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7" r:id="rId4"/>
    <p:sldId id="261" r:id="rId5"/>
    <p:sldId id="258" r:id="rId6"/>
    <p:sldId id="270" r:id="rId7"/>
    <p:sldId id="259" r:id="rId8"/>
    <p:sldId id="260" r:id="rId9"/>
    <p:sldId id="271" r:id="rId10"/>
    <p:sldId id="269" r:id="rId11"/>
    <p:sldId id="268" r:id="rId12"/>
    <p:sldId id="262" r:id="rId13"/>
    <p:sldId id="263" r:id="rId14"/>
    <p:sldId id="266" r:id="rId15"/>
    <p:sldId id="264" r:id="rId16"/>
    <p:sldId id="26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57C9-0B6D-43C9-B81F-E87771BF3063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8031-4559-484E-86DA-7921054AF19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77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57C9-0B6D-43C9-B81F-E87771BF3063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8031-4559-484E-86DA-7921054AF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5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57C9-0B6D-43C9-B81F-E87771BF3063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8031-4559-484E-86DA-7921054AF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97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57C9-0B6D-43C9-B81F-E87771BF3063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8031-4559-484E-86DA-7921054AF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858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57C9-0B6D-43C9-B81F-E87771BF3063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8031-4559-484E-86DA-7921054AF19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026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57C9-0B6D-43C9-B81F-E87771BF3063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8031-4559-484E-86DA-7921054AF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87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57C9-0B6D-43C9-B81F-E87771BF3063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8031-4559-484E-86DA-7921054AF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57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57C9-0B6D-43C9-B81F-E87771BF3063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8031-4559-484E-86DA-7921054AF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86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57C9-0B6D-43C9-B81F-E87771BF3063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8031-4559-484E-86DA-7921054AF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624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0B57C9-0B6D-43C9-B81F-E87771BF3063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578031-4559-484E-86DA-7921054AF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643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57C9-0B6D-43C9-B81F-E87771BF3063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8031-4559-484E-86DA-7921054AF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373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0B57C9-0B6D-43C9-B81F-E87771BF3063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A578031-4559-484E-86DA-7921054AF19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67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Примеры планирования КРД учителя-логопеда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804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97040" y="2082800"/>
            <a:ext cx="4765040" cy="985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Циклограмма деятельности учителя-логопеда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5667" t="21926" r="51500" b="8296"/>
          <a:stretch/>
        </p:blipFill>
        <p:spPr>
          <a:xfrm>
            <a:off x="660400" y="345053"/>
            <a:ext cx="5252720" cy="627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82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1360" y="142240"/>
            <a:ext cx="10708640" cy="792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Циклограмма планирования индивидуальных занятий по звукопроизношению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1583" t="16297" r="14083" b="26370"/>
          <a:stretch/>
        </p:blipFill>
        <p:spPr>
          <a:xfrm>
            <a:off x="1198880" y="934720"/>
            <a:ext cx="9611360" cy="570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53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787" t="14917" r="17277" b="9175"/>
          <a:stretch/>
        </p:blipFill>
        <p:spPr>
          <a:xfrm>
            <a:off x="310992" y="882917"/>
            <a:ext cx="5575516" cy="37234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9010" t="17030" r="18688" b="7591"/>
          <a:stretch/>
        </p:blipFill>
        <p:spPr>
          <a:xfrm>
            <a:off x="5886508" y="2254314"/>
            <a:ext cx="6305492" cy="42913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2320" y="172720"/>
            <a:ext cx="10332720" cy="599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Планирование работы с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531840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7376" t="15841" r="50174" b="39802"/>
          <a:stretch/>
        </p:blipFill>
        <p:spPr>
          <a:xfrm>
            <a:off x="2000815" y="199176"/>
            <a:ext cx="8238654" cy="633452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6067F99-D005-4F59-89EB-323FEA9089CE}"/>
              </a:ext>
            </a:extLst>
          </p:cNvPr>
          <p:cNvSpPr/>
          <p:nvPr/>
        </p:nvSpPr>
        <p:spPr>
          <a:xfrm>
            <a:off x="2974019" y="328474"/>
            <a:ext cx="6471822" cy="932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Совместный план взаимодействия специалистов группы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8 «Почемучки» с родителями обучающихся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2024-25 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val="1867012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uchmag.ru/upload/catalog/posob-native/_/k/_k_zh-754_/cover_image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09" y="165024"/>
            <a:ext cx="3082773" cy="216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.pinimg.com/736x/61/fc/f6/61fcf62ae68e0579889072b0dde5fd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735" y="1771147"/>
            <a:ext cx="3491497" cy="444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elcdn.fedsp.com/shin/2/1457/1375bdc6c21229da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910" y="1592350"/>
            <a:ext cx="3351855" cy="462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mmedia.ozone.ru/multimedia/10234872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56" y="2521527"/>
            <a:ext cx="3008225" cy="414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74511" y="243840"/>
            <a:ext cx="7031969" cy="894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Организация взаимодействия с воспитателями</a:t>
            </a:r>
          </a:p>
        </p:txBody>
      </p:sp>
    </p:spTree>
    <p:extLst>
      <p:ext uri="{BB962C8B-B14F-4D97-AF65-F5344CB8AC3E}">
        <p14:creationId xmlns:p14="http://schemas.microsoft.com/office/powerpoint/2010/main" val="3644748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.mycdn.me/i?r=AzEPZsRbOZEKgBhR0XGMT1Rk-AN0oP1kTTWj7i7w3yBsI6aKTM5SRkZCeTgDn6uOy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0" t="2876" r="12669" b="8660"/>
          <a:stretch/>
        </p:blipFill>
        <p:spPr bwMode="auto">
          <a:xfrm rot="2195731">
            <a:off x="6372310" y="97107"/>
            <a:ext cx="3546458" cy="32798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900igr.net/up/datai/260726/0013-012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539" y="3412189"/>
            <a:ext cx="4091711" cy="293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842582"/>
              </p:ext>
            </p:extLst>
          </p:nvPr>
        </p:nvGraphicFramePr>
        <p:xfrm>
          <a:off x="490117" y="2104018"/>
          <a:ext cx="6135265" cy="6039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3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7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7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70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11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1-й кв.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2-й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кв.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3-й кв.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150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Алексеев 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150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Батурина 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150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Рокотов 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150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Савельев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130">
                <a:tc gridSpan="5">
                  <a:txBody>
                    <a:bodyPr/>
                    <a:lstStyle/>
                    <a:p>
                      <a:r>
                        <a:rPr lang="ru-RU" dirty="0"/>
                        <a:t>Условные обозначения:</a:t>
                      </a:r>
                    </a:p>
                    <a:p>
                      <a:r>
                        <a:rPr lang="ru-RU" dirty="0"/>
                        <a:t>        звук в стадии постановки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        звук в стадии автоматизации</a:t>
                      </a:r>
                    </a:p>
                    <a:p>
                      <a:r>
                        <a:rPr lang="ru-RU" baseline="0" dirty="0"/>
                        <a:t>                дифференциация звуков</a:t>
                      </a:r>
                    </a:p>
                    <a:p>
                      <a:endParaRPr lang="ru-RU" baseline="0" dirty="0"/>
                    </a:p>
                    <a:p>
                      <a:r>
                        <a:rPr lang="ru-RU" baseline="0" dirty="0"/>
                        <a:t>           звук вводится в активную речь</a:t>
                      </a:r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3096383" y="2739541"/>
            <a:ext cx="258619" cy="2863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21009" y="5114742"/>
            <a:ext cx="258619" cy="2863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83466" y="5942572"/>
            <a:ext cx="647735" cy="286327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594695" y="2739540"/>
            <a:ext cx="292063" cy="286327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21009" y="5543187"/>
            <a:ext cx="292063" cy="286327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21009" y="6341957"/>
            <a:ext cx="292063" cy="28632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307261" y="2720039"/>
            <a:ext cx="647735" cy="286327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569043" y="2720038"/>
            <a:ext cx="292063" cy="28632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86458" y="2663146"/>
            <a:ext cx="2920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d Script" panose="02000000000000000000" pitchFamily="2" charset="0"/>
              </a:rPr>
              <a:t>р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77988" y="2663146"/>
            <a:ext cx="2920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d Script" panose="02000000000000000000" pitchFamily="2" charset="0"/>
              </a:rPr>
              <a:t>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580890" y="2625757"/>
            <a:ext cx="2920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d Script" panose="02000000000000000000" pitchFamily="2" charset="0"/>
              </a:rPr>
              <a:t>р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24072" y="2682648"/>
            <a:ext cx="8307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d Script" panose="02000000000000000000" pitchFamily="2" charset="0"/>
              </a:rPr>
              <a:t>р - л</a:t>
            </a:r>
          </a:p>
        </p:txBody>
      </p:sp>
    </p:spTree>
    <p:extLst>
      <p:ext uri="{BB962C8B-B14F-4D97-AF65-F5344CB8AC3E}">
        <p14:creationId xmlns:p14="http://schemas.microsoft.com/office/powerpoint/2010/main" val="3460076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179" t="9109" r="28639" b="19076"/>
          <a:stretch/>
        </p:blipFill>
        <p:spPr>
          <a:xfrm>
            <a:off x="1240324" y="72427"/>
            <a:ext cx="9469926" cy="646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76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.ppt-online.org/files/slide/l/L8Nx4a7mErFblq3cjAXiWTVKRQB6UzCYyDkp5P/slid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325" y="63407"/>
            <a:ext cx="8750332" cy="655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497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9173" y="69321"/>
            <a:ext cx="10058400" cy="5825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Календарное планирование ОД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5841" t="16106" r="25742" b="24092"/>
          <a:stretch/>
        </p:blipFill>
        <p:spPr>
          <a:xfrm>
            <a:off x="1501064" y="651851"/>
            <a:ext cx="9214617" cy="608892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8FA34E-7A12-43B8-8E10-76A57B55CF01}"/>
              </a:ext>
            </a:extLst>
          </p:cNvPr>
          <p:cNvSpPr/>
          <p:nvPr/>
        </p:nvSpPr>
        <p:spPr>
          <a:xfrm>
            <a:off x="2645547" y="6037473"/>
            <a:ext cx="2308194" cy="33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Г.Орск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2024-25 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val="3407357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81231" y="365756"/>
            <a:ext cx="5729334" cy="4891320"/>
          </a:xfrm>
        </p:spPr>
        <p:txBody>
          <a:bodyPr/>
          <a:lstStyle/>
          <a:p>
            <a:pPr algn="ctr"/>
            <a:r>
              <a:rPr lang="ru-RU" sz="2800" b="1" dirty="0"/>
              <a:t>Список детей по подгруппам:</a:t>
            </a:r>
          </a:p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87811520"/>
              </p:ext>
            </p:extLst>
          </p:nvPr>
        </p:nvGraphicFramePr>
        <p:xfrm>
          <a:off x="1031973" y="1638678"/>
          <a:ext cx="4937126" cy="4019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8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14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1-я подгруппа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2-я подгруппа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5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5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5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5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5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5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5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Объект 3"/>
          <p:cNvSpPr txBox="1">
            <a:spLocks/>
          </p:cNvSpPr>
          <p:nvPr/>
        </p:nvSpPr>
        <p:spPr>
          <a:xfrm>
            <a:off x="5786098" y="365756"/>
            <a:ext cx="5449252" cy="48913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71400" lvl="8" indent="0" algn="ctr">
              <a:buNone/>
            </a:pPr>
            <a:r>
              <a:rPr lang="ru-RU" sz="2800" b="1" dirty="0"/>
              <a:t>Сетка занятий: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418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1485" t="23894" r="29975" b="31749"/>
          <a:stretch/>
        </p:blipFill>
        <p:spPr>
          <a:xfrm>
            <a:off x="1394233" y="271603"/>
            <a:ext cx="9424657" cy="610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4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5667" t="16000" r="34083" b="8592"/>
          <a:stretch/>
        </p:blipFill>
        <p:spPr>
          <a:xfrm>
            <a:off x="6471920" y="355599"/>
            <a:ext cx="4500880" cy="63111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0240" y="985520"/>
            <a:ext cx="5039360" cy="2255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Пример тематического планирования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087480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07440" y="314960"/>
            <a:ext cx="10759440" cy="701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Пример календарного планирования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69025F-2456-472A-B1E3-0DEA84A5F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979" y="853221"/>
            <a:ext cx="9450433" cy="568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88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EF3BC2-8891-4C80-B4B6-513CE1722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285" y="177554"/>
            <a:ext cx="10338331" cy="628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07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DD6F82-795A-4F47-9DE8-B0C09EF19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62" y="338524"/>
            <a:ext cx="10214784" cy="631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0287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635</TotalTime>
  <Words>119</Words>
  <Application>Microsoft Office PowerPoint</Application>
  <PresentationFormat>Широкоэкранный</PresentationFormat>
  <Paragraphs>41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Bad Script</vt:lpstr>
      <vt:lpstr>Calibri</vt:lpstr>
      <vt:lpstr>Calibri Light</vt:lpstr>
      <vt:lpstr>Times New Roman</vt:lpstr>
      <vt:lpstr>Ретро</vt:lpstr>
      <vt:lpstr>Примеры планирования КРД учителя-логопеда</vt:lpstr>
      <vt:lpstr>Презентация PowerPoint</vt:lpstr>
      <vt:lpstr>Календарное планирование 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Примеры планирования КРД учителя-логопеда</dc:title>
  <dc:creator>Галина Филипенко</dc:creator>
  <cp:lastModifiedBy>Галина Филипенко</cp:lastModifiedBy>
  <cp:revision>15</cp:revision>
  <dcterms:created xsi:type="dcterms:W3CDTF">2020-06-16T04:55:19Z</dcterms:created>
  <dcterms:modified xsi:type="dcterms:W3CDTF">2024-09-22T17:29:33Z</dcterms:modified>
</cp:coreProperties>
</file>