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handoutMasterIdLst>
    <p:handoutMasterId r:id="rId11"/>
  </p:handout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6858000" cy="9144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2" d="100"/>
          <a:sy n="52" d="100"/>
        </p:scale>
        <p:origin x="-1339" y="115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F851AF-446F-4D83-BE63-DEC9D1472ABC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B8D22C-6B40-48DF-8364-79F78DD28F1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B9A1B8-E3B4-464E-B1BD-5F6659F268B9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030413" y="746125"/>
            <a:ext cx="2797175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5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970B-B770-4DEA-AD5B-509A5A34380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970B-B770-4DEA-AD5B-509A5A34380F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C:\Users\Орех\Desktop\1584643726_27-p-vertikalnie-detskie-foni-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60648" y="1475656"/>
            <a:ext cx="640871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Авторские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пособия.</a:t>
            </a: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Учитель-логопед:</a:t>
            </a:r>
          </a:p>
          <a:p>
            <a:pPr algn="ctr"/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 Орешкина Кристина Олеговна </a:t>
            </a:r>
            <a:endParaRPr lang="ru-RU" sz="40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604" y="357158"/>
            <a:ext cx="5829300" cy="8501122"/>
          </a:xfrm>
        </p:spPr>
        <p:txBody>
          <a:bodyPr>
            <a:normAutofit/>
          </a:bodyPr>
          <a:lstStyle/>
          <a:p>
            <a:pPr indent="457200" algn="l"/>
            <a:endParaRPr lang="ru-RU" dirty="0"/>
          </a:p>
        </p:txBody>
      </p:sp>
      <p:pic>
        <p:nvPicPr>
          <p:cNvPr id="1029" name="Picture 5" descr="C:\Users\Орех\Desktop\1584643726_27-p-vertikalnie-detskie-foni-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14290" y="0"/>
            <a:ext cx="6643710" cy="6329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ctr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Дидактическая игра "Весёлые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Звуковички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".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Дидактическая игра для развития фонематических процессов.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Нарушения в формировании 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фонетико-фонематического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 уровня у дошкольников к моменту школьного обучения затрудняют овладение программой по русскому языку, могут приводить к нарушениям формирования языковых 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процессов анализа и синтеза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к расстройствам письменной речи, к нарушениям 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процесса чтения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Таким образом, коррекция нарушений 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звукопроизношения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развития фонематических процессов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 является крайне актуальной, так как своевременное выявление, изучение и коррекция речевых нарушений у детей именно в дошкольном возрасте является необходимым условием подготовки детей к школьному обучению.</a:t>
            </a:r>
          </a:p>
          <a:p>
            <a:pPr indent="457200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Развитие фонематических процессов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 у детей дошкольного возраста должно проводиться в форме игровых упражнений, так как основной вид деятельности детей дошкольного возраста – это 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игра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Игр для формирования и 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развития фонематических процессов много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Знакомьтесь: "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Гномики-звуковички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".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Твердые глухие 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звуки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Твердые звонкие 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звуки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Мягкие глухие 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звуки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Мягкие звонкие 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звуки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Гласные звуки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Игровое упражнение «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Кто внимательнее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» с использованием пособия «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Звуковички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indent="457200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закрепить умение обозначать гласный 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звук красной фишкой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согласный твердый – синей, согласный мягкий – зеленой;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закрепить умение распознавать гласные и согласные 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звуки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дифференциация твердых и мягких согласных 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звуков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Задание: «Я буду произносить 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звуки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если вы услышите, что это гласный 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звук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то возьмете красную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фимшку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и «подарите» ее красному 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звуковичку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; если согласный твердый – синяя фишка для синего 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звуковичка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 и согласный мягкий – зеленая фишка для зеленого 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звуковичка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Итак, определи, какой 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звук…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согласный или гласный: а т о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к у и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с м;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твердый или мягкий: та ни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ру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мы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бо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пи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лё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ду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те;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дом сук мёд тик гол лён сам кит кот</a:t>
            </a:r>
            <a:r>
              <a:rPr lang="ru-RU" sz="1200" dirty="0" smtClean="0"/>
              <a:t>.</a:t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/>
          </a:p>
        </p:txBody>
      </p:sp>
      <p:pic>
        <p:nvPicPr>
          <p:cNvPr id="9" name="Picture 3" descr="F:\САМООБРАЗОВАНИЕ\Новая папка (2)\Авторские игры\20210521_0937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90" y="5929322"/>
            <a:ext cx="4429132" cy="24644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1"/>
            <a:ext cx="685800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/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" name="Picture 5" descr="C:\Users\Орех\Desktop\1584643726_27-p-vertikalnie-detskie-foni-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58299"/>
            <a:ext cx="6858000" cy="9702299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285728" y="0"/>
            <a:ext cx="6215106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Дидактическая игра 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Амонг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Асы –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звуковички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Развивать навыки звукового анализа (умение выделять первый звук в слове, определять гласный или согласный, твёрдый или мягкий)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Оборудование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Амонг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Асы трёх цветов 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(красный, синий, зелёный)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вариант 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(когда усвоены понятия гласный и согласный)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игре участвует подгруппа детей. Двое детей берут из 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«Коробочки»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по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Амонг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Асу (красный и синий, по сигналу начинают передавать детям по кругу в заданном направлении, затем, по сигналу, останавливаются. Ребёнок, у которого в руках оказывается красный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Амонг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Ас, называет слово, начинающееся на гласный звук, а ребёнок с синим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Амонг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Асом – слово на согласный звук.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2" name="Picture 4" descr="F:\САМООБРАЗОВАНИЕ\Новая папка (2)\Авторские игры\20210521_0940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42" y="3000364"/>
            <a:ext cx="5643626" cy="27267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1"/>
            <a:ext cx="685800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/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Picture 5" descr="C:\Users\Орех\Desktop\1584643726_27-p-vertikalnie-detskie-foni-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58299"/>
            <a:ext cx="6858000" cy="970229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85728" y="214282"/>
            <a:ext cx="614366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Дидактическая игра для развития речи 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Собери пиццу».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Дифференциация согласных звуков в словах». </a:t>
            </a:r>
          </a:p>
          <a:p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 Формирует навыки различия 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звуков в словах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через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развитие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фонематического слуха, внимания, мышления по средствам создания положительного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психоэмоционального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настроения и способности приобретения опыта коллективной работы.</a:t>
            </a:r>
          </a:p>
          <a:p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1. Закрепляет умение 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дифференцировать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 звуки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]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]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2. Расширяет лексический 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словарь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3. Закрепить навыки 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звукового анализа и синтеза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4. Способствует 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развитию координации речи с движением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5. 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Развивает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мыслительную деятельность.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6. Воспитывает навыки совместной деятельности в коллективе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3" name="Picture 1" descr="F:\САМООБРАЗОВАНИЕ\Новая папка (2)\Авторские игры\20210521_0929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04" y="4357686"/>
            <a:ext cx="4929198" cy="26956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C:\Users\Орех\Desktop\1584643726_27-p-vertikalnie-detskie-foni-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7166" y="285720"/>
            <a:ext cx="6072230" cy="7817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Дидактическая игра: «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буРый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медведь  и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беЛый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медведь».</a:t>
            </a:r>
          </a:p>
          <a:p>
            <a:r>
              <a:rPr lang="ru-RU" sz="1400" i="1" u="sng" dirty="0" smtClean="0">
                <a:latin typeface="Times New Roman" pitchFamily="18" charset="0"/>
                <a:cs typeface="Times New Roman" pitchFamily="18" charset="0"/>
              </a:rPr>
              <a:t>Цели: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формировать умение дифференцировать звуки  [Р-Л], соотносить их с буквами Р и Л; пополнять словарный запас; развивать слуховое и речевое внимание; развивать фонематический анализ; развивать речеслуховую память; развивать умение делать самоанализ, самооценку своей деятельности.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Вариант 1.  Разложи ягоды со звуком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[Л] – белому медведю, со звуком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[Р] – бурому медведю.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Вариант 2. Разложи овощи со звуком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[Л] – белому медведю, со звуком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[Р] – бурому медведю.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Вариант 3.Разложи фрукты со звуком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[Л] – белому медведю, со звуком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[Р] – бурому медведю.</a:t>
            </a:r>
          </a:p>
          <a:p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Вариант 4.Дифференциация звуков по твердости-мягкости. Перед детьми разложены фрукты, овощи и ягоды. 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1-й ребенок берет предметы в названии, которых звуки 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Ль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Рь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2-й ребенок берет предметы в названии, которых звуки 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6386" name="Picture 2" descr="F:\САМООБРАЗОВАНИЕ\Новая папка (2)\Авторские игры\20210521_0906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63" y="1500166"/>
            <a:ext cx="2003972" cy="1500198"/>
          </a:xfrm>
          <a:prstGeom prst="rect">
            <a:avLst/>
          </a:prstGeom>
          <a:noFill/>
        </p:spPr>
      </p:pic>
      <p:pic>
        <p:nvPicPr>
          <p:cNvPr id="16387" name="Picture 3" descr="F:\САМООБРАЗОВАНИЕ\Новая папка (2)\Авторские игры\20210521_0908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62" y="3071802"/>
            <a:ext cx="2003975" cy="1500198"/>
          </a:xfrm>
          <a:prstGeom prst="rect">
            <a:avLst/>
          </a:prstGeom>
          <a:noFill/>
        </p:spPr>
      </p:pic>
      <p:pic>
        <p:nvPicPr>
          <p:cNvPr id="16388" name="Picture 4" descr="F:\САМООБРАЗОВАНИЕ\Новая папка (2)\Авторские игры\20210521_09094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7562" y="4643438"/>
            <a:ext cx="1979986" cy="14287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C:\Users\Орех\Desktop\1584643726_27-p-vertikalnie-detskie-foni-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2852" y="642910"/>
            <a:ext cx="635798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Дидактическая игра «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Светофорчик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Определи первый звук в слове (гласный, согласный твердый, согласный мягкий)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упражнять в определении первого звука в слове.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Ход: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Логопед  показывает картинки и просит назвать первый звук в каждом слове  и определить какой первый звук, дети поднимают нужный сигнал.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Гласный звук - красный,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твёрдый согласный звук - синий цвет,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мягкий согласный звук - зелёный цвет.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7410" name="Picture 2" descr="F:\САМООБРАЗОВАНИЕ\Новая папка (2)\IV\20210520_1155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16259" y="3873856"/>
            <a:ext cx="4675940" cy="35004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C:\Users\Орех\Desktop\1584643726_27-p-vertikalnie-detskie-foni-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pic>
        <p:nvPicPr>
          <p:cNvPr id="1026" name="Picture 2" descr="G:\САМООБРАЗОВАНИЕ\Новая папка (2)\20211027_0949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256759" y="5304081"/>
            <a:ext cx="3552394" cy="266429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04664" y="467544"/>
            <a:ext cx="59046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Игра на слуховое внимание «Цветочная полянка с бабочками и божьими коровками»</a:t>
            </a:r>
          </a:p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Цель упражнений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развитие слухового внимания - научить ребенка слушать и слышать.</a:t>
            </a:r>
          </a:p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Вариант  1.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Ребенку на стол ставиться цветочная полянка и на пальчик одевается бабочка, и дается инструкция, что пока играет музыка бабочка летает, как только музыка остановилась, бабочку нужно посадить на любой цветочек.</a:t>
            </a:r>
          </a:p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Вариант 2.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Ребенку на стол ставиться цветочная полянка, а рядом бабочки разных цветов, и предлагается задание посадить красную бабочку на синий цветочек, а синюю бабочку на желтый цветок и так далее, можно усложнить - посади фиолетовую бабочку не на розовый и не на красный цветок.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C:\Users\Орех\Desktop\1584643726_27-p-vertikalnie-detskie-foni-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pic>
        <p:nvPicPr>
          <p:cNvPr id="2050" name="Picture 2" descr="G:\САМООБРАЗОВАНИЕ\Новая папка (2)\Авторские игры\20210521_0939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4664" y="3563888"/>
            <a:ext cx="4941168" cy="236592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60648" y="611560"/>
            <a:ext cx="62646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Игра  Космос.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дифференциация твердых, мягких согласных и гласных звуков.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Вариант 1. Посмотри на картинки, определи, какие слова начинаются или заканчиваются на твердые согласные, мягкие согласные или гласные звуки и положи  их в соответствующие ракеты (в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синюю-твердые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зелёную-мягкие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красную-гласные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Вариант 2. Можно перепутать заранее картинки и попросить ребенка исправить ошибки космонавтов.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</TotalTime>
  <Words>302</Words>
  <Application>Microsoft Office PowerPoint</Application>
  <PresentationFormat>Экран (4:3)</PresentationFormat>
  <Paragraphs>80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Орех</dc:creator>
  <cp:lastModifiedBy>Kristina</cp:lastModifiedBy>
  <cp:revision>12</cp:revision>
  <dcterms:created xsi:type="dcterms:W3CDTF">2021-10-25T09:38:25Z</dcterms:created>
  <dcterms:modified xsi:type="dcterms:W3CDTF">2023-09-18T06:12:28Z</dcterms:modified>
</cp:coreProperties>
</file>