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8" r:id="rId15"/>
    <p:sldId id="27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94C5C1-3505-4B10-8626-E56E83090509}" type="datetimeFigureOut">
              <a:rPr lang="ru-RU"/>
              <a:pPr>
                <a:defRPr/>
              </a:pPr>
              <a:t>14.09.2021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8DE0BD-893E-4E6D-8A71-FFE413BFF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B263D-B5F9-4F4A-AFF8-2253F72C71F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3D25-3A4E-4105-8482-44AA4DFD624D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6CE03-7941-41DF-B27D-3E632EE39F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0CF0B-B910-4EA0-8F2E-C5980F80F2EA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2E844-C90A-448D-AF2D-9D656144C3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FA965-05AB-4695-97E0-90D0B7A55012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E63C3-08D1-44F0-836E-148398EDBE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0F18-9DFA-44FD-928E-21428EBD6E93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97B2-166B-4D9C-910E-04CC4EABE7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032C-2F66-4C33-8B16-589AE5ECC557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D931-0191-430E-936D-037EF3278D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9074D-2EB0-4F26-BFA2-1ADA4980B9DC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C35C8-4815-47A6-A089-CD888F5687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8A8CF-5682-44D3-8138-CB0BBC91E40F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9A33-48BB-4956-9776-76B34ECE83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4143-2F61-4D53-98C7-445D76485A82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F75C-FB40-47A6-964C-A3F503C481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FF9A-BA08-4303-A002-ABFAE25A55DC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D6FC2-29C9-4498-B673-B484C78E0B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CC1CE-49CE-4F0C-B868-815AB9627DAD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948B2-8883-419C-82AE-92C946F421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AA056-B01D-4FF2-BCCF-9F7199B12A4B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E23D-A672-400E-8417-2F8F345D7D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F80E29-1AD9-4A8B-B5B1-CB38EF21E1DC}" type="datetimeFigureOut">
              <a:rPr lang="ru-RU"/>
              <a:pPr>
                <a:defRPr/>
              </a:pPr>
              <a:t>14.09.2021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A30A0A-9708-4F41-8837-9534C41FE7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audio" Target="../media/audio3.wav"/><Relationship Id="rId6" Type="http://schemas.openxmlformats.org/officeDocument/2006/relationships/image" Target="../media/image33.png"/><Relationship Id="rId11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40;&#1081;&#1073;&#1086;&#1083;&#1080;&#1090;\002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5.png"/><Relationship Id="rId11" Type="http://schemas.openxmlformats.org/officeDocument/2006/relationships/image" Target="../media/image2.png"/><Relationship Id="rId5" Type="http://schemas.openxmlformats.org/officeDocument/2006/relationships/image" Target="../media/image44.jpe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2" Type="http://schemas.openxmlformats.org/officeDocument/2006/relationships/audio" Target="../media/audio13.wav"/><Relationship Id="rId16" Type="http://schemas.openxmlformats.org/officeDocument/2006/relationships/image" Target="../media/image2.png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57;&#1080;&#1085;&#1086;&#1085;&#1080;&#1084;&#1099;\002.mp3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6.png"/><Relationship Id="rId5" Type="http://schemas.openxmlformats.org/officeDocument/2006/relationships/image" Target="../media/image49.jpeg"/><Relationship Id="rId15" Type="http://schemas.openxmlformats.org/officeDocument/2006/relationships/image" Target="../media/image13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70.png"/><Relationship Id="rId11" Type="http://schemas.openxmlformats.org/officeDocument/2006/relationships/image" Target="../media/image2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10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audio" Target="../media/audio16.wav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jpe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5.png"/><Relationship Id="rId7" Type="http://schemas.openxmlformats.org/officeDocument/2006/relationships/audio" Target="../media/audio16.wav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jpe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audio" Target="../media/audio16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7.jpe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audio" Target="../media/audio1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78.png"/><Relationship Id="rId11" Type="http://schemas.openxmlformats.org/officeDocument/2006/relationships/image" Target="../media/image2.png"/><Relationship Id="rId5" Type="http://schemas.openxmlformats.org/officeDocument/2006/relationships/image" Target="../media/image85.png"/><Relationship Id="rId10" Type="http://schemas.openxmlformats.org/officeDocument/2006/relationships/image" Target="../media/image84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2.png"/><Relationship Id="rId7" Type="http://schemas.openxmlformats.org/officeDocument/2006/relationships/image" Target="../media/image71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70.png"/><Relationship Id="rId11" Type="http://schemas.openxmlformats.org/officeDocument/2006/relationships/image" Target="../media/image89.png"/><Relationship Id="rId5" Type="http://schemas.openxmlformats.org/officeDocument/2006/relationships/image" Target="../media/image69.png"/><Relationship Id="rId10" Type="http://schemas.openxmlformats.org/officeDocument/2006/relationships/image" Target="../media/image88.png"/><Relationship Id="rId4" Type="http://schemas.openxmlformats.org/officeDocument/2006/relationships/image" Target="../media/image10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13" Type="http://schemas.openxmlformats.org/officeDocument/2006/relationships/image" Target="../media/image97.gif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12" Type="http://schemas.openxmlformats.org/officeDocument/2006/relationships/image" Target="../media/image96.gif"/><Relationship Id="rId17" Type="http://schemas.openxmlformats.org/officeDocument/2006/relationships/image" Target="../media/image101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0.gif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9;&#1074;&#1091;&#1082;\Detskie_%5btfile.ru%5d\detskie-chunga-changa.mp3" TargetMode="External"/><Relationship Id="rId6" Type="http://schemas.openxmlformats.org/officeDocument/2006/relationships/image" Target="../media/image90.gif"/><Relationship Id="rId11" Type="http://schemas.openxmlformats.org/officeDocument/2006/relationships/image" Target="../media/image95.gif"/><Relationship Id="rId5" Type="http://schemas.openxmlformats.org/officeDocument/2006/relationships/image" Target="../media/image70.png"/><Relationship Id="rId15" Type="http://schemas.openxmlformats.org/officeDocument/2006/relationships/image" Target="../media/image99.gif"/><Relationship Id="rId10" Type="http://schemas.openxmlformats.org/officeDocument/2006/relationships/image" Target="../media/image94.gif"/><Relationship Id="rId4" Type="http://schemas.openxmlformats.org/officeDocument/2006/relationships/image" Target="../media/image10.png"/><Relationship Id="rId9" Type="http://schemas.openxmlformats.org/officeDocument/2006/relationships/image" Target="../media/image93.gif"/><Relationship Id="rId14" Type="http://schemas.openxmlformats.org/officeDocument/2006/relationships/image" Target="../media/image9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nagold.ru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nimashki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audio" Target="../media/audio3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audio" Target="../media/audio3.wav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3.png"/><Relationship Id="rId11" Type="http://schemas.openxmlformats.org/officeDocument/2006/relationships/audio" Target="../media/audio3.wav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книги\hframe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8" y="571500"/>
            <a:ext cx="9158288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28860" y="2214554"/>
            <a:ext cx="650085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«Доктор Айболит»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992" y="3571876"/>
            <a:ext cx="47863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(Игры со звуками)</a:t>
            </a:r>
          </a:p>
        </p:txBody>
      </p:sp>
      <p:pic>
        <p:nvPicPr>
          <p:cNvPr id="7" name="~PP839.WAV">
            <a:hlinkClick r:id="" action="ppaction://media"/>
          </p:cNvPr>
          <p:cNvPicPr>
            <a:picLocks noRot="1" noChangeAspect="1"/>
          </p:cNvPicPr>
          <p:nvPr>
            <a:wavAudioFile r:embed="rId1" name="~PP83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49825"/>
            <a:ext cx="9144000" cy="1908175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142875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423275" y="6137275"/>
            <a:ext cx="720725" cy="720725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8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3000375"/>
            <a:ext cx="33877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" descr="C:\Documents and Settings\Кирилл\Рабочий стол\МАМА\анимация\tomato cop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1285875"/>
            <a:ext cx="12604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16"/>
          <p:cNvSpPr txBox="1">
            <a:spLocks noChangeArrowheads="1"/>
          </p:cNvSpPr>
          <p:nvPr/>
        </p:nvSpPr>
        <p:spPr bwMode="auto">
          <a:xfrm>
            <a:off x="0" y="0"/>
            <a:ext cx="788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Доктор и его друзья отправились в Африку на корабле.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Догадайтесь, как он называется. Составьте слово из первых звуков изображённых предметов.</a:t>
            </a:r>
          </a:p>
        </p:txBody>
      </p:sp>
      <p:pic>
        <p:nvPicPr>
          <p:cNvPr id="23561" name="Picture 4" descr="C:\Documents and Settings\Кирилл\Рабочий стол\МАМА\анимация\79ea0bcc56d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1625" y="1500188"/>
            <a:ext cx="13430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5" descr="C:\Documents and Settings\Кирилл\Рабочий стол\МАМА\анимация\bdb0a64db21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920000">
            <a:off x="2643188" y="1428750"/>
            <a:ext cx="16398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 descr="улитк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1938" y="1357313"/>
            <a:ext cx="1244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6" descr="C:\Documents and Settings\Кирилл\Рабочий стол\МАМА\анимация\f225f56e7ec9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38" y="1143000"/>
            <a:ext cx="10080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5750" y="2428875"/>
            <a:ext cx="1339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П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500188" y="2428875"/>
            <a:ext cx="1425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А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857500" y="2428875"/>
            <a:ext cx="1025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Р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14813" y="2428875"/>
            <a:ext cx="129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У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72125" y="2428875"/>
            <a:ext cx="14255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С</a:t>
            </a:r>
          </a:p>
        </p:txBody>
      </p:sp>
      <p:pic>
        <p:nvPicPr>
          <p:cNvPr id="28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715375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000750" y="4786313"/>
            <a:ext cx="14176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ПАРУС</a:t>
            </a:r>
          </a:p>
        </p:txBody>
      </p:sp>
      <p:pic>
        <p:nvPicPr>
          <p:cNvPr id="21" name="~PP1535.WAV">
            <a:hlinkClick r:id="" action="ppaction://media"/>
          </p:cNvPr>
          <p:cNvPicPr>
            <a:picLocks noRot="1" noChangeAspect="1"/>
          </p:cNvPicPr>
          <p:nvPr>
            <a:wavAudioFile r:embed="rId2" name="~PP1535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38"/>
            <a:ext cx="9144000" cy="1071562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49825"/>
            <a:ext cx="9144000" cy="1908175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79" name="Picture 15" descr="solnishk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142875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9775" y="1928813"/>
            <a:ext cx="4594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2000250"/>
            <a:ext cx="16637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688" y="1500188"/>
            <a:ext cx="10350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50" y="2857500"/>
            <a:ext cx="12938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85750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86439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54809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-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571 -0.006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53507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-0.54045 -0.0138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-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57625"/>
            <a:ext cx="9144000" cy="30003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2786063"/>
            <a:ext cx="23939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357554" y="4000504"/>
            <a:ext cx="1857388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63" y="4357688"/>
            <a:ext cx="16732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86439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5" descr="solnishk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63" y="571500"/>
            <a:ext cx="24034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1000125" y="0"/>
            <a:ext cx="3248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</a:rPr>
              <a:t>А вот и Африка!</a:t>
            </a:r>
          </a:p>
        </p:txBody>
      </p:sp>
      <p:pic>
        <p:nvPicPr>
          <p:cNvPr id="1028" name="Picture 4" descr="C:\Documents and Settings\Кирилл\Рабочий стол\МАМА\детские презентации\Почемучка\467209.jpg"/>
          <p:cNvPicPr>
            <a:picLocks noChangeAspect="1" noChangeArrowheads="1"/>
          </p:cNvPicPr>
          <p:nvPr/>
        </p:nvPicPr>
        <p:blipFill>
          <a:blip r:embed="rId10">
            <a:lum contrast="20000"/>
          </a:blip>
          <a:srcRect/>
          <a:stretch>
            <a:fillRect/>
          </a:stretch>
        </p:blipFill>
        <p:spPr bwMode="auto">
          <a:xfrm>
            <a:off x="0" y="2071678"/>
            <a:ext cx="292501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1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3" y="571500"/>
            <a:ext cx="24034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1688" y="571500"/>
            <a:ext cx="2403475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~PP3591.WAV">
            <a:hlinkClick r:id="" action="ppaction://media"/>
          </p:cNvPr>
          <p:cNvPicPr>
            <a:picLocks noRot="1" noChangeAspect="1"/>
          </p:cNvPicPr>
          <p:nvPr>
            <a:wavAudioFile r:embed="rId1" name="~PP3591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6063"/>
            <a:ext cx="9144000" cy="40719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Блок-схема: ручное управление 2"/>
          <p:cNvSpPr>
            <a:spLocks noChangeAspect="1"/>
          </p:cNvSpPr>
          <p:nvPr/>
        </p:nvSpPr>
        <p:spPr>
          <a:xfrm rot="-10800000">
            <a:off x="2286000" y="2786063"/>
            <a:ext cx="4244975" cy="4071937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357563"/>
            <a:ext cx="140017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2714620"/>
            <a:ext cx="1189882" cy="14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5429250"/>
            <a:ext cx="10223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4750" y="428625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Но впереди река. Помогите построить мост. Берите дощечки, на которых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предметы начинаются с гласного звука.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875" y="714375"/>
            <a:ext cx="1571625" cy="8572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85875" y="1714500"/>
            <a:ext cx="1571625" cy="8572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>
            <a:hlinkClick r:id="" action="ppaction://noaction" highlightClick="1"/>
          </p:cNvPr>
          <p:cNvSpPr/>
          <p:nvPr/>
        </p:nvSpPr>
        <p:spPr>
          <a:xfrm>
            <a:off x="2571750" y="714375"/>
            <a:ext cx="1571625" cy="8572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6188" y="1714500"/>
            <a:ext cx="1571625" cy="8572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>
            <a:hlinkClick r:id="" action="ppaction://noaction" highlightClick="1"/>
          </p:cNvPr>
          <p:cNvSpPr/>
          <p:nvPr/>
        </p:nvSpPr>
        <p:spPr>
          <a:xfrm>
            <a:off x="5214938" y="714375"/>
            <a:ext cx="1571625" cy="8572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>
            <a:hlinkClick r:id="" action="ppaction://noaction" highlightClick="1"/>
          </p:cNvPr>
          <p:cNvSpPr/>
          <p:nvPr/>
        </p:nvSpPr>
        <p:spPr>
          <a:xfrm>
            <a:off x="6572250" y="1785938"/>
            <a:ext cx="1571625" cy="8572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1afeabd9c36a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3" y="714375"/>
            <a:ext cx="8794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3" descr="C:\Documents and Settings\Кирилл\Рабочий стол\МАМА\детские презентации\Почемучка\mork1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57813" y="857250"/>
            <a:ext cx="14366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улитка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71938" y="1714500"/>
            <a:ext cx="86836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7" descr="C:\Documents and Settings\Ольга\Рабочий стол\картинки\Новая папка (2)\игрушки\9b18a1327af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0" y="1857375"/>
            <a:ext cx="1054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5" descr="C:\Documents and Settings\Ольга\Рабочий стол\картинки\Новая папка (2)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00375" y="714375"/>
            <a:ext cx="790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Documents and Settings\Кирилл\Рабочий стол\МАМА\анимация\a0f87af0664c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85875" y="1643063"/>
            <a:ext cx="14255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14313" y="6429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50238" y="5994400"/>
            <a:ext cx="893762" cy="8636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19375 0.56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8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9 -0.00139 L 0.24202 0.41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13385 0.4185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70087 -4.07407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46945E-18 C 0.0335 0.04005 0.06701 0.08033 0.08437 0.10162 C 0.10173 0.12292 0.02412 0.11551 0.10468 0.12847 C 0.18524 0.14144 0.48697 0.15556 0.5677 0.1794 C 0.64843 0.20324 0.61874 0.23727 0.58923 0.27153 " pathEditMode="relative" ptsTypes="aaa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0.00503 -0.10255 0.01024 -0.20486 0.13924 -0.23033 C 0.26823 -0.25579 0.66805 -0.16551 0.77378 -0.15255 " pathEditMode="relative" ptsTypes="aaA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Игра «Чей хвост, ухо, лапа?»</a:t>
            </a:r>
          </a:p>
        </p:txBody>
      </p:sp>
      <p:pic>
        <p:nvPicPr>
          <p:cNvPr id="10" name="Рисунок 9" descr="хвxxо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1259632" cy="1384168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хaво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085184"/>
            <a:ext cx="1152128" cy="1057272"/>
          </a:xfrm>
          <a:prstGeom prst="flowChartConnector">
            <a:avLst/>
          </a:prstGeom>
        </p:spPr>
      </p:pic>
      <p:pic>
        <p:nvPicPr>
          <p:cNvPr id="12" name="Рисунок 11" descr="хяво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772816"/>
            <a:ext cx="1224136" cy="1276728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хqво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700808"/>
            <a:ext cx="1207008" cy="1347592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хwвос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3789040"/>
            <a:ext cx="1173856" cy="1192144"/>
          </a:xfrm>
          <a:prstGeom prst="flowChartConnector">
            <a:avLst/>
          </a:prstGeom>
        </p:spPr>
      </p:pic>
      <p:pic>
        <p:nvPicPr>
          <p:cNvPr id="16" name="Рисунок 15" descr="хвeост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5085184"/>
            <a:ext cx="1139568" cy="1110992"/>
          </a:xfrm>
          <a:prstGeom prst="flowChartConnector">
            <a:avLst/>
          </a:prstGeom>
        </p:spPr>
      </p:pic>
      <p:pic>
        <p:nvPicPr>
          <p:cNvPr id="17" name="Рисунок 16" descr="хвrост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5517232"/>
            <a:ext cx="1152128" cy="1066416"/>
          </a:xfrm>
          <a:prstGeom prst="flowChartConnector">
            <a:avLst/>
          </a:prstGeom>
        </p:spPr>
      </p:pic>
      <p:pic>
        <p:nvPicPr>
          <p:cNvPr id="19" name="Рисунок 18" descr="хвxzост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1700808"/>
            <a:ext cx="1403648" cy="1368152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 descr="хвоccс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91880" y="3861048"/>
            <a:ext cx="1152128" cy="1074416"/>
          </a:xfrm>
          <a:prstGeom prst="flowChartConnector">
            <a:avLst/>
          </a:prstGeom>
        </p:spPr>
      </p:pic>
      <p:pic>
        <p:nvPicPr>
          <p:cNvPr id="21" name="Рисунок 20" descr="хвоdс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3808" y="5445224"/>
            <a:ext cx="1157856" cy="1024128"/>
          </a:xfrm>
          <a:prstGeom prst="flowChartConnector">
            <a:avLst/>
          </a:prstGeom>
        </p:spPr>
      </p:pic>
      <p:pic>
        <p:nvPicPr>
          <p:cNvPr id="22" name="Рисунок 21" descr="хвсос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87824" y="1772816"/>
            <a:ext cx="1296144" cy="1368152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 descr="хвчос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75656" y="1700808"/>
            <a:ext cx="1224136" cy="1304160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12726 -0.128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0" y="-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-0.84184 -0.280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59062 -0.308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125 -0.0886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0.52725 -0.3370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2048 -0.3611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7704" y="274638"/>
            <a:ext cx="612068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«Составь слово»</a:t>
            </a:r>
          </a:p>
        </p:txBody>
      </p:sp>
      <p:sp>
        <p:nvSpPr>
          <p:cNvPr id="3" name="Пятно 2 2"/>
          <p:cNvSpPr/>
          <p:nvPr/>
        </p:nvSpPr>
        <p:spPr>
          <a:xfrm>
            <a:off x="0" y="908050"/>
            <a:ext cx="2195513" cy="185102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</a:rPr>
              <a:t>Бер</a:t>
            </a:r>
          </a:p>
        </p:txBody>
      </p:sp>
      <p:sp>
        <p:nvSpPr>
          <p:cNvPr id="4" name="Пятно 1 3"/>
          <p:cNvSpPr/>
          <p:nvPr/>
        </p:nvSpPr>
        <p:spPr>
          <a:xfrm>
            <a:off x="2051050" y="5229225"/>
            <a:ext cx="1995488" cy="120173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</a:rPr>
              <a:t>га</a:t>
            </a:r>
          </a:p>
        </p:txBody>
      </p:sp>
      <p:sp>
        <p:nvSpPr>
          <p:cNvPr id="5" name="Пятно 1 4"/>
          <p:cNvSpPr/>
          <p:nvPr/>
        </p:nvSpPr>
        <p:spPr>
          <a:xfrm>
            <a:off x="7150100" y="1557338"/>
            <a:ext cx="1993900" cy="12017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solidFill>
                  <a:srgbClr val="002060"/>
                </a:solidFill>
              </a:rPr>
              <a:t>ло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708400" y="1773238"/>
            <a:ext cx="1346200" cy="10922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</a:rPr>
              <a:t>но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7164388" y="3429000"/>
            <a:ext cx="1346200" cy="109220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002060"/>
                </a:solidFill>
              </a:rPr>
              <a:t>ра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68313" y="5084763"/>
            <a:ext cx="1346200" cy="147637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solidFill>
                  <a:schemeClr val="tx1"/>
                </a:solidFill>
              </a:rPr>
              <a:t>ло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4643438" y="4868863"/>
            <a:ext cx="1347787" cy="147637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го</a:t>
            </a:r>
          </a:p>
        </p:txBody>
      </p:sp>
      <p:sp>
        <p:nvSpPr>
          <p:cNvPr id="10" name="Выноска-облако 9"/>
          <p:cNvSpPr/>
          <p:nvPr/>
        </p:nvSpPr>
        <p:spPr>
          <a:xfrm>
            <a:off x="5580063" y="1196975"/>
            <a:ext cx="1346200" cy="147637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во</a:t>
            </a:r>
          </a:p>
        </p:txBody>
      </p:sp>
      <p:sp>
        <p:nvSpPr>
          <p:cNvPr id="11" name="Солнце 10"/>
          <p:cNvSpPr/>
          <p:nvPr/>
        </p:nvSpPr>
        <p:spPr>
          <a:xfrm>
            <a:off x="0" y="2708275"/>
            <a:ext cx="2411413" cy="2139950"/>
          </a:xfrm>
          <a:prstGeom prst="su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/>
              <a:t>дуп</a:t>
            </a:r>
            <a:endParaRPr lang="ru-RU" sz="3200" b="1" dirty="0"/>
          </a:p>
        </p:txBody>
      </p:sp>
      <p:sp>
        <p:nvSpPr>
          <p:cNvPr id="12" name="Солнце 11"/>
          <p:cNvSpPr/>
          <p:nvPr/>
        </p:nvSpPr>
        <p:spPr>
          <a:xfrm>
            <a:off x="4427538" y="2781300"/>
            <a:ext cx="2211387" cy="1922463"/>
          </a:xfrm>
          <a:prstGeom prst="su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err="1"/>
              <a:t>ло</a:t>
            </a:r>
            <a:endParaRPr lang="ru-RU" sz="3600" dirty="0"/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1979613" y="2060575"/>
            <a:ext cx="1368425" cy="936625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ще</a:t>
            </a: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7451725" y="404813"/>
            <a:ext cx="1441450" cy="973137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пе</a:t>
            </a:r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7704138" y="5300663"/>
            <a:ext cx="1439862" cy="973137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ра</a:t>
            </a:r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0989 0.2562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-0.60364 -0.0770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0.12726 -0.6229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-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30973 -0.0340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25468 0.511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2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0.27292 0.6745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3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0.46858 0.4881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6439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5" descr="solnishk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286250"/>
            <a:ext cx="9144000" cy="25717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5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2071688"/>
            <a:ext cx="2495550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1071563"/>
            <a:ext cx="2363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00125"/>
            <a:ext cx="236378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313" y="1000125"/>
            <a:ext cx="236378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357188" y="0"/>
            <a:ext cx="7072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Наконец доктор Айболит добрался до больных зверей.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Всех излечит, исцелит добрый доктор Айболит!</a:t>
            </a:r>
          </a:p>
        </p:txBody>
      </p:sp>
      <p:pic>
        <p:nvPicPr>
          <p:cNvPr id="30730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0" y="1428750"/>
            <a:ext cx="8572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571750"/>
            <a:ext cx="33543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5" descr="C:\Documents and Settings\Кирилл\Рабочий стол\МАМА\детские презентации\Почемучка\355ba6d5f4b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9288" y="3571875"/>
            <a:ext cx="21447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6" descr="C:\Documents and Settings\Кирилл\Рабочий стол\МАМА\детские презентации\Почемучка\4a8cefabb314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71688" y="4878388"/>
            <a:ext cx="260985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1678.WAV">
            <a:hlinkClick r:id="" action="ppaction://media"/>
          </p:cNvPr>
          <p:cNvPicPr>
            <a:picLocks noRot="1" noChangeAspect="1"/>
          </p:cNvPicPr>
          <p:nvPr>
            <a:wavAudioFile r:embed="rId1" name="~PP1678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24082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572000"/>
            <a:ext cx="18589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9388" y="4071938"/>
            <a:ext cx="26146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5" y="857250"/>
            <a:ext cx="10334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000125"/>
            <a:ext cx="19415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50" y="1928813"/>
            <a:ext cx="16954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625" y="1785938"/>
            <a:ext cx="1616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C:\Documents and Settings\Кирилл\Рабочий стол\МАМА\детские презентации\Почемучка\40e7f45e77c2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38" y="642938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29500" y="2071688"/>
            <a:ext cx="1381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1262.WAV">
            <a:hlinkClick r:id="" action="ppaction://media"/>
          </p:cNvPr>
          <p:cNvPicPr>
            <a:picLocks noRot="1" noChangeAspect="1"/>
          </p:cNvPicPr>
          <p:nvPr>
            <a:wavAudioFile r:embed="rId1" name="~PP1262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24082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572000"/>
            <a:ext cx="18589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9388" y="4071938"/>
            <a:ext cx="26146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5" y="857250"/>
            <a:ext cx="10334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000125"/>
            <a:ext cx="19415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50" y="1928813"/>
            <a:ext cx="16954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0625" y="1785938"/>
            <a:ext cx="16160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 descr="C:\Documents and Settings\Кирилл\Рабочий стол\МАМА\детские презентации\Почемучка\40e7f45e77c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38" y="642938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29500" y="2071688"/>
            <a:ext cx="1381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3570.WAV">
            <a:hlinkClick r:id="" action="ppaction://media"/>
          </p:cNvPr>
          <p:cNvPicPr>
            <a:picLocks noRot="1" noChangeAspect="1"/>
          </p:cNvPicPr>
          <p:nvPr>
            <a:wavAudioFile r:embed="rId1" name="~PP3570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41875 0.35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0" y="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3794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24082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572000"/>
            <a:ext cx="18589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9388" y="4071938"/>
            <a:ext cx="26146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" descr="C:\Documents and Settings\Кирилл\Рабочий стол\МАМА\детские презентации\Почемучка\0655d5a29e9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5" y="857250"/>
            <a:ext cx="10334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C:\Documents and Settings\Кирилл\Рабочий стол\МАМА\детские презентации\Почемучка\6134603b4016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000125"/>
            <a:ext cx="19415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 descr="C:\Documents and Settings\Кирилл\Рабочий стол\МАМА\детские презентации\Почемучка\b1c12472bde8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50" y="1928813"/>
            <a:ext cx="16954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C:\Documents and Settings\Кирилл\Рабочий стол\МАМА\детские презентации\Почемучка\40e7f45e77c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38" y="642938"/>
            <a:ext cx="15509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1" descr="C:\Documents and Settings\Кирилл\Рабочий стол\МАМА\детские презентации\Почемучка\43f519eb48d3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29500" y="2071688"/>
            <a:ext cx="1381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874.WAV">
            <a:hlinkClick r:id="" action="ppaction://media"/>
          </p:cNvPr>
          <p:cNvPicPr>
            <a:picLocks noRot="1" noChangeAspect="1"/>
          </p:cNvPicPr>
          <p:nvPr>
            <a:wavAudioFile r:embed="rId1" name="~PP874.WAV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0.56302 0.574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63"/>
            <a:ext cx="9144000" cy="235743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536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1428750"/>
            <a:ext cx="25812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Documents and Settings\Кирилл\Рабочий стол\МАМА\детские презентации\Почемучка\0894ca35a9c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4817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57375" y="4500563"/>
            <a:ext cx="1428750" cy="8429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6" name="Picture 14" descr="5759506d777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357188"/>
            <a:ext cx="1439863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 descr="улит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" y="4000500"/>
            <a:ext cx="8683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2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25" y="3929063"/>
            <a:ext cx="1071563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9" descr="j0438040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640000">
            <a:off x="6072188" y="2000250"/>
            <a:ext cx="12287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5" descr="aai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00" y="3214688"/>
            <a:ext cx="15128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5" descr="solnishk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750" y="214313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TextBox 12"/>
          <p:cNvSpPr txBox="1">
            <a:spLocks noChangeArrowheads="1"/>
          </p:cNvSpPr>
          <p:nvPr/>
        </p:nvSpPr>
        <p:spPr bwMode="auto">
          <a:xfrm>
            <a:off x="1071563" y="5286375"/>
            <a:ext cx="65373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Добрый доктор Айболит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Он под деревом сидит.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Приходи к нему лечиться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И корова, и волчица.</a:t>
            </a:r>
          </a:p>
          <a:p>
            <a:endParaRPr lang="ru-RU" sz="2000" b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5643563" y="5715000"/>
            <a:ext cx="308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Всех излечит, исцелит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Добрый доктор Айболит.</a:t>
            </a:r>
          </a:p>
        </p:txBody>
      </p:sp>
      <p:pic>
        <p:nvPicPr>
          <p:cNvPr id="15" name="~PP1330.WAV">
            <a:hlinkClick r:id="" action="ppaction://media"/>
          </p:cNvPr>
          <p:cNvPicPr>
            <a:picLocks noRot="1" noChangeAspect="1"/>
          </p:cNvPicPr>
          <p:nvPr>
            <a:wavAudioFile r:embed="rId1" name="~PP1330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4818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24082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572000"/>
            <a:ext cx="18589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9388" y="4071938"/>
            <a:ext cx="26146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5" y="857250"/>
            <a:ext cx="10334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C:\Documents and Settings\Кирилл\Рабочий стол\МАМА\детские презентации\Почемучка\6134603b4016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000125"/>
            <a:ext cx="19415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0250" y="1928813"/>
            <a:ext cx="16954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29500" y="2071688"/>
            <a:ext cx="1381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05312 0.529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Угадайте, чем лечил Айболит животных? Слова должны начинаться с одинаковых звуков.</a:t>
            </a:r>
          </a:p>
        </p:txBody>
      </p:sp>
      <p:pic>
        <p:nvPicPr>
          <p:cNvPr id="35842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24082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4572000"/>
            <a:ext cx="18589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3838" y="5205413"/>
            <a:ext cx="25844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9388" y="4071938"/>
            <a:ext cx="26146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000125"/>
            <a:ext cx="19415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00250" y="1928813"/>
            <a:ext cx="16954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29500" y="2071688"/>
            <a:ext cx="1381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~PP2738.WAV">
            <a:hlinkClick r:id="" action="ppaction://media"/>
          </p:cNvPr>
          <p:cNvPicPr>
            <a:picLocks noRot="1" noChangeAspect="1"/>
          </p:cNvPicPr>
          <p:nvPr>
            <a:wavAudioFile r:embed="rId1" name="~PP2738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70087 0.440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57563"/>
            <a:ext cx="9144000" cy="3500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7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6439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5" descr="solnishk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142875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5" y="1357313"/>
            <a:ext cx="2495550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2938"/>
            <a:ext cx="2363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75" y="785813"/>
            <a:ext cx="2363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75" y="785813"/>
            <a:ext cx="2363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1143000" y="0"/>
            <a:ext cx="6357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Слава, слава Айболиту! Слава добрым докторам!</a:t>
            </a:r>
          </a:p>
        </p:txBody>
      </p:sp>
      <p:pic>
        <p:nvPicPr>
          <p:cNvPr id="36874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25" y="1071563"/>
            <a:ext cx="8572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4214813"/>
            <a:ext cx="29241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2" descr="C:\Documents and Settings\Кирилл\Рабочий стол\МАМА\детские презентации\Почемучка\284165acb4e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2250" y="2286000"/>
            <a:ext cx="25717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3" descr="C:\Documents and Settings\Кирилл\Рабочий стол\МАМА\детские презентации\Почемучка\begemot0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1625" y="2071688"/>
            <a:ext cx="12858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4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29063" y="5214938"/>
            <a:ext cx="2741612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6439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71938"/>
            <a:ext cx="9144000" cy="278606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2" name="Picture 15" descr="solnishk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571500"/>
            <a:ext cx="236378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0063"/>
            <a:ext cx="2363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642938"/>
            <a:ext cx="2363788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785813"/>
            <a:ext cx="41021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785813"/>
            <a:ext cx="41021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detskie-chunga-chan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428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C:\Documents and Settings\Кирилл\Рабочий стол\МАМА\зоопарк\10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63" y="3473450"/>
            <a:ext cx="29368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571625"/>
            <a:ext cx="29559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143000" y="1500188"/>
            <a:ext cx="30003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63" y="2286000"/>
            <a:ext cx="36766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3" y="2286000"/>
            <a:ext cx="36766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Кирилл\Рабочий стол\МАМА\зоопарк\тти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75" y="2500313"/>
            <a:ext cx="27876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25" y="3286125"/>
            <a:ext cx="259238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214313" y="3143250"/>
            <a:ext cx="27146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86325" y="3429000"/>
            <a:ext cx="425767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42875" y="3429000"/>
            <a:ext cx="46053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Кирилл\Рабочий стол\МАМА\зоопарк\17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5626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Documents and Settings\Кирилл\Рабочий стол\МАМА\зоопарк\69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29125" y="2071688"/>
            <a:ext cx="31623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Documents and Settings\Кирилл\Рабочий стол\МАМА\зоопарк\20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85875" y="2000250"/>
            <a:ext cx="245586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14875" y="428625"/>
            <a:ext cx="41084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375" y="428625"/>
            <a:ext cx="41084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xit" presetSubtype="0" accel="10000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9" presetClass="exit" presetSubtype="0" accel="10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3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Documents and Settings\Кирилл\Рабочий стол\МАМА\детские презентации\Почемучка\0b44d0e8900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3143250"/>
            <a:ext cx="29178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428625" y="1428750"/>
            <a:ext cx="848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Автор: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Ефанова С.А. МДОАУ №102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" y="3143250"/>
            <a:ext cx="50704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Использованы ресурсы интернета: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hlinkClick r:id="rId3"/>
              </a:rPr>
              <a:t>www.Lenagold.ru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  <a:hlinkClick r:id="rId4"/>
              </a:rPr>
              <a:t>www.animashki.ru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3071813" y="0"/>
            <a:ext cx="4500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>
                <a:solidFill>
                  <a:srgbClr val="C00000"/>
                </a:solidFill>
                <a:latin typeface="Times New Roman" pitchFamily="18" charset="0"/>
              </a:rPr>
              <a:t>Конец</a:t>
            </a: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1071563" y="5786438"/>
            <a:ext cx="4357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</a:rPr>
              <a:t>Для сайта – </a:t>
            </a:r>
            <a:r>
              <a:rPr lang="en-US" sz="2400" b="1">
                <a:solidFill>
                  <a:srgbClr val="C00000"/>
                </a:solidFill>
                <a:latin typeface="Book Antiqua" pitchFamily="18" charset="0"/>
              </a:rPr>
              <a:t>viki.rdf.ru</a:t>
            </a:r>
            <a:endParaRPr lang="ru-RU" sz="2400" b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3"/>
            <a:ext cx="9144000" cy="26431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387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071563"/>
            <a:ext cx="3106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142875" y="0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C00000"/>
                </a:solidFill>
                <a:latin typeface="Times New Roman" pitchFamily="18" charset="0"/>
              </a:rPr>
              <a:t>Угадай, кто пришёл к доктору на приём?</a:t>
            </a: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785813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875" y="5929313"/>
            <a:ext cx="757238" cy="684212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86188" y="1214438"/>
            <a:ext cx="3127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>
                <a:solidFill>
                  <a:srgbClr val="7030A0"/>
                </a:solidFill>
                <a:latin typeface="Times New Roman" pitchFamily="18" charset="0"/>
              </a:rPr>
              <a:t>Ш-ш-ш</a:t>
            </a:r>
          </a:p>
        </p:txBody>
      </p:sp>
      <p:pic>
        <p:nvPicPr>
          <p:cNvPr id="1026" name="Picture 2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8" y="3143250"/>
            <a:ext cx="45958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3245.WAV">
            <a:hlinkClick r:id="" action="ppaction://media"/>
          </p:cNvPr>
          <p:cNvPicPr>
            <a:picLocks noRot="1" noChangeAspect="1"/>
          </p:cNvPicPr>
          <p:nvPr>
            <a:wavAudioFile r:embed="rId2" name="~PP3245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3"/>
            <a:ext cx="9144000" cy="26431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1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071563"/>
            <a:ext cx="3106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42875" y="0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785813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875" y="5929313"/>
            <a:ext cx="757238" cy="684212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14750" y="642938"/>
            <a:ext cx="3571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7200" b="1">
                <a:solidFill>
                  <a:srgbClr val="7030A0"/>
                </a:solidFill>
                <a:latin typeface="Times New Roman" pitchFamily="18" charset="0"/>
              </a:rPr>
              <a:t>Ж-ж-ж</a:t>
            </a:r>
          </a:p>
        </p:txBody>
      </p:sp>
      <p:pic>
        <p:nvPicPr>
          <p:cNvPr id="2050" name="Picture 2" descr="C:\Documents and Settings\Кирилл\Рабочий стол\МАМА\детские презентации\Почемучка\261b97f41fd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214563"/>
            <a:ext cx="26511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42875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647.WAV">
            <a:hlinkClick r:id="" action="ppaction://media"/>
          </p:cNvPr>
          <p:cNvPicPr>
            <a:picLocks noRot="1" noChangeAspect="1"/>
          </p:cNvPicPr>
          <p:nvPr>
            <a:wavAudioFile r:embed="rId2" name="~PP647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3"/>
            <a:ext cx="9144000" cy="26431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435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071563"/>
            <a:ext cx="3106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42875" y="0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785813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875" y="5929313"/>
            <a:ext cx="757238" cy="684212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3786188" y="1643063"/>
            <a:ext cx="312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6000" b="1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9063" y="857250"/>
            <a:ext cx="30718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З-з-з</a:t>
            </a:r>
          </a:p>
        </p:txBody>
      </p:sp>
      <p:pic>
        <p:nvPicPr>
          <p:cNvPr id="3074" name="Picture 2" descr="C:\Documents and Settings\Кирилл\Рабочий стол\МАМА\детские презентации\Почемучка\1184520637_koma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571744"/>
            <a:ext cx="2448000" cy="24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57188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2113.WAV">
            <a:hlinkClick r:id="" action="ppaction://media"/>
          </p:cNvPr>
          <p:cNvPicPr>
            <a:picLocks noRot="1" noChangeAspect="1"/>
          </p:cNvPicPr>
          <p:nvPr>
            <a:wavAudioFile r:embed="rId2" name="~PP2113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3"/>
            <a:ext cx="9144000" cy="26431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459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071563"/>
            <a:ext cx="3106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42875" y="0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785813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875" y="5929313"/>
            <a:ext cx="757238" cy="684212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86188" y="642938"/>
            <a:ext cx="3127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 b="1">
                <a:solidFill>
                  <a:srgbClr val="7030A0"/>
                </a:solidFill>
                <a:latin typeface="Times New Roman" pitchFamily="18" charset="0"/>
              </a:rPr>
              <a:t>Р-р-р</a:t>
            </a:r>
          </a:p>
        </p:txBody>
      </p:sp>
      <p:pic>
        <p:nvPicPr>
          <p:cNvPr id="4098" name="Picture 2" descr="C:\Documents and Settings\Кирилл\Рабочий стол\МАМА\детские презентации\Почемучка\1b59ae46c9d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8" y="2571750"/>
            <a:ext cx="46513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8625" y="214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986.WAV">
            <a:hlinkClick r:id="" action="ppaction://media"/>
          </p:cNvPr>
          <p:cNvPicPr>
            <a:picLocks noRot="1" noChangeAspect="1"/>
          </p:cNvPicPr>
          <p:nvPr>
            <a:wavAudioFile r:embed="rId2" name="~PP2986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29125"/>
            <a:ext cx="9144000" cy="242887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071563"/>
            <a:ext cx="31067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42875" y="0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0485" name="Picture 15" descr="solnishk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285750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800000" flipH="1">
            <a:off x="6477000" y="455613"/>
            <a:ext cx="2268538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357688" y="1357313"/>
            <a:ext cx="2557462" cy="192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C00000"/>
                </a:solidFill>
              </a:rPr>
              <a:t>Телеграмма</a:t>
            </a:r>
          </a:p>
        </p:txBody>
      </p:sp>
      <p:sp>
        <p:nvSpPr>
          <p:cNvPr id="11" name="Молния 10"/>
          <p:cNvSpPr/>
          <p:nvPr/>
        </p:nvSpPr>
        <p:spPr>
          <a:xfrm rot="-2700000">
            <a:off x="5332413" y="1403350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2643188" y="5929313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Доктор Айболит получил срочную телеграмму.</a:t>
            </a:r>
          </a:p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В Африке заболели звери.  </a:t>
            </a:r>
          </a:p>
        </p:txBody>
      </p:sp>
      <p:pic>
        <p:nvPicPr>
          <p:cNvPr id="20490" name="Picture 2" descr="C:\Documents and Settings\Кирилл\Рабочий стол\МАМА\детские презентации\Почемучка\99994d7a442b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8" y="4071938"/>
            <a:ext cx="17335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80000">
            <a:off x="2441575" y="671513"/>
            <a:ext cx="234791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" descr="C:\Documents and Settings\Кирилл\Рабочий стол\МАМА\детские презентации\Почемучка\ec34f03c017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3643313"/>
            <a:ext cx="1993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4013.WAV">
            <a:hlinkClick r:id="" action="ppaction://media"/>
          </p:cNvPr>
          <p:cNvPicPr>
            <a:picLocks noRot="1" noChangeAspect="1"/>
          </p:cNvPicPr>
          <p:nvPr>
            <a:wavAudioFile r:embed="rId1" name="~PP4013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285750" y="0"/>
            <a:ext cx="8858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</a:rPr>
              <a:t>Помогите Айболиту собрать вещи. В чемодан надо положить</a:t>
            </a:r>
          </a:p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</a:rPr>
              <a:t>предметы, в названии которых есть звук «ш».</a:t>
            </a:r>
          </a:p>
        </p:txBody>
      </p:sp>
      <p:pic>
        <p:nvPicPr>
          <p:cNvPr id="21506" name="Picture 2" descr="C:\Documents and Settings\Кирилл\Рабочий стол\МАМА\детские презентации\Почемучка\6e463c95403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357438"/>
            <a:ext cx="2579688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Кирилл\Рабочий стол\МАМА\детские презентации\Почемучка\03ea78dc7c4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928688"/>
            <a:ext cx="165893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C:\Documents and Settings\Кирилл\Рабочий стол\МАМА\детские презентации\Почемучка\3c2b1d970de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3357563"/>
            <a:ext cx="1649412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C:\Documents and Settings\Кирилл\Рабочий стол\МАМА\детские презентации\Почемучка\a8d7ec80afa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25" y="5000625"/>
            <a:ext cx="144145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Documents and Settings\Кирилл\Рабочий стол\МАМА\детские презентации\Почемучка\efeb55bbf7f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" y="1643063"/>
            <a:ext cx="21082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Documents and Settings\Кирилл\Рабочий стол\МАМА\детские презентации\Почемучка\79A24_EX_big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5720" y="3571876"/>
            <a:ext cx="2307597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Кирилл\Рабочий стол\МАМА\детские презентации\Почемучка\b1c12472bde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9188" y="4643438"/>
            <a:ext cx="187483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C:\Documents and Settings\Кирилл\Рабочий стол\МАМА\детские презентации\Почемучка\п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9000" y="1071563"/>
            <a:ext cx="1947863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1" name="да.wav"/>
            </a:hlinkClick>
          </p:cNvPr>
          <p:cNvSpPr>
            <a:spLocks noChangeAspect="1"/>
          </p:cNvSpPr>
          <p:nvPr/>
        </p:nvSpPr>
        <p:spPr>
          <a:xfrm>
            <a:off x="7929563" y="5786438"/>
            <a:ext cx="852487" cy="828675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4219 0.1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28264 0.076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31111 -0.29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13368 -0.428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-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63"/>
            <a:ext cx="9144000" cy="235743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1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785813"/>
            <a:ext cx="39576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75" y="3357563"/>
            <a:ext cx="24923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3071810"/>
            <a:ext cx="2592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15" descr="solnishk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188" y="214313"/>
            <a:ext cx="161925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0" y="0"/>
            <a:ext cx="7572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</a:rPr>
              <a:t>Спасибо! Друзья, отправляемся в путь! </a:t>
            </a:r>
          </a:p>
        </p:txBody>
      </p:sp>
      <p:pic>
        <p:nvPicPr>
          <p:cNvPr id="22536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25" y="2071688"/>
            <a:ext cx="1785938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2093.WAV">
            <a:hlinkClick r:id="" action="ppaction://media"/>
          </p:cNvPr>
          <p:cNvPicPr>
            <a:picLocks noRot="1" noChangeAspect="1"/>
          </p:cNvPicPr>
          <p:nvPr>
            <a:wavAudioFile r:embed="rId1" name="~PP2093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61400" y="6375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296</Words>
  <Application>Microsoft Office PowerPoint</Application>
  <PresentationFormat>Экран (4:3)</PresentationFormat>
  <Paragraphs>61</Paragraphs>
  <Slides>24</Slides>
  <Notes>1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Book Antiqua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«Чей хвост, ухо, лапа?»</vt:lpstr>
      <vt:lpstr>«Составь слово»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WIN7XP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AnisimovaOlga20@outlook.com</cp:lastModifiedBy>
  <cp:revision>96</cp:revision>
  <dcterms:created xsi:type="dcterms:W3CDTF">2009-08-16T16:27:25Z</dcterms:created>
  <dcterms:modified xsi:type="dcterms:W3CDTF">2021-09-14T06:34:13Z</dcterms:modified>
</cp:coreProperties>
</file>