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958166" cy="207170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навыков у детей дошкольного возраста с ОВЗ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357826"/>
            <a:ext cx="4214842" cy="107157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Сафонова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Анна Михайловна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МДОАУ «Детский сад № 78»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https://3.bp.blogspot.com/-8hbXsuF87Ak/UENWz9I3zcI/AAAAAAAAAhA/sFU95MAAzug/s711/Image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3.bp.blogspot.com/-8hbXsuF87Ak/UENWz9I3zcI/AAAAAAAAAhA/sFU95MAAzug/s711/Image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s://assets-global.website-files.com/6294b12fe96345a83876d4a5/62eab52093fbc3bb41d1fb5f_praviln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3815011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зрительно-пространственной ориентировки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ориентировка в собственном теле (выделяет и называет правую руку, левую и другие парные части тела);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ориентировку в окружающем пространстве</a:t>
            </a:r>
          </a:p>
          <a:p>
            <a:endParaRPr lang="ru-RU" dirty="0"/>
          </a:p>
        </p:txBody>
      </p:sp>
      <p:pic>
        <p:nvPicPr>
          <p:cNvPr id="5" name="Содержимое 4" descr="http://klubmama.ru/uploads/posts/2022-08/1661343428_16-klubmama-ru-p-podelka-pravo-levo-foto-18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71381"/>
            <a:ext cx="4038600" cy="2383601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зрительно-двигательной координации.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Глаз видит – рука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изображает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Содержимое 4" descr="https://vospitatel.online/storage/app/docs/100/362/000/100362/62051c93f16b978448146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143380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xn--7-dtbea5camjj.xn--p1ai/800/600/https/fsd.multiurok.ru/html/2018/05/07/s_5af052506282d/896929_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7" name="Рисунок 6" descr="https://i.pinimg.com/originals/d2/5f/55/d25f55e1aff0fb390c3aec40bac1097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857364"/>
            <a:ext cx="4614393" cy="318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s://assets-global.website-files.com/6294b12fe96345a83876d4a5/62eab52093fbc3bb41d1fb5f_pravilno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143512"/>
            <a:ext cx="2171937" cy="1545470"/>
          </a:xfrm>
          <a:prstGeom prst="rect">
            <a:avLst/>
          </a:prstGeom>
          <a:noFill/>
        </p:spPr>
      </p:pic>
      <p:pic>
        <p:nvPicPr>
          <p:cNvPr id="9" name="Рисунок 8" descr="https://womanadvice.ru/sites/default/files/gimnastika_dlya_glaz_v_detskom_sadu_2.png.crop_display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2571744"/>
            <a:ext cx="2103807" cy="13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ручки при письме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 – правильно</a:t>
            </a:r>
            <a:endParaRPr lang="ru-RU" dirty="0"/>
          </a:p>
          <a:p>
            <a:pPr>
              <a:buNone/>
            </a:pPr>
            <a:r>
              <a:rPr lang="ru-RU" dirty="0" smtClean="0"/>
              <a:t>Б – неправильно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https://detkisuper.ru/wp-content/uploads/2/0/7/2072a2732aa83be3175e2a0d79e0ef9f.jpe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43504" y="1643050"/>
            <a:ext cx="3800101" cy="4525963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https://detkisuper.ru/wp-content/uploads/4/c/b/4cb9f6590662336849f19e8838256a40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4442963" cy="27427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kidsbebus.ru/wp-content/uploads/7/c/3/7c3b985d8bd88b9f3078698a260912fe.jpe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eco-mama.ru/wp-content/uploads/7/9/0/7901d09abd51a183b5d525667390be3f.jpeg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4110038" cy="316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ovyatka.ru/800/600/http/i.pinimg.com/736x/d7/9e/3d/d79e3d96dfd0293a49a144473a0ef40a--kindergarten-prep-kindergarten-classroo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66"/>
            <a:ext cx="3796245" cy="265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etkisuper.ru/wp-content/uploads/9/f/6/9f6675ca754b3aa8382a6e1316a80cf1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071942"/>
            <a:ext cx="3143272" cy="21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fs.znanio.ru/d5af0e/a3/5c/49b0a7b3ef535e66ddd7d9c079ce76bacb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286676" cy="557216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apik.pro/grafic/uploads/posts/2023-04/1682495402_papik-pro-p-smail-snezhinka-png-3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286412" cy="654032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 подготовки дошкольников к овладению письмом является частью проблемы подготовки обучению в школе. Неподготовленность к письму, недостаточность движений ручной моторики может вызывать негативное отношение к обучению в школе уже с самых первых его этапах. В дошкольном возрасте важна работа именно по подготовке к письму, а не само письмо.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Одни ученые выступают категорически против включения письма в программу дошкольного образования даже в подготовительных группах, мотивируя свое мнение недостаточной готовностью ребенка к данному виду деятельности, и незнание воспитателем методики обучения письму. Другие считают, что многих сложностей при обучению письму в начальной школе, можно избежать при проведении целенаправленной подготовительной работы на дошкольном этапе.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Поэтому, в дошкольном возрасте важно развить механизмы, необходимые владением письмом, создать условия для накопления ребенком двигательного и практического опыта, развития навыков ручной умелости, т.е.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навыков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643470" cy="1143000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слабо развиты мелкие мышцы кисти руки,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несовершенна координация движений,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закончено окостенение запястий и фаланг пальцев,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низкий уровень выносливости мышц к статическим нагрузкам.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не могут выделить элементы из целой буквы,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конфигурацию буквы воспринимают не полностью, не замечая малых изменений элементов ее структуры.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Графомоторный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навык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8291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определенное положение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пишущей руки, которое позволяет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рисовать, раскрашивать, копировать простейшие узоры, соединять точки, правильно удерживать пишущий предмет.</a:t>
            </a:r>
          </a:p>
          <a:p>
            <a:endParaRPr lang="ru-RU" dirty="0"/>
          </a:p>
        </p:txBody>
      </p:sp>
      <p:pic>
        <p:nvPicPr>
          <p:cNvPr id="6" name="Picture 2" descr="http://deti.liplib.ru/sites/default/files/afisha/centralnaya-gorodskaya-detskaya-biblioteka-imeni-m-m-prishvina/31082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14555"/>
            <a:ext cx="4138642" cy="3076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Графомоторные навыки включают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3840171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мелкой мускулатуры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пальцев;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зрительного анализа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синтеза;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рисованию </a:t>
            </a:r>
          </a:p>
        </p:txBody>
      </p:sp>
      <p:pic>
        <p:nvPicPr>
          <p:cNvPr id="17410" name="Picture 2" descr="C:\Users\metod\Downloads\IMG_20231010_125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667" y="1600200"/>
            <a:ext cx="314166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графомоторики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зрительное восприятие заданного материала;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сосредоточенность и внимание;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правильное удерживание карандаша или ручки;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соответствующий нажим ручки при письме;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ритмичность движений;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точность в обведении линий;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двигательные навыки.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metod\Downloads\IMG_20231010_125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2"/>
            <a:ext cx="2928958" cy="4869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Формирование тонкокоординированных движений кистей руки и пальцев рук – развитие мелкой моторики; </a:t>
            </a:r>
            <a:endParaRPr lang="ru-RU" sz="33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Формирование зрительно-пространственной ориентировки; 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Формирование зрительно-двигательной координации.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5, 5- 6, 5 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начинает брать предметы,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6, 5-7, 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мес. вращение кистью с игрушками.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11мес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совершенствование кистевого и пальцевого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1г-1, 5г. 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попытки рисовать «как попало».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1, 5 – 2г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появляется тонкая моторика, ребенок опускает предметы в маленькие отверстия.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появляются двигательные автоматизмы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(пытается резать бумагу).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3-4г.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режет бумагу, рисует. Происходит 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латерализация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(определение ведущей руки).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5-6лет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появляется способность обводить клетки.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6-7лет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готовность к навыкам письма.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28604"/>
            <a:ext cx="750099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тонкокоординированных движений кистей руки и пальцев рук – развитие мелкой моторики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metod\Downloads\IMG_20231114_1101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1961630" cy="416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metod\Downloads\InCollage_20231130_210231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00174"/>
            <a:ext cx="2857519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metod\Downloads\IMG_20231129_1104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14488"/>
            <a:ext cx="257176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C:\Users\metod\Downloads\InCollage_20231121_131519009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2352692" cy="202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365</Words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Формирование графомоторных навыков у детей дошкольного возраста с ОВЗ</vt:lpstr>
      <vt:lpstr>Актуальность:</vt:lpstr>
      <vt:lpstr>Причины</vt:lpstr>
      <vt:lpstr>Графомоторный навык</vt:lpstr>
      <vt:lpstr>Графомоторные навыки включают </vt:lpstr>
      <vt:lpstr>Задачи графомоторики:</vt:lpstr>
      <vt:lpstr>Направления</vt:lpstr>
      <vt:lpstr>    </vt:lpstr>
      <vt:lpstr>Развитие мелкой моторики</vt:lpstr>
      <vt:lpstr>Формирование зрительно-пространственной ориентировки</vt:lpstr>
      <vt:lpstr> Формирование зрительно-двигательной координации. </vt:lpstr>
      <vt:lpstr>Положение ручки при письме</vt:lpstr>
      <vt:lpstr>Слайд 13</vt:lpstr>
      <vt:lpstr>Слайд 14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графомоторных навыков у детей дошкольного возраста с ОВЗ</dc:title>
  <dc:creator>Пользователь</dc:creator>
  <cp:lastModifiedBy>Анна Сафонова</cp:lastModifiedBy>
  <cp:revision>2</cp:revision>
  <dcterms:created xsi:type="dcterms:W3CDTF">2023-12-12T14:00:11Z</dcterms:created>
  <dcterms:modified xsi:type="dcterms:W3CDTF">2023-12-12T16:50:11Z</dcterms:modified>
</cp:coreProperties>
</file>