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81" r:id="rId2"/>
    <p:sldId id="282" r:id="rId3"/>
    <p:sldId id="284" r:id="rId4"/>
    <p:sldId id="258" r:id="rId5"/>
    <p:sldId id="285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99"/>
    <a:srgbClr val="FF0066"/>
    <a:srgbClr val="FFFF66"/>
    <a:srgbClr val="FFFF99"/>
    <a:srgbClr val="33CCFF"/>
    <a:srgbClr val="F08D92"/>
    <a:srgbClr val="F5B8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96" d="100"/>
          <a:sy n="96" d="100"/>
        </p:scale>
        <p:origin x="-398" y="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F93E15-9390-4C62-BE36-4EAC79C6CE63}" type="datetimeFigureOut">
              <a:rPr lang="ru-RU" smtClean="0"/>
              <a:t>26.05.2023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BC590D-5664-4226-8F46-E731D84923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6796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9E6D4B5-104F-4EAE-892C-C756C3EF0D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5AA4EC06-EC3E-4E49-96CC-8E93838210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9C169F5-51C0-4ED3-9A40-3000984A5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09EF0-5FDD-4AF1-B385-994EE28CCEFE}" type="datetimeFigureOut">
              <a:rPr lang="ru-RU" smtClean="0"/>
              <a:t>26.05.2023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8526DB6-AFB4-4E14-BFF1-971D09123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C5D823D-DFD5-4CE7-9517-C418651EB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1AFA6-4069-4762-8AD6-7D1CCABDD6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553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3F6E1FF-8F3A-461B-AE49-B483FE86F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C312A8B6-F77F-44AD-AA3F-1AB177265A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81668E0-88B6-44F7-A5BF-180A99B87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09EF0-5FDD-4AF1-B385-994EE28CCEFE}" type="datetimeFigureOut">
              <a:rPr lang="ru-RU" smtClean="0"/>
              <a:t>26.05.2023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EE28154-4ECC-4807-B8A2-1C8867E55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F3CBE12-57A3-42D5-BF43-64410C23D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1AFA6-4069-4762-8AD6-7D1CCABDD6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7521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3B60F294-1E45-4454-96B4-D00A81C210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595B281A-5F37-4BBC-A9C4-BE71A32A2D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AA8500D-FA9A-40F9-81AD-95AF4AE74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09EF0-5FDD-4AF1-B385-994EE28CCEFE}" type="datetimeFigureOut">
              <a:rPr lang="ru-RU" smtClean="0"/>
              <a:t>26.05.2023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0FB275F-62BE-4600-877D-0A80FA6BA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2A4C133-4661-4C0E-958B-683B23780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1AFA6-4069-4762-8AD6-7D1CCABDD6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353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252E9E7-8BCC-4B5E-AB1A-DC80C323E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FF8488C-08FD-4F36-B4FE-D0C01A2D08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DC83EDF-0FB7-4A72-87D7-E105CCD69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09EF0-5FDD-4AF1-B385-994EE28CCEFE}" type="datetimeFigureOut">
              <a:rPr lang="ru-RU" smtClean="0"/>
              <a:t>26.05.2023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021E90A-A74E-49E9-9852-999F779DE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9C4BB47-0418-4D1A-8EB2-50868AD04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1AFA6-4069-4762-8AD6-7D1CCABDD6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7152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A6D86B7-2310-44BD-8878-0D16BC5A0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25F1E21-9C7A-4B09-9CDC-FF58BC8DFD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798967E-2FAE-48DE-91A3-6F2D2B749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09EF0-5FDD-4AF1-B385-994EE28CCEFE}" type="datetimeFigureOut">
              <a:rPr lang="ru-RU" smtClean="0"/>
              <a:t>26.05.2023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EEA5B10-35A8-4722-BB63-E589EFAC3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A0845E9-D2C4-4867-808D-C02E8649E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1AFA6-4069-4762-8AD6-7D1CCABDD6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9810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93CBB30-25D4-46FA-8124-37652A35D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72F06AE-2753-4845-88BE-F8AEFE02D1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3328335B-8948-4F45-BAF7-6CCF839303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8D7D94D-6CB9-4DF7-B51C-9808B6C70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09EF0-5FDD-4AF1-B385-994EE28CCEFE}" type="datetimeFigureOut">
              <a:rPr lang="ru-RU" smtClean="0"/>
              <a:t>26.05.2023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6C9DE96-EA19-459F-A990-357B40E3C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2DB6B0D-B102-4D75-BE09-4099CFB20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1AFA6-4069-4762-8AD6-7D1CCABDD6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967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DA3F17D-9D06-4BC3-A01B-0AC125CA2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E9CD050-C3AC-4630-9BE3-BB209ABE2E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AFE67F87-49E1-4CCB-A7B7-16D6A6A4DC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FE43CF58-4361-434B-915E-24CC6C8BA6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47B00342-31C2-403E-8681-375CBC65EA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CB90ECB0-5283-44DB-B349-0F742114F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09EF0-5FDD-4AF1-B385-994EE28CCEFE}" type="datetimeFigureOut">
              <a:rPr lang="ru-RU" smtClean="0"/>
              <a:t>26.05.2023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4D16811F-EFF5-41A2-8947-4A206A17A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C2D49992-1160-4AED-AC3B-9CF0D5ECF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1AFA6-4069-4762-8AD6-7D1CCABDD6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5994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5082679-0077-4B46-978D-E91E3E766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A1303DBF-453D-48F2-B0A7-466F7D9D0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09EF0-5FDD-4AF1-B385-994EE28CCEFE}" type="datetimeFigureOut">
              <a:rPr lang="ru-RU" smtClean="0"/>
              <a:t>26.05.2023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AFC996B5-DE1A-4216-A896-74BCFBB91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4521459C-6408-4B80-A2B3-498F48A3B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1AFA6-4069-4762-8AD6-7D1CCABDD6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5713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2F6CCE86-812B-4629-85BF-43ECBAA93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09EF0-5FDD-4AF1-B385-994EE28CCEFE}" type="datetimeFigureOut">
              <a:rPr lang="ru-RU" smtClean="0"/>
              <a:t>26.05.2023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55A0271C-6C7F-44DF-871A-A8FF803CD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43493B08-E794-4E0D-80A1-700B00AD1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1AFA6-4069-4762-8AD6-7D1CCABDD6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3592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4A68B57-5772-49AC-8D77-487BDDAFB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9F782DA-03A5-42E5-8C0E-9163A67BC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A0D38DAB-E2FA-4633-9997-F587461BBE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DDD3FAC-0D39-4DB3-8F32-5DAE5094F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09EF0-5FDD-4AF1-B385-994EE28CCEFE}" type="datetimeFigureOut">
              <a:rPr lang="ru-RU" smtClean="0"/>
              <a:t>26.05.2023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06FEDE7-9B16-412E-9851-6317C649C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3F2C621-CDA8-497D-8E1D-97C830515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1AFA6-4069-4762-8AD6-7D1CCABDD6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328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668FE42-C436-4080-9422-76172DA80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07E30768-D637-49F6-91BF-83056D6DA4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74E5DAE8-AC1A-4B35-AB9A-0039E1B4DB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6DFFF096-6782-483F-B383-D3338524C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09EF0-5FDD-4AF1-B385-994EE28CCEFE}" type="datetimeFigureOut">
              <a:rPr lang="ru-RU" smtClean="0"/>
              <a:t>26.05.2023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FF1A478-4DC7-4826-BB18-9EC41F367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813AA7D-D507-4077-80CE-64A91505A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1AFA6-4069-4762-8AD6-7D1CCABDD6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6006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03BA684-9221-4F21-9949-958C09B74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DDA11DD-C7D6-496C-BB4D-CDBB0D6FD6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FB66E24-37FC-4C08-A860-9C74F16625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709EF0-5FDD-4AF1-B385-994EE28CCEFE}" type="datetimeFigureOut">
              <a:rPr lang="ru-RU" smtClean="0"/>
              <a:t>26.05.2023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30F7084-430B-44E7-998D-E7205157CD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31D6BE3-555B-4C6F-9D3F-E5FA7389AB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1AFA6-4069-4762-8AD6-7D1CCABDD6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7055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3.png"/><Relationship Id="rId18" Type="http://schemas.openxmlformats.org/officeDocument/2006/relationships/image" Target="../media/image16.png"/><Relationship Id="rId26" Type="http://schemas.microsoft.com/office/2007/relationships/hdphoto" Target="../media/hdphoto8.wdp"/><Relationship Id="rId3" Type="http://schemas.openxmlformats.org/officeDocument/2006/relationships/image" Target="../media/image5.png"/><Relationship Id="rId21" Type="http://schemas.openxmlformats.org/officeDocument/2006/relationships/image" Target="../media/image18.png"/><Relationship Id="rId7" Type="http://schemas.openxmlformats.org/officeDocument/2006/relationships/image" Target="../media/image8.png"/><Relationship Id="rId12" Type="http://schemas.openxmlformats.org/officeDocument/2006/relationships/image" Target="../media/image12.png"/><Relationship Id="rId17" Type="http://schemas.microsoft.com/office/2007/relationships/hdphoto" Target="../media/hdphoto4.wdp"/><Relationship Id="rId25" Type="http://schemas.openxmlformats.org/officeDocument/2006/relationships/image" Target="../media/image20.png"/><Relationship Id="rId2" Type="http://schemas.openxmlformats.org/officeDocument/2006/relationships/image" Target="../media/image4.jpeg"/><Relationship Id="rId16" Type="http://schemas.openxmlformats.org/officeDocument/2006/relationships/image" Target="../media/image15.png"/><Relationship Id="rId20" Type="http://schemas.microsoft.com/office/2007/relationships/hdphoto" Target="../media/hdphoto5.wdp"/><Relationship Id="rId29" Type="http://schemas.microsoft.com/office/2007/relationships/hdphoto" Target="../media/hdphoto9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24" Type="http://schemas.microsoft.com/office/2007/relationships/hdphoto" Target="../media/hdphoto7.wdp"/><Relationship Id="rId5" Type="http://schemas.openxmlformats.org/officeDocument/2006/relationships/image" Target="../media/image6.png"/><Relationship Id="rId15" Type="http://schemas.microsoft.com/office/2007/relationships/hdphoto" Target="../media/hdphoto3.wdp"/><Relationship Id="rId23" Type="http://schemas.openxmlformats.org/officeDocument/2006/relationships/image" Target="../media/image19.png"/><Relationship Id="rId28" Type="http://schemas.openxmlformats.org/officeDocument/2006/relationships/image" Target="../media/image22.png"/><Relationship Id="rId10" Type="http://schemas.openxmlformats.org/officeDocument/2006/relationships/image" Target="../media/image10.png"/><Relationship Id="rId19" Type="http://schemas.openxmlformats.org/officeDocument/2006/relationships/image" Target="../media/image17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microsoft.com/office/2007/relationships/hdphoto" Target="../media/hdphoto6.wdp"/><Relationship Id="rId27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https://photoshop-kopona.com/uploads/posts/2018-09/1538249832_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4932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xmlns="" id="{F9192DD3-94BB-4E49-A741-4CAC464EA32A}"/>
              </a:ext>
            </a:extLst>
          </p:cNvPr>
          <p:cNvSpPr/>
          <p:nvPr/>
        </p:nvSpPr>
        <p:spPr>
          <a:xfrm>
            <a:off x="3458817" y="1923055"/>
            <a:ext cx="7187980" cy="2439395"/>
          </a:xfrm>
          <a:prstGeom prst="roundRect">
            <a:avLst/>
          </a:prstGeom>
          <a:solidFill>
            <a:srgbClr val="FFFF66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xmlns="" id="{8F125AE9-B3CA-461C-9E22-92160AC891C1}"/>
              </a:ext>
            </a:extLst>
          </p:cNvPr>
          <p:cNvSpPr/>
          <p:nvPr/>
        </p:nvSpPr>
        <p:spPr>
          <a:xfrm>
            <a:off x="7287709" y="6003887"/>
            <a:ext cx="4904291" cy="854113"/>
          </a:xfrm>
          <a:prstGeom prst="roundRect">
            <a:avLst/>
          </a:prstGeom>
          <a:solidFill>
            <a:srgbClr val="FFCC99"/>
          </a:solidFill>
          <a:effectLst>
            <a:glow rad="228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rgbClr val="FF0066"/>
                </a:solidFill>
              </a:rPr>
              <a:t>Подготовила </a:t>
            </a:r>
            <a:r>
              <a:rPr lang="ru-RU" sz="2200" b="1" dirty="0" smtClean="0">
                <a:solidFill>
                  <a:srgbClr val="FF0066"/>
                </a:solidFill>
              </a:rPr>
              <a:t>команда «Языковеды»</a:t>
            </a:r>
            <a:endParaRPr lang="ru-RU" sz="2200" b="1" dirty="0">
              <a:solidFill>
                <a:srgbClr val="FF0066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8615D3A0-D3A6-4711-947F-2E9985DF132A}"/>
              </a:ext>
            </a:extLst>
          </p:cNvPr>
          <p:cNvSpPr/>
          <p:nvPr/>
        </p:nvSpPr>
        <p:spPr>
          <a:xfrm>
            <a:off x="2639592" y="1988590"/>
            <a:ext cx="8823756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Интерактивная и</a:t>
            </a:r>
            <a:r>
              <a:rPr lang="ru-RU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гра </a:t>
            </a:r>
          </a:p>
          <a:p>
            <a:pPr algn="ctr"/>
            <a:r>
              <a:rPr lang="ru-RU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«</a:t>
            </a:r>
            <a:r>
              <a:rPr lang="ru-RU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Яблоки для Милы»</a:t>
            </a:r>
          </a:p>
          <a:p>
            <a:pPr algn="ctr"/>
            <a:r>
              <a:rPr lang="ru-RU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(для детей 6-8 лет)</a:t>
            </a:r>
            <a:endParaRPr lang="ru-RU" sz="4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66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026" name="Picture 2" descr="https://m.gjcdn.net/fireside-post-image/900/2628744-up5qgjed-v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7678" y="1673624"/>
            <a:ext cx="51435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703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0" descr="https://top-fon.com/uploads/posts/2023-02/1675544894_top-fon-com-p-fon-dlya-prezentatsii-zelyonii-nezhnii-odn-5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12" descr="https://top-fon.com/uploads/posts/2023-02/1675544894_top-fon-com-p-fon-dlya-prezentatsii-zelyonii-nezhnii-odn-56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62" name="Picture 14" descr="https://catherineasquithgallery.com/uploads/posts/2023-02/1676613943_catherineasquithgallery-com-p-zelenii-fon-dlya-detskoi-prezentatsii-16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12192001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 bwMode="auto">
          <a:xfrm>
            <a:off x="978013" y="683812"/>
            <a:ext cx="10368500" cy="4173950"/>
          </a:xfrm>
          <a:prstGeom prst="roundRect">
            <a:avLst/>
          </a:prstGeom>
          <a:solidFill>
            <a:srgbClr val="CCFF99"/>
          </a:solidFill>
          <a:ln>
            <a:solidFill>
              <a:schemeClr val="accent6"/>
            </a:solidFill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92000" tIns="36000" rIns="72000" bIns="36000" rtlCol="0" anchor="ctr" anchorCtr="0"/>
          <a:lstStyle/>
          <a:p>
            <a:pPr algn="l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400" dirty="0">
              <a:solidFill>
                <a:schemeClr val="accent6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182094" y="877961"/>
            <a:ext cx="982781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Цель игры</a:t>
            </a:r>
            <a:r>
              <a:rPr lang="ru-RU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: развивать </a:t>
            </a:r>
            <a:r>
              <a:rPr lang="ru-RU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умение определять позицию звука в слове (начало, середина, конец).  </a:t>
            </a:r>
            <a:endParaRPr lang="ru-RU" sz="24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just"/>
            <a:r>
              <a:rPr lang="ru-RU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Задачи: </a:t>
            </a:r>
            <a:endParaRPr lang="ru-RU" sz="24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marL="457200" indent="-457200" algn="just">
              <a:buFont typeface="Wingdings" pitchFamily="2" charset="2"/>
              <a:buChar char="ü"/>
            </a:pPr>
            <a:r>
              <a:rPr lang="ru-RU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закреплять </a:t>
            </a:r>
            <a:r>
              <a:rPr lang="ru-RU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правильное произношение звука [Л] в </a:t>
            </a:r>
            <a:r>
              <a:rPr lang="ru-RU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словах и  предложениях;</a:t>
            </a:r>
          </a:p>
          <a:p>
            <a:pPr marL="457200" indent="-457200" algn="just">
              <a:buFont typeface="Wingdings" pitchFamily="2" charset="2"/>
              <a:buChar char="ü"/>
            </a:pPr>
            <a:r>
              <a:rPr lang="ru-RU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развивать слуховое внимание</a:t>
            </a:r>
            <a:r>
              <a:rPr lang="ru-RU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, </a:t>
            </a:r>
            <a:r>
              <a:rPr lang="ru-RU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фонематическое восприятие;</a:t>
            </a:r>
          </a:p>
          <a:p>
            <a:pPr marL="457200" indent="-457200" algn="just">
              <a:buFont typeface="Wingdings" pitchFamily="2" charset="2"/>
              <a:buChar char="ü"/>
            </a:pPr>
            <a:r>
              <a:rPr lang="ru-RU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з</a:t>
            </a:r>
            <a:r>
              <a:rPr lang="ru-RU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акреплять навык </a:t>
            </a:r>
            <a:r>
              <a:rPr lang="ru-RU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согласования числительного с </a:t>
            </a:r>
            <a:r>
              <a:rPr lang="ru-RU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существительным;</a:t>
            </a:r>
          </a:p>
          <a:p>
            <a:pPr marL="457200" indent="-457200" algn="just">
              <a:buFont typeface="Wingdings" pitchFamily="2" charset="2"/>
              <a:buChar char="ü"/>
            </a:pPr>
            <a:r>
              <a:rPr lang="ru-RU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развивать умение употреблять предлог </a:t>
            </a:r>
            <a:r>
              <a:rPr lang="ru-RU" sz="2400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в (во) </a:t>
            </a:r>
            <a:r>
              <a:rPr lang="ru-RU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в речи;</a:t>
            </a:r>
            <a:endParaRPr lang="ru-RU" sz="2400" b="1" i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marL="457200" indent="-457200" algn="just">
              <a:buFont typeface="Wingdings" pitchFamily="2" charset="2"/>
              <a:buChar char="ü"/>
            </a:pPr>
            <a:r>
              <a:rPr lang="ru-RU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обогащать и расширять словарный </a:t>
            </a:r>
            <a:r>
              <a:rPr lang="ru-RU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запас;</a:t>
            </a:r>
          </a:p>
          <a:p>
            <a:pPr marL="457200" indent="-457200" algn="just">
              <a:buFont typeface="Wingdings" pitchFamily="2" charset="2"/>
              <a:buChar char="ü"/>
            </a:pPr>
            <a:r>
              <a:rPr lang="ru-RU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формировать начальные навыки работы за компьютером.</a:t>
            </a:r>
          </a:p>
        </p:txBody>
      </p:sp>
    </p:spTree>
    <p:extLst>
      <p:ext uri="{BB962C8B-B14F-4D97-AF65-F5344CB8AC3E}">
        <p14:creationId xmlns:p14="http://schemas.microsoft.com/office/powerpoint/2010/main" val="36530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0" descr="https://top-fon.com/uploads/posts/2023-02/1675544894_top-fon-com-p-fon-dlya-prezentatsii-zelyonii-nezhnii-odn-5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12" descr="https://top-fon.com/uploads/posts/2023-02/1675544894_top-fon-com-p-fon-dlya-prezentatsii-zelyonii-nezhnii-odn-56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62" name="Picture 14" descr="https://catherineasquithgallery.com/uploads/posts/2023-02/1676613943_catherineasquithgallery-com-p-zelenii-fon-dlya-detskoi-prezentatsii-16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12192001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 bwMode="auto">
          <a:xfrm>
            <a:off x="422344" y="160337"/>
            <a:ext cx="11347312" cy="6272267"/>
          </a:xfrm>
          <a:prstGeom prst="roundRect">
            <a:avLst/>
          </a:prstGeom>
          <a:solidFill>
            <a:srgbClr val="CCFF99"/>
          </a:solidFill>
          <a:ln>
            <a:solidFill>
              <a:schemeClr val="accent6"/>
            </a:solidFill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92000" tIns="36000" rIns="72000" bIns="36000" rtlCol="0" anchor="ctr" anchorCtr="0"/>
          <a:lstStyle/>
          <a:p>
            <a:pPr algn="l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400" dirty="0">
              <a:solidFill>
                <a:schemeClr val="accent6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12775" y="489891"/>
            <a:ext cx="10837627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Правила игры:</a:t>
            </a:r>
            <a:endParaRPr lang="ru-RU" sz="24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marL="514350" indent="-514350" algn="just">
              <a:buAutoNum type="arabicPeriod"/>
            </a:pPr>
            <a:r>
              <a:rPr lang="ru-RU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Выбери  на яблоне одно яблоко. Назови картинку, расположенную на яблоке, выделяя голосом звук </a:t>
            </a:r>
            <a:r>
              <a:rPr lang="en-US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[</a:t>
            </a:r>
            <a:r>
              <a:rPr lang="ru-RU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л</a:t>
            </a:r>
            <a:r>
              <a:rPr lang="en-US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]</a:t>
            </a:r>
            <a:r>
              <a:rPr lang="ru-RU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.</a:t>
            </a:r>
          </a:p>
          <a:p>
            <a:pPr marL="514350" indent="-514350" algn="just">
              <a:buAutoNum type="arabicPeriod"/>
            </a:pPr>
            <a:r>
              <a:rPr lang="ru-RU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Определи в этом </a:t>
            </a:r>
            <a:r>
              <a:rPr lang="ru-RU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слове позицию звука [л] (</a:t>
            </a:r>
            <a:r>
              <a:rPr lang="ru-RU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начало, середина или конец слова).</a:t>
            </a:r>
          </a:p>
          <a:p>
            <a:pPr marL="514350" indent="-514350" algn="just">
              <a:buAutoNum type="arabicPeriod"/>
            </a:pPr>
            <a:r>
              <a:rPr lang="ru-RU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Скажи</a:t>
            </a:r>
            <a:r>
              <a:rPr lang="ru-RU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, в какое лукошко Мила положит </a:t>
            </a:r>
            <a:r>
              <a:rPr lang="ru-RU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яблоко: в первое, во второе или третье. Отвечай полным предложением.</a:t>
            </a:r>
          </a:p>
          <a:p>
            <a:pPr marL="514350" indent="-514350" algn="just">
              <a:buAutoNum type="arabicPeriod"/>
            </a:pPr>
            <a:r>
              <a:rPr lang="ru-RU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Нажимай </a:t>
            </a:r>
            <a:r>
              <a:rPr lang="ru-RU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левой кнопкой мыши на яблоко и проверяй, верно ли ты </a:t>
            </a:r>
            <a:r>
              <a:rPr lang="ru-RU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ответил. Если звук </a:t>
            </a:r>
            <a:r>
              <a:rPr lang="en-US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[</a:t>
            </a:r>
            <a:r>
              <a:rPr lang="ru-RU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л</a:t>
            </a:r>
            <a:r>
              <a:rPr lang="en-US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]</a:t>
            </a:r>
            <a:r>
              <a:rPr lang="ru-RU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в начале слова, то яблоко «упадет» в первое лукошко, если в середине слова – то во второе лукошко, а если в конце слова – то в третье лукошко.</a:t>
            </a:r>
          </a:p>
          <a:p>
            <a:pPr marL="514350" indent="-514350" algn="just">
              <a:buAutoNum type="arabicPeriod"/>
            </a:pPr>
            <a:r>
              <a:rPr lang="ru-RU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Повтори</a:t>
            </a:r>
            <a:r>
              <a:rPr lang="ru-RU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: «Мила положила яблоко в первое (второе, третье) лукошко</a:t>
            </a:r>
            <a:r>
              <a:rPr lang="ru-RU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».</a:t>
            </a:r>
          </a:p>
          <a:p>
            <a:pPr marL="514350" indent="-514350" algn="just">
              <a:buAutoNum type="arabicPeriod"/>
            </a:pPr>
            <a:r>
              <a:rPr lang="ru-RU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Продолжай выполнять действия со всеми яблоками.</a:t>
            </a:r>
          </a:p>
          <a:p>
            <a:pPr marL="514350" indent="-514350" algn="just">
              <a:buAutoNum type="arabicPeriod"/>
            </a:pPr>
            <a:r>
              <a:rPr lang="ru-RU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Игра считается завершенной, когда на яблоне не останется ни одного яблока.</a:t>
            </a:r>
            <a:endParaRPr lang="ru-RU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marL="514350" indent="-514350" algn="just">
              <a:buAutoNum type="arabicPeriod"/>
            </a:pPr>
            <a:endParaRPr lang="ru-RU" sz="32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marL="514350" indent="-514350" algn="just">
              <a:buAutoNum type="arabicPeriod"/>
            </a:pPr>
            <a:endParaRPr lang="ru-RU" sz="32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74447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1613684391_18-p-fon-dlya-prezentatsii-ogorod-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" y="11280"/>
            <a:ext cx="12188513" cy="7065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14">
            <a:extLst>
              <a:ext uri="{FF2B5EF4-FFF2-40B4-BE49-F238E27FC236}">
                <a16:creationId xmlns:a16="http://schemas.microsoft.com/office/drawing/2014/main" xmlns="" id="{442CFD95-7FA7-4C48-BCB1-9CD12AB0068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xmlns="" id="{20C430FC-1A2E-46AB-BC95-62E10CB8EC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012" y="719379"/>
            <a:ext cx="6244480" cy="5547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xmlns="" id="{C22138E6-A2B1-45D4-A832-7DAD84C014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174" y="5258968"/>
            <a:ext cx="2901883" cy="961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EDAF1B1-2EA7-405C-8F6E-EB1BCE0D227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33" y="4481798"/>
            <a:ext cx="1846677" cy="1877851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31366CF7-7F1F-487B-BB34-2F11E6EC0CE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490" y="4732822"/>
            <a:ext cx="1846677" cy="1877851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3E8750CB-666F-4C2A-80B2-F70AB669E62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7301" y="4458325"/>
            <a:ext cx="1846677" cy="1877851"/>
          </a:xfrm>
          <a:prstGeom prst="rect">
            <a:avLst/>
          </a:prstGeom>
        </p:spPr>
      </p:pic>
      <p:grpSp>
        <p:nvGrpSpPr>
          <p:cNvPr id="23" name="Группа 22">
            <a:extLst>
              <a:ext uri="{FF2B5EF4-FFF2-40B4-BE49-F238E27FC236}">
                <a16:creationId xmlns:a16="http://schemas.microsoft.com/office/drawing/2014/main" xmlns="" id="{C312EAAB-5CE7-43F6-838F-86A72BD7189D}"/>
              </a:ext>
            </a:extLst>
          </p:cNvPr>
          <p:cNvGrpSpPr/>
          <p:nvPr/>
        </p:nvGrpSpPr>
        <p:grpSpPr>
          <a:xfrm rot="1007805">
            <a:off x="1065009" y="6429185"/>
            <a:ext cx="510322" cy="196891"/>
            <a:chOff x="2111057" y="3623976"/>
            <a:chExt cx="510322" cy="196891"/>
          </a:xfrm>
        </p:grpSpPr>
        <p:grpSp>
          <p:nvGrpSpPr>
            <p:cNvPr id="24" name="Группа 23">
              <a:extLst>
                <a:ext uri="{FF2B5EF4-FFF2-40B4-BE49-F238E27FC236}">
                  <a16:creationId xmlns:a16="http://schemas.microsoft.com/office/drawing/2014/main" xmlns="" id="{6F4B52AF-6B20-432D-BAA3-AF40E1A3D0E1}"/>
                </a:ext>
              </a:extLst>
            </p:cNvPr>
            <p:cNvGrpSpPr/>
            <p:nvPr/>
          </p:nvGrpSpPr>
          <p:grpSpPr>
            <a:xfrm rot="20552016">
              <a:off x="2111057" y="3623976"/>
              <a:ext cx="510322" cy="161925"/>
              <a:chOff x="4976467" y="3267075"/>
              <a:chExt cx="510322" cy="161925"/>
            </a:xfrm>
          </p:grpSpPr>
          <p:sp>
            <p:nvSpPr>
              <p:cNvPr id="26" name="Прямоугольник 25">
                <a:extLst>
                  <a:ext uri="{FF2B5EF4-FFF2-40B4-BE49-F238E27FC236}">
                    <a16:creationId xmlns:a16="http://schemas.microsoft.com/office/drawing/2014/main" xmlns="" id="{50E25699-CF74-41A4-B180-90CB23200F38}"/>
                  </a:ext>
                </a:extLst>
              </p:cNvPr>
              <p:cNvSpPr/>
              <p:nvPr/>
            </p:nvSpPr>
            <p:spPr>
              <a:xfrm>
                <a:off x="4976467" y="3267075"/>
                <a:ext cx="171450" cy="16192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" name="Прямоугольник 26">
                <a:extLst>
                  <a:ext uri="{FF2B5EF4-FFF2-40B4-BE49-F238E27FC236}">
                    <a16:creationId xmlns:a16="http://schemas.microsoft.com/office/drawing/2014/main" xmlns="" id="{38906C9F-B9A4-4C20-AA5E-70763295F2DB}"/>
                  </a:ext>
                </a:extLst>
              </p:cNvPr>
              <p:cNvSpPr/>
              <p:nvPr/>
            </p:nvSpPr>
            <p:spPr>
              <a:xfrm>
                <a:off x="5142288" y="3267075"/>
                <a:ext cx="171450" cy="16192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" name="Прямоугольник 27">
                <a:extLst>
                  <a:ext uri="{FF2B5EF4-FFF2-40B4-BE49-F238E27FC236}">
                    <a16:creationId xmlns:a16="http://schemas.microsoft.com/office/drawing/2014/main" xmlns="" id="{AB912B4F-5DB6-42D9-A512-7411BFB7145C}"/>
                  </a:ext>
                </a:extLst>
              </p:cNvPr>
              <p:cNvSpPr/>
              <p:nvPr/>
            </p:nvSpPr>
            <p:spPr>
              <a:xfrm>
                <a:off x="5315339" y="3267075"/>
                <a:ext cx="171450" cy="16192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5" name="Овал 24">
              <a:extLst>
                <a:ext uri="{FF2B5EF4-FFF2-40B4-BE49-F238E27FC236}">
                  <a16:creationId xmlns:a16="http://schemas.microsoft.com/office/drawing/2014/main" xmlns="" id="{38A9E528-AD5A-4A53-8241-B11323CD3742}"/>
                </a:ext>
              </a:extLst>
            </p:cNvPr>
            <p:cNvSpPr/>
            <p:nvPr/>
          </p:nvSpPr>
          <p:spPr>
            <a:xfrm>
              <a:off x="2146285" y="3695444"/>
              <a:ext cx="116618" cy="1254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xmlns="" id="{25A10003-5CE3-40D3-B92B-5E8D03B2B69D}"/>
              </a:ext>
            </a:extLst>
          </p:cNvPr>
          <p:cNvGrpSpPr/>
          <p:nvPr/>
        </p:nvGrpSpPr>
        <p:grpSpPr>
          <a:xfrm rot="990357">
            <a:off x="5725590" y="6661452"/>
            <a:ext cx="510322" cy="161925"/>
            <a:chOff x="5172675" y="3625061"/>
            <a:chExt cx="510322" cy="161925"/>
          </a:xfrm>
        </p:grpSpPr>
        <p:grpSp>
          <p:nvGrpSpPr>
            <p:cNvPr id="30" name="Группа 29">
              <a:extLst>
                <a:ext uri="{FF2B5EF4-FFF2-40B4-BE49-F238E27FC236}">
                  <a16:creationId xmlns:a16="http://schemas.microsoft.com/office/drawing/2014/main" xmlns="" id="{28981209-0817-4937-8D9E-575D904417D7}"/>
                </a:ext>
              </a:extLst>
            </p:cNvPr>
            <p:cNvGrpSpPr/>
            <p:nvPr/>
          </p:nvGrpSpPr>
          <p:grpSpPr>
            <a:xfrm rot="20552016">
              <a:off x="5172675" y="3625061"/>
              <a:ext cx="510322" cy="161925"/>
              <a:chOff x="4976467" y="3267075"/>
              <a:chExt cx="510322" cy="161925"/>
            </a:xfrm>
          </p:grpSpPr>
          <p:sp>
            <p:nvSpPr>
              <p:cNvPr id="32" name="Прямоугольник 31">
                <a:extLst>
                  <a:ext uri="{FF2B5EF4-FFF2-40B4-BE49-F238E27FC236}">
                    <a16:creationId xmlns:a16="http://schemas.microsoft.com/office/drawing/2014/main" xmlns="" id="{9677D8AE-006A-4916-8D5A-9A1D5E7AABD3}"/>
                  </a:ext>
                </a:extLst>
              </p:cNvPr>
              <p:cNvSpPr/>
              <p:nvPr/>
            </p:nvSpPr>
            <p:spPr>
              <a:xfrm>
                <a:off x="4976467" y="3267075"/>
                <a:ext cx="171450" cy="16192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" name="Прямоугольник 32">
                <a:extLst>
                  <a:ext uri="{FF2B5EF4-FFF2-40B4-BE49-F238E27FC236}">
                    <a16:creationId xmlns:a16="http://schemas.microsoft.com/office/drawing/2014/main" xmlns="" id="{1A304204-19FB-4D13-997C-B50AF88492D1}"/>
                  </a:ext>
                </a:extLst>
              </p:cNvPr>
              <p:cNvSpPr/>
              <p:nvPr/>
            </p:nvSpPr>
            <p:spPr>
              <a:xfrm>
                <a:off x="5142288" y="3267075"/>
                <a:ext cx="171450" cy="16192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" name="Прямоугольник 33">
                <a:extLst>
                  <a:ext uri="{FF2B5EF4-FFF2-40B4-BE49-F238E27FC236}">
                    <a16:creationId xmlns:a16="http://schemas.microsoft.com/office/drawing/2014/main" xmlns="" id="{50CB4F82-BF6C-4740-8CB4-E5F48FBC7522}"/>
                  </a:ext>
                </a:extLst>
              </p:cNvPr>
              <p:cNvSpPr/>
              <p:nvPr/>
            </p:nvSpPr>
            <p:spPr>
              <a:xfrm>
                <a:off x="5315339" y="3267075"/>
                <a:ext cx="171450" cy="16192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1" name="Овал 30">
              <a:extLst>
                <a:ext uri="{FF2B5EF4-FFF2-40B4-BE49-F238E27FC236}">
                  <a16:creationId xmlns:a16="http://schemas.microsoft.com/office/drawing/2014/main" xmlns="" id="{3FAFCAC5-7FB3-44C7-8001-C4A74016A3B1}"/>
                </a:ext>
              </a:extLst>
            </p:cNvPr>
            <p:cNvSpPr/>
            <p:nvPr/>
          </p:nvSpPr>
          <p:spPr>
            <a:xfrm>
              <a:off x="5369527" y="3642019"/>
              <a:ext cx="116618" cy="1254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xmlns="" id="{C084F151-47F5-4403-94CF-C2D8C7189049}"/>
              </a:ext>
            </a:extLst>
          </p:cNvPr>
          <p:cNvGrpSpPr/>
          <p:nvPr/>
        </p:nvGrpSpPr>
        <p:grpSpPr>
          <a:xfrm rot="1044047">
            <a:off x="9177367" y="6370393"/>
            <a:ext cx="510322" cy="190272"/>
            <a:chOff x="8259286" y="3595630"/>
            <a:chExt cx="510322" cy="190272"/>
          </a:xfrm>
        </p:grpSpPr>
        <p:grpSp>
          <p:nvGrpSpPr>
            <p:cNvPr id="36" name="Группа 35">
              <a:extLst>
                <a:ext uri="{FF2B5EF4-FFF2-40B4-BE49-F238E27FC236}">
                  <a16:creationId xmlns:a16="http://schemas.microsoft.com/office/drawing/2014/main" xmlns="" id="{332D1C8B-7969-4A3A-AD90-C6BDC50155E2}"/>
                </a:ext>
              </a:extLst>
            </p:cNvPr>
            <p:cNvGrpSpPr/>
            <p:nvPr/>
          </p:nvGrpSpPr>
          <p:grpSpPr>
            <a:xfrm rot="20552016">
              <a:off x="8259286" y="3623977"/>
              <a:ext cx="510322" cy="161925"/>
              <a:chOff x="4976467" y="3267075"/>
              <a:chExt cx="510322" cy="161925"/>
            </a:xfrm>
          </p:grpSpPr>
          <p:sp>
            <p:nvSpPr>
              <p:cNvPr id="38" name="Прямоугольник 37">
                <a:extLst>
                  <a:ext uri="{FF2B5EF4-FFF2-40B4-BE49-F238E27FC236}">
                    <a16:creationId xmlns:a16="http://schemas.microsoft.com/office/drawing/2014/main" xmlns="" id="{D269C979-D382-41E7-A359-B2FDBDA7124E}"/>
                  </a:ext>
                </a:extLst>
              </p:cNvPr>
              <p:cNvSpPr/>
              <p:nvPr/>
            </p:nvSpPr>
            <p:spPr>
              <a:xfrm>
                <a:off x="4976467" y="3267075"/>
                <a:ext cx="171450" cy="16192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9" name="Прямоугольник 38">
                <a:extLst>
                  <a:ext uri="{FF2B5EF4-FFF2-40B4-BE49-F238E27FC236}">
                    <a16:creationId xmlns:a16="http://schemas.microsoft.com/office/drawing/2014/main" xmlns="" id="{2A501CC0-0629-437E-AB32-E4058FE0B338}"/>
                  </a:ext>
                </a:extLst>
              </p:cNvPr>
              <p:cNvSpPr/>
              <p:nvPr/>
            </p:nvSpPr>
            <p:spPr>
              <a:xfrm>
                <a:off x="5142288" y="3267075"/>
                <a:ext cx="171450" cy="16192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0" name="Прямоугольник 39">
                <a:extLst>
                  <a:ext uri="{FF2B5EF4-FFF2-40B4-BE49-F238E27FC236}">
                    <a16:creationId xmlns:a16="http://schemas.microsoft.com/office/drawing/2014/main" xmlns="" id="{8A0B7804-F036-4A18-9E7D-E13FE04AB01D}"/>
                  </a:ext>
                </a:extLst>
              </p:cNvPr>
              <p:cNvSpPr/>
              <p:nvPr/>
            </p:nvSpPr>
            <p:spPr>
              <a:xfrm>
                <a:off x="5315339" y="3267075"/>
                <a:ext cx="171450" cy="16192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7" name="Овал 36">
              <a:extLst>
                <a:ext uri="{FF2B5EF4-FFF2-40B4-BE49-F238E27FC236}">
                  <a16:creationId xmlns:a16="http://schemas.microsoft.com/office/drawing/2014/main" xmlns="" id="{9ED48623-EE2D-4599-861E-F70D64F55924}"/>
                </a:ext>
              </a:extLst>
            </p:cNvPr>
            <p:cNvSpPr/>
            <p:nvPr/>
          </p:nvSpPr>
          <p:spPr>
            <a:xfrm>
              <a:off x="8614874" y="3595630"/>
              <a:ext cx="116618" cy="1254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xmlns="" id="{5E4B3B6B-9EF4-44E0-9EB7-C4B5493085E1}"/>
              </a:ext>
            </a:extLst>
          </p:cNvPr>
          <p:cNvGrpSpPr>
            <a:grpSpLocks noChangeAspect="1"/>
          </p:cNvGrpSpPr>
          <p:nvPr/>
        </p:nvGrpSpPr>
        <p:grpSpPr>
          <a:xfrm>
            <a:off x="6454288" y="1122902"/>
            <a:ext cx="902064" cy="962202"/>
            <a:chOff x="6314439" y="403528"/>
            <a:chExt cx="739397" cy="788690"/>
          </a:xfrm>
        </p:grpSpPr>
        <p:pic>
          <p:nvPicPr>
            <p:cNvPr id="12" name="Picture 10">
              <a:extLst>
                <a:ext uri="{FF2B5EF4-FFF2-40B4-BE49-F238E27FC236}">
                  <a16:creationId xmlns:a16="http://schemas.microsoft.com/office/drawing/2014/main" xmlns="" id="{8EEC8BE4-788C-4F05-AB7D-0A1DBB162D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4439" y="403528"/>
              <a:ext cx="739397" cy="7886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xmlns="" id="{3B0B267F-C3AB-49E2-9B28-51D78DFFBB4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50045" y="602926"/>
              <a:ext cx="468184" cy="540677"/>
            </a:xfrm>
            <a:prstGeom prst="rect">
              <a:avLst/>
            </a:prstGeom>
          </p:spPr>
        </p:pic>
      </p:grpSp>
      <p:grpSp>
        <p:nvGrpSpPr>
          <p:cNvPr id="50" name="Группа 49">
            <a:extLst>
              <a:ext uri="{FF2B5EF4-FFF2-40B4-BE49-F238E27FC236}">
                <a16:creationId xmlns:a16="http://schemas.microsoft.com/office/drawing/2014/main" xmlns="" id="{C84BDE25-3767-4667-8DCD-1E5E51060831}"/>
              </a:ext>
            </a:extLst>
          </p:cNvPr>
          <p:cNvGrpSpPr>
            <a:grpSpLocks noChangeAspect="1"/>
          </p:cNvGrpSpPr>
          <p:nvPr/>
        </p:nvGrpSpPr>
        <p:grpSpPr>
          <a:xfrm>
            <a:off x="3504280" y="2618063"/>
            <a:ext cx="902064" cy="962202"/>
            <a:chOff x="3364431" y="1898689"/>
            <a:chExt cx="739397" cy="788690"/>
          </a:xfrm>
        </p:grpSpPr>
        <p:pic>
          <p:nvPicPr>
            <p:cNvPr id="1034" name="Picture 10">
              <a:extLst>
                <a:ext uri="{FF2B5EF4-FFF2-40B4-BE49-F238E27FC236}">
                  <a16:creationId xmlns:a16="http://schemas.microsoft.com/office/drawing/2014/main" xmlns="" id="{842D4F1F-5680-423D-B97E-0C321FE30C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4431" y="1898689"/>
              <a:ext cx="739397" cy="7886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Рисунок 42">
              <a:extLst>
                <a:ext uri="{FF2B5EF4-FFF2-40B4-BE49-F238E27FC236}">
                  <a16:creationId xmlns:a16="http://schemas.microsoft.com/office/drawing/2014/main" xmlns="" id="{8C7A3946-6A66-4494-B8C6-6AE9FF753D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4717" y="2165866"/>
              <a:ext cx="606065" cy="337780"/>
            </a:xfrm>
            <a:prstGeom prst="rect">
              <a:avLst/>
            </a:prstGeom>
          </p:spPr>
        </p:pic>
      </p:grp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xmlns="" id="{96E0BF3C-C679-4778-A35C-705A8DB6D56A}"/>
              </a:ext>
            </a:extLst>
          </p:cNvPr>
          <p:cNvGrpSpPr>
            <a:grpSpLocks noChangeAspect="1"/>
          </p:cNvGrpSpPr>
          <p:nvPr/>
        </p:nvGrpSpPr>
        <p:grpSpPr>
          <a:xfrm>
            <a:off x="8319581" y="2630773"/>
            <a:ext cx="902064" cy="962202"/>
            <a:chOff x="8179732" y="1911399"/>
            <a:chExt cx="739397" cy="788690"/>
          </a:xfrm>
        </p:grpSpPr>
        <p:pic>
          <p:nvPicPr>
            <p:cNvPr id="16" name="Picture 10">
              <a:extLst>
                <a:ext uri="{FF2B5EF4-FFF2-40B4-BE49-F238E27FC236}">
                  <a16:creationId xmlns:a16="http://schemas.microsoft.com/office/drawing/2014/main" xmlns="" id="{B681A32C-FC87-4F2C-885B-75A1299CE4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9732" y="1911399"/>
              <a:ext cx="739397" cy="7886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xmlns="" id="{44DD88E7-674A-48B8-8833-1D1AE4E9E76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4273" y="2115717"/>
              <a:ext cx="642451" cy="492504"/>
            </a:xfrm>
            <a:prstGeom prst="rect">
              <a:avLst/>
            </a:prstGeom>
          </p:spPr>
        </p:pic>
      </p:grpSp>
      <p:grpSp>
        <p:nvGrpSpPr>
          <p:cNvPr id="59" name="Группа 58">
            <a:extLst>
              <a:ext uri="{FF2B5EF4-FFF2-40B4-BE49-F238E27FC236}">
                <a16:creationId xmlns:a16="http://schemas.microsoft.com/office/drawing/2014/main" xmlns="" id="{28E9FD4A-7891-42B8-A67D-CA57DF7316C6}"/>
              </a:ext>
            </a:extLst>
          </p:cNvPr>
          <p:cNvGrpSpPr>
            <a:grpSpLocks noChangeAspect="1"/>
          </p:cNvGrpSpPr>
          <p:nvPr/>
        </p:nvGrpSpPr>
        <p:grpSpPr>
          <a:xfrm>
            <a:off x="6749229" y="2442922"/>
            <a:ext cx="902064" cy="962202"/>
            <a:chOff x="6609380" y="1723548"/>
            <a:chExt cx="739397" cy="788690"/>
          </a:xfrm>
        </p:grpSpPr>
        <p:pic>
          <p:nvPicPr>
            <p:cNvPr id="14" name="Picture 10">
              <a:extLst>
                <a:ext uri="{FF2B5EF4-FFF2-40B4-BE49-F238E27FC236}">
                  <a16:creationId xmlns:a16="http://schemas.microsoft.com/office/drawing/2014/main" xmlns="" id="{94267AEB-2495-49BD-AA5A-9B2511BE55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09380" y="1723548"/>
              <a:ext cx="739397" cy="7886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xmlns="" id="{87D8F454-194B-4E38-B774-5CF5D2A31A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9434" y="1886478"/>
              <a:ext cx="626960" cy="588079"/>
            </a:xfrm>
            <a:prstGeom prst="rect">
              <a:avLst/>
            </a:prstGeom>
          </p:spPr>
        </p:pic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xmlns="" id="{3B0ACFE3-0360-434A-95CF-DCB70F2E6DFD}"/>
              </a:ext>
            </a:extLst>
          </p:cNvPr>
          <p:cNvGrpSpPr>
            <a:grpSpLocks noChangeAspect="1"/>
          </p:cNvGrpSpPr>
          <p:nvPr/>
        </p:nvGrpSpPr>
        <p:grpSpPr>
          <a:xfrm>
            <a:off x="5412667" y="2319948"/>
            <a:ext cx="909125" cy="962202"/>
            <a:chOff x="5272819" y="1600574"/>
            <a:chExt cx="745185" cy="788690"/>
          </a:xfrm>
        </p:grpSpPr>
        <p:pic>
          <p:nvPicPr>
            <p:cNvPr id="10" name="Picture 10">
              <a:extLst>
                <a:ext uri="{FF2B5EF4-FFF2-40B4-BE49-F238E27FC236}">
                  <a16:creationId xmlns:a16="http://schemas.microsoft.com/office/drawing/2014/main" xmlns="" id="{08F8463B-D2E1-45E4-94B9-3C836C89D0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8607" y="1600574"/>
              <a:ext cx="739397" cy="7886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xmlns="" id="{74A05967-FD8A-49FA-9471-993958B88B8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2819" y="1775679"/>
              <a:ext cx="716697" cy="599873"/>
            </a:xfrm>
            <a:prstGeom prst="rect">
              <a:avLst/>
            </a:prstGeom>
          </p:spPr>
        </p:pic>
      </p:grpSp>
      <p:pic>
        <p:nvPicPr>
          <p:cNvPr id="66" name="Рисунок 65">
            <a:extLst>
              <a:ext uri="{FF2B5EF4-FFF2-40B4-BE49-F238E27FC236}">
                <a16:creationId xmlns:a16="http://schemas.microsoft.com/office/drawing/2014/main" xmlns="" id="{9C2377F0-B13F-4E56-9B36-E21CAE844D4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4120" b="95630" l="5543" r="92283">
                        <a14:foregroundMark x1="62174" y1="26467" x2="62174" y2="26467"/>
                        <a14:foregroundMark x1="49239" y1="84769" x2="49239" y2="84769"/>
                        <a14:foregroundMark x1="47391" y1="53558" x2="57500" y2="40699"/>
                        <a14:foregroundMark x1="58696" y1="34582" x2="58043" y2="16230"/>
                        <a14:foregroundMark x1="59783" y1="14856" x2="37935" y2="14856"/>
                        <a14:foregroundMark x1="46196" y1="87516" x2="44457" y2="786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933" y="175197"/>
            <a:ext cx="598134" cy="520767"/>
          </a:xfrm>
          <a:prstGeom prst="rect">
            <a:avLst/>
          </a:prstGeom>
        </p:spPr>
      </p:pic>
      <p:grpSp>
        <p:nvGrpSpPr>
          <p:cNvPr id="54" name="Группа 53">
            <a:extLst>
              <a:ext uri="{FF2B5EF4-FFF2-40B4-BE49-F238E27FC236}">
                <a16:creationId xmlns:a16="http://schemas.microsoft.com/office/drawing/2014/main" xmlns="" id="{3770A24F-B44B-47C3-8887-E5F4463D9202}"/>
              </a:ext>
            </a:extLst>
          </p:cNvPr>
          <p:cNvGrpSpPr>
            <a:grpSpLocks noChangeAspect="1"/>
          </p:cNvGrpSpPr>
          <p:nvPr/>
        </p:nvGrpSpPr>
        <p:grpSpPr>
          <a:xfrm>
            <a:off x="7604725" y="1782304"/>
            <a:ext cx="902064" cy="962202"/>
            <a:chOff x="7464876" y="1062930"/>
            <a:chExt cx="739397" cy="788690"/>
          </a:xfrm>
        </p:grpSpPr>
        <p:pic>
          <p:nvPicPr>
            <p:cNvPr id="13" name="Picture 10">
              <a:extLst>
                <a:ext uri="{FF2B5EF4-FFF2-40B4-BE49-F238E27FC236}">
                  <a16:creationId xmlns:a16="http://schemas.microsoft.com/office/drawing/2014/main" xmlns="" id="{3E8535BB-CEB9-4840-B108-C54158F1DA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4876" y="1062930"/>
              <a:ext cx="739397" cy="7886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Picture 12">
              <a:extLst>
                <a:ext uri="{FF2B5EF4-FFF2-40B4-BE49-F238E27FC236}">
                  <a16:creationId xmlns:a16="http://schemas.microsoft.com/office/drawing/2014/main" xmlns="" id="{0D1F8B2A-1308-4979-AA1D-22CAE78672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8000" b="91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76863" y="1229486"/>
              <a:ext cx="622134" cy="6221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8" name="Группа 57">
            <a:extLst>
              <a:ext uri="{FF2B5EF4-FFF2-40B4-BE49-F238E27FC236}">
                <a16:creationId xmlns:a16="http://schemas.microsoft.com/office/drawing/2014/main" xmlns="" id="{AFF6C023-1936-4F4A-9254-57C52BC67F3D}"/>
              </a:ext>
            </a:extLst>
          </p:cNvPr>
          <p:cNvGrpSpPr>
            <a:grpSpLocks noChangeAspect="1"/>
          </p:cNvGrpSpPr>
          <p:nvPr/>
        </p:nvGrpSpPr>
        <p:grpSpPr>
          <a:xfrm>
            <a:off x="4231059" y="3356863"/>
            <a:ext cx="902064" cy="962202"/>
            <a:chOff x="4091210" y="2637489"/>
            <a:chExt cx="739397" cy="788690"/>
          </a:xfrm>
        </p:grpSpPr>
        <p:pic>
          <p:nvPicPr>
            <p:cNvPr id="9" name="Picture 10">
              <a:extLst>
                <a:ext uri="{FF2B5EF4-FFF2-40B4-BE49-F238E27FC236}">
                  <a16:creationId xmlns:a16="http://schemas.microsoft.com/office/drawing/2014/main" xmlns="" id="{03FB1058-8594-43CD-83BB-8C2E8F891B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1210" y="2637489"/>
              <a:ext cx="739397" cy="7886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Рисунок 54">
              <a:extLst>
                <a:ext uri="{FF2B5EF4-FFF2-40B4-BE49-F238E27FC236}">
                  <a16:creationId xmlns:a16="http://schemas.microsoft.com/office/drawing/2014/main" xmlns="" id="{569BFBC2-1540-48B5-A58A-AC0CC90AEA13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728982">
              <a:off x="4332203" y="2818531"/>
              <a:ext cx="310095" cy="538371"/>
            </a:xfrm>
            <a:prstGeom prst="rect">
              <a:avLst/>
            </a:prstGeom>
          </p:spPr>
        </p:pic>
      </p:grpSp>
      <p:grpSp>
        <p:nvGrpSpPr>
          <p:cNvPr id="61" name="Группа 60">
            <a:extLst>
              <a:ext uri="{FF2B5EF4-FFF2-40B4-BE49-F238E27FC236}">
                <a16:creationId xmlns:a16="http://schemas.microsoft.com/office/drawing/2014/main" xmlns="" id="{7B059503-A985-4D57-95A5-92C07F15D863}"/>
              </a:ext>
            </a:extLst>
          </p:cNvPr>
          <p:cNvGrpSpPr>
            <a:grpSpLocks noChangeAspect="1"/>
          </p:cNvGrpSpPr>
          <p:nvPr/>
        </p:nvGrpSpPr>
        <p:grpSpPr>
          <a:xfrm>
            <a:off x="4373289" y="1925603"/>
            <a:ext cx="902064" cy="962202"/>
            <a:chOff x="4233440" y="1206229"/>
            <a:chExt cx="739397" cy="788690"/>
          </a:xfrm>
        </p:grpSpPr>
        <p:pic>
          <p:nvPicPr>
            <p:cNvPr id="8" name="Picture 10">
              <a:extLst>
                <a:ext uri="{FF2B5EF4-FFF2-40B4-BE49-F238E27FC236}">
                  <a16:creationId xmlns:a16="http://schemas.microsoft.com/office/drawing/2014/main" xmlns="" id="{8167B63C-F5A3-4418-89D6-47B0AF5976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3440" y="1206229"/>
              <a:ext cx="739397" cy="7886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7" name="Picture 10">
              <a:extLst>
                <a:ext uri="{FF2B5EF4-FFF2-40B4-BE49-F238E27FC236}">
                  <a16:creationId xmlns:a16="http://schemas.microsoft.com/office/drawing/2014/main" xmlns="" id="{EB455727-AAA3-417E-A7D9-373FCBAD71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6466" y="1405326"/>
              <a:ext cx="636365" cy="5373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2" name="Группа 61">
            <a:extLst>
              <a:ext uri="{FF2B5EF4-FFF2-40B4-BE49-F238E27FC236}">
                <a16:creationId xmlns:a16="http://schemas.microsoft.com/office/drawing/2014/main" xmlns="" id="{A180BC60-8DB5-48F2-8031-614ACA4ED0B7}"/>
              </a:ext>
            </a:extLst>
          </p:cNvPr>
          <p:cNvGrpSpPr>
            <a:grpSpLocks noChangeAspect="1"/>
          </p:cNvGrpSpPr>
          <p:nvPr/>
        </p:nvGrpSpPr>
        <p:grpSpPr>
          <a:xfrm>
            <a:off x="7440824" y="3626666"/>
            <a:ext cx="902064" cy="962202"/>
            <a:chOff x="7300975" y="2907292"/>
            <a:chExt cx="739397" cy="788690"/>
          </a:xfrm>
        </p:grpSpPr>
        <p:pic>
          <p:nvPicPr>
            <p:cNvPr id="15" name="Picture 10">
              <a:extLst>
                <a:ext uri="{FF2B5EF4-FFF2-40B4-BE49-F238E27FC236}">
                  <a16:creationId xmlns:a16="http://schemas.microsoft.com/office/drawing/2014/main" xmlns="" id="{1D485CD1-0CD0-495F-9177-824C927458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00975" y="2907292"/>
              <a:ext cx="739397" cy="7886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0" name="Picture 16">
              <a:extLst>
                <a:ext uri="{FF2B5EF4-FFF2-40B4-BE49-F238E27FC236}">
                  <a16:creationId xmlns:a16="http://schemas.microsoft.com/office/drawing/2014/main" xmlns="" id="{D2559BA7-D60F-413C-A7E9-7200B7E7CA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ackgroundRemoval t="0" b="100000" l="0" r="97250">
                          <a14:backgroundMark x1="38375" y1="10250" x2="46375" y2="312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0912" y="3114142"/>
              <a:ext cx="542938" cy="5429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xmlns="" id="{1C3BFCE4-1CE2-456D-BF30-83E7CC7206E9}"/>
              </a:ext>
            </a:extLst>
          </p:cNvPr>
          <p:cNvGrpSpPr>
            <a:grpSpLocks noChangeAspect="1"/>
          </p:cNvGrpSpPr>
          <p:nvPr/>
        </p:nvGrpSpPr>
        <p:grpSpPr>
          <a:xfrm>
            <a:off x="5366047" y="1265951"/>
            <a:ext cx="902064" cy="962202"/>
            <a:chOff x="5226198" y="546577"/>
            <a:chExt cx="739397" cy="78869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06C09119-3235-48EC-A581-53922442E4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6198" y="546577"/>
              <a:ext cx="739397" cy="7886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" name="Picture 12">
              <a:extLst>
                <a:ext uri="{FF2B5EF4-FFF2-40B4-BE49-F238E27FC236}">
                  <a16:creationId xmlns:a16="http://schemas.microsoft.com/office/drawing/2014/main" xmlns="" id="{3A2CBD87-E144-40EC-B20E-E6BA7086AFF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3" cstate="print"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backgroundRemoval t="0" b="100000" l="10000" r="90000">
                          <a14:foregroundMark x1="60111" y1="5500" x2="52000" y2="20833"/>
                          <a14:foregroundMark x1="29000" y1="66500" x2="30778" y2="645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950" r="18610"/>
            <a:stretch/>
          </p:blipFill>
          <p:spPr bwMode="auto">
            <a:xfrm>
              <a:off x="5356876" y="714375"/>
              <a:ext cx="582858" cy="6125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4" name="Picture 2">
            <a:extLst>
              <a:ext uri="{FF2B5EF4-FFF2-40B4-BE49-F238E27FC236}">
                <a16:creationId xmlns:a16="http://schemas.microsoft.com/office/drawing/2014/main" xmlns="" id="{815F8376-00E3-4A60-8AD3-CFD80A628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0" b="100000" l="10000" r="90000">
                        <a14:foregroundMark x1="42222" y1="23462" x2="49333" y2="53846"/>
                      </a14:backgroundRemoval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203" y="6012381"/>
            <a:ext cx="1327930" cy="767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xmlns="" id="{F832DB42-B994-4C63-94CF-002B942499F2}"/>
              </a:ext>
            </a:extLst>
          </p:cNvPr>
          <p:cNvGrpSpPr/>
          <p:nvPr/>
        </p:nvGrpSpPr>
        <p:grpSpPr>
          <a:xfrm>
            <a:off x="268812" y="-74763"/>
            <a:ext cx="12469378" cy="770728"/>
            <a:chOff x="268812" y="14568"/>
            <a:chExt cx="12469378" cy="991493"/>
          </a:xfrm>
        </p:grpSpPr>
        <p:pic>
          <p:nvPicPr>
            <p:cNvPr id="60" name="Рисунок 59">
              <a:extLst>
                <a:ext uri="{FF2B5EF4-FFF2-40B4-BE49-F238E27FC236}">
                  <a16:creationId xmlns:a16="http://schemas.microsoft.com/office/drawing/2014/main" xmlns="" id="{7158E31C-4769-442C-99B5-CB391D97F698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812" y="14568"/>
              <a:ext cx="12469378" cy="991493"/>
            </a:xfrm>
            <a:prstGeom prst="rect">
              <a:avLst/>
            </a:prstGeom>
          </p:spPr>
        </p:pic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xmlns="" id="{F643BD89-48AD-4E74-B87C-1129E7631FDA}"/>
                </a:ext>
              </a:extLst>
            </p:cNvPr>
            <p:cNvSpPr txBox="1"/>
            <p:nvPr/>
          </p:nvSpPr>
          <p:spPr>
            <a:xfrm>
              <a:off x="751029" y="292550"/>
              <a:ext cx="11299541" cy="5147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smtClean="0">
                  <a:solidFill>
                    <a:schemeClr val="tx2">
                      <a:lumMod val="50000"/>
                    </a:schemeClr>
                  </a:solidFill>
                  <a:latin typeface="Comic Sans MS" panose="030F0702030302020204" pitchFamily="66" charset="0"/>
                </a:rPr>
                <a:t>Инструкция: помоги Миле собрать яблоки и разложи их </a:t>
              </a:r>
              <a:r>
                <a:rPr lang="ru-RU" sz="2000" dirty="0">
                  <a:solidFill>
                    <a:schemeClr val="tx2">
                      <a:lumMod val="50000"/>
                    </a:schemeClr>
                  </a:solidFill>
                  <a:latin typeface="Comic Sans MS" panose="030F0702030302020204" pitchFamily="66" charset="0"/>
                </a:rPr>
                <a:t>по лукошкам. </a:t>
              </a:r>
              <a:endParaRPr lang="ru-RU" sz="2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pic>
        <p:nvPicPr>
          <p:cNvPr id="68" name="Picture 18">
            <a:extLst>
              <a:ext uri="{FF2B5EF4-FFF2-40B4-BE49-F238E27FC236}">
                <a16:creationId xmlns:a16="http://schemas.microsoft.com/office/drawing/2014/main" xmlns="" id="{541753BF-92E5-4BB6-8C6E-4FBEDF095E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8" cstate="print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0" b="100000" l="1563" r="100000">
                        <a14:foregroundMark x1="48633" y1="87695" x2="48633" y2="93848"/>
                        <a14:foregroundMark x1="56543" y1="86816" x2="57031" y2="93848"/>
                        <a14:foregroundMark x1="33887" y1="51660" x2="42383" y2="49023"/>
                        <a14:foregroundMark x1="42773" y1="53516" x2="42773" y2="495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621" r="21484"/>
          <a:stretch/>
        </p:blipFill>
        <p:spPr bwMode="auto">
          <a:xfrm flipH="1">
            <a:off x="1669773" y="2744506"/>
            <a:ext cx="2401293" cy="3644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5670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1.85185E-6 L 0.17161 0.42871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81" y="2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07407E-6 L 0.37032 0.4854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16" y="2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2.22222E-6 L 0.1129 0.31574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38" y="1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-0.36576 0.42639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94" y="2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7 L 0.29506 0.58171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53" y="29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1.11111E-6 L -0.09088 0.46296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44" y="2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7037E-6 L -0.46446 0.60254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29" y="30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2.59259E-6 L -0.1638 0.54931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90" y="27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4.07407E-6 L 0.12226 0.23866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07" y="1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3.7037E-6 L -0.61745 0.38426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872" y="1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s://photoshop-kopona.com/uploads/posts/2018-09/1538249832_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4932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855552" y="1500174"/>
            <a:ext cx="627370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МОЛОДЕЦ!</a:t>
            </a:r>
            <a:endParaRPr lang="ru-RU" sz="9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pic>
        <p:nvPicPr>
          <p:cNvPr id="5" name="Picture 2" descr="https://m.gjcdn.net/fireside-post-image/900/2628744-up5qgjed-v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7678" y="1673624"/>
            <a:ext cx="51435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1592655"/>
      </p:ext>
    </p:extLst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ln>
          <a:solidFill>
            <a:schemeClr val="accent6"/>
          </a:solidFill>
          <a:headEnd/>
          <a:tailEnd/>
        </a:ln>
      </a:spPr>
      <a:bodyPr lIns="792000" tIns="36000" rIns="72000" bIns="36000" anchor="ctr" anchorCtr="0"/>
      <a:lstStyle>
        <a:defPPr algn="l">
          <a:lnSpc>
            <a:spcPct val="90000"/>
          </a:lnSpc>
          <a:spcBef>
            <a:spcPct val="0"/>
          </a:spcBef>
          <a:spcAft>
            <a:spcPct val="0"/>
          </a:spcAft>
          <a:defRPr sz="2400" dirty="0">
            <a:solidFill>
              <a:schemeClr val="accent6"/>
            </a:solidFill>
            <a:latin typeface="Calibri" pitchFamily="34" charset="0"/>
            <a:cs typeface="Calibri" pitchFamily="34" charset="0"/>
          </a:defRPr>
        </a:defPPr>
      </a:lstStyle>
      <a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1633</TotalTime>
  <Words>250</Words>
  <Application>Microsoft Office PowerPoint</Application>
  <PresentationFormat>Произвольный</PresentationFormat>
  <Paragraphs>22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Полина</dc:creator>
  <cp:lastModifiedBy>Пользователь</cp:lastModifiedBy>
  <cp:revision>246</cp:revision>
  <dcterms:created xsi:type="dcterms:W3CDTF">2020-05-31T18:10:30Z</dcterms:created>
  <dcterms:modified xsi:type="dcterms:W3CDTF">2023-05-26T04:46:16Z</dcterms:modified>
</cp:coreProperties>
</file>