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858048" cy="917596"/>
          </a:xfrm>
          <a:solidFill>
            <a:srgbClr val="99FF33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Наше Оренбуржье 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Содержимое 6" descr="https://vsegda-pomnim.com/uploads/posts/2022-03/1648675000_38-vsegda-pomnim-com-p-reka-ural-orenburg-foto-3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vsegda-pomnim.com/uploads/posts/2022-04/1649136956_1-vsegda-pomnim-com-p-priroda-orenburzhya-foto-1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86808" cy="5665807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dn.culture.ru/images/d274d8d3-7f0a-5453-9dfe-47ccc0c929b4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01122" cy="5697558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.pinimg.com/originals/19/fb/db/19fbdbc50e75babae70d78496652ad24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0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krasivye-mesta.ru/img/Orenburg-region-landscape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5880121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mk-ek.ru/wp-content/uploads/d/b/7/db74d743cd45350151238e536f62cd76.jpe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80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s0.slide-share.ru/s_slide/f379756eaa28e23b45d2905e20894c09/23dc2db8-ce1a-40ed-8037-d8d9cf054324.jpe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588012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sd.multiurok.ru/html/2019/01/27/s_5c4df253562bb/img1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1056" cy="5597545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burenka33.ru/wp-content/uploads/2/9/d/29d4b094c7a9a27a7b6c01841ce0b90d.jpeg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57158" y="1000108"/>
            <a:ext cx="8358246" cy="526893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enzavzglyad.ru/images/uploads/aaed8e5bd336fb3821f2b55b689b1eaa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143932" cy="5808683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rasfokus.ru/images/photos/medium/a7ab908eafaf4c0f834c6094ff3c65d5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358246" cy="5808683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</TotalTime>
  <Words>2</Words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Наше Оренбуржье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Оренбуржье </dc:title>
  <dc:creator>Пользователь</dc:creator>
  <cp:lastModifiedBy>Анна Сафонова</cp:lastModifiedBy>
  <cp:revision>2</cp:revision>
  <dcterms:created xsi:type="dcterms:W3CDTF">2023-05-11T15:40:00Z</dcterms:created>
  <dcterms:modified xsi:type="dcterms:W3CDTF">2023-05-11T16:29:51Z</dcterms:modified>
</cp:coreProperties>
</file>