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CCFF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6182" y="4429132"/>
            <a:ext cx="4976818" cy="128588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pPr algn="r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Учитель-дефектолог, </a:t>
            </a:r>
          </a:p>
          <a:p>
            <a:pPr algn="r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МДОАУ «Детский сад №78 «Пчелка»</a:t>
            </a:r>
          </a:p>
          <a:p>
            <a:pPr algn="r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Сафонова Анна Михайловна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571480"/>
            <a:ext cx="8305800" cy="2843452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Развитие мыслительных операций анализа и синтеза у старших дошкольников с ЗПР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Мысленно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расчленять и соединять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s://present5.com/presentation/1/29807997_275443802.pdf-img/29807997_275443802.pdf-6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71612"/>
            <a:ext cx="642942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Выделять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целое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 частей и части из   целого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s://cdn-st1.rtr-vesti.ru/vh/pictures/xw/110/058/0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650085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ормирование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 умения   устанавливать 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 особенности расположения   частей   в   объекте  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s://66000232.xn--e1agmmh.xn--p1ai/upload/1921/images/big/ec/40/ec40521869aaa6158161c9e2e676293c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571612"/>
            <a:ext cx="6572296" cy="5000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Мысленно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 разъединять   предмет   на   образующие   его   части,   выделять отдельные качества, свойства, признак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s://ds05.infourok.ru/uploads/ex/0d62/00135ac9-e6d49037/img17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00174"/>
            <a:ext cx="6572295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357586"/>
          </a:xfrm>
          <a:solidFill>
            <a:schemeClr val="bg2">
              <a:lumMod val="9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txBody>
          <a:bodyPr/>
          <a:lstStyle/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Работу с детьми;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Работу с педагогами;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Работу с родителями;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Оснащение коррекционного процесса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наглядно-игровыми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пособиями.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Система работы учителя-дефектолога включает в себя: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643050"/>
            <a:ext cx="8429684" cy="2123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Ум не развивается сам собой. </a:t>
            </a:r>
            <a:endParaRPr lang="ru-RU" sz="4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нужно развивать с раннего возраста в детском саду и семье.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1538" y="2143116"/>
            <a:ext cx="7158062" cy="1357322"/>
          </a:xfrm>
          <a:solidFill>
            <a:schemeClr val="bg2">
              <a:lumMod val="9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09942"/>
          </a:xfrm>
        </p:spPr>
        <p:txBody>
          <a:bodyPr/>
          <a:lstStyle/>
          <a:p>
            <a:r>
              <a:rPr lang="ru-RU" dirty="0" smtClean="0"/>
              <a:t>трудности выделения частей из целого</a:t>
            </a:r>
          </a:p>
          <a:p>
            <a:r>
              <a:rPr lang="ru-RU" dirty="0" smtClean="0"/>
              <a:t>- трудности выделения главного</a:t>
            </a:r>
          </a:p>
          <a:p>
            <a:r>
              <a:rPr lang="ru-RU" dirty="0" smtClean="0"/>
              <a:t>- анализ объектов отличается недостаточной точностью</a:t>
            </a:r>
          </a:p>
          <a:p>
            <a:r>
              <a:rPr lang="ru-RU" dirty="0" smtClean="0"/>
              <a:t>- не учитываются малозаметные детали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357322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Особенностями операций анализа у старших дошкольников с ЗПР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являются: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10008"/>
          </a:xfrm>
        </p:spPr>
        <p:txBody>
          <a:bodyPr/>
          <a:lstStyle/>
          <a:p>
            <a:r>
              <a:rPr lang="ru-RU" dirty="0" smtClean="0"/>
              <a:t>создание целого из частей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smtClean="0"/>
              <a:t>расположение частей в объекте (детям тяжело установить особенности объекта); </a:t>
            </a:r>
            <a:endParaRPr lang="ru-RU" dirty="0" smtClean="0"/>
          </a:p>
          <a:p>
            <a:r>
              <a:rPr lang="ru-RU" dirty="0" smtClean="0"/>
              <a:t>мысленно </a:t>
            </a:r>
            <a:r>
              <a:rPr lang="ru-RU" dirty="0" smtClean="0"/>
              <a:t>объединять определенные части, свойства, качества;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пространственном оперировании образами.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285884"/>
          </a:xfrm>
          <a:solidFill>
            <a:schemeClr val="bg2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освоения операции «синтез» у старших дошкольников с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ЗПР: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357166"/>
            <a:ext cx="8286808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теоретически изучить и практически доказать возможность развития операций анализа и синтеза у  детей  с задержкой психического развития старшего дошкольного возраста посредством дидактических игр.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000241"/>
            <a:ext cx="8215370" cy="47089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indent="342900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адачи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indent="34290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Изучить и проанализировать психолого-педагогическую литературу по проблеме развития мыслительных операций анализа и синтеза у  детей с задержкой психических процессов старшего дошкольного возраста.</a:t>
            </a:r>
          </a:p>
          <a:p>
            <a:pPr indent="34290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Определить особенности дидактической игры у  детей с задержкой психических процессов старшего дошкольного возраста.</a:t>
            </a:r>
          </a:p>
          <a:p>
            <a:pPr indent="34290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Составить и реализовать диагностический материал, направленный на выявление уровня развития мыслительных операций анализа и синтеза у  детей с задержкой психических процессов старшего дошкольного возраста.</a:t>
            </a:r>
          </a:p>
          <a:p>
            <a:pPr indent="34290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Учитывая результаты диагностики, разработать и апробировать развивающую работу, способствующую успешному развитию мыслительных операций анализа и синтеза у  старших дошкольников с задержкой психического развития.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71736" y="152401"/>
            <a:ext cx="3571900" cy="63339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понятия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928670"/>
            <a:ext cx="8501122" cy="1214446"/>
          </a:xfr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Мышление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это социально обусловленный психический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 самостоятельного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поиска и открытий нового, процесс обобщенного отражения действительности  в ходе ее анализа и синтеза, который возникает на основе практической деятельности из чувственного опыта.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428868"/>
            <a:ext cx="8501122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Задержка психического развития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нарушение нормального темпа психического развития в целом или отдельных ее функций (сенсорной, моторной, речевых, эмоционально-волевых).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3929066"/>
            <a:ext cx="857256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— это мысленное разложение целого на части или выделение из целого его сторон, действий, отношений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5229493"/>
            <a:ext cx="8429684" cy="1200329"/>
          </a:xfrm>
          <a:prstGeom prst="rect">
            <a:avLst/>
          </a:prstGeom>
          <a:solidFill>
            <a:srgbClr val="CCFFFF"/>
          </a:solidFill>
          <a:ln w="38100">
            <a:solidFill>
              <a:srgbClr val="00CCFF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Синтез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мысленное соединение частей предметов или явлений в одно целое, а также мысленное сочетание отдельных их свойств.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Дидактическая игра -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2500330"/>
          </a:xfr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это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одно из средств обучения детей дошкольного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возраста.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Она дает возможность осуществлять задачи воспитания и обучения через доступную и привлекательную для детей форму деятельности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214282" y="3071810"/>
            <a:ext cx="4000528" cy="1571636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дидактическая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000100" y="428604"/>
            <a:ext cx="6643734" cy="942996"/>
          </a:xfr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дидактической игры: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857356" y="1643050"/>
            <a:ext cx="484632" cy="107157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6500826" y="1571612"/>
            <a:ext cx="484632" cy="107157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86446" y="3000372"/>
            <a:ext cx="2428892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гровую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задачу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6247" y="3244334"/>
            <a:ext cx="10715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через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524000"/>
            <a:ext cx="8572560" cy="390526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Принципы:</a:t>
            </a:r>
            <a:endParaRPr lang="ru-RU" sz="36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«от простого к сложному» </a:t>
            </a:r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«самостоятельность от способности».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00364" y="500042"/>
            <a:ext cx="3571900" cy="87155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Основа игры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четко, эмоционально разъяснять правила игры;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варьировать задания, развивая способность произвольно перестраивать свое поведение в соответствии с изменениями содержания игры;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осуществлять индивидуальный, дифференцированный подход к старшим дошкольникам с ЗПР через вариативность игровых заданий;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наглядность, используемая в игре должна быть доступной и емкой.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00364" y="500042"/>
            <a:ext cx="3143272" cy="871558"/>
          </a:xfr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Условия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470</Words>
  <PresentationFormat>Экран (4:3)</PresentationFormat>
  <Paragraphs>55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Бумажная</vt:lpstr>
      <vt:lpstr>Развитие мыслительных операций анализа и синтеза у старших дошкольников с ЗПР</vt:lpstr>
      <vt:lpstr>Особенностями операций анализа у старших дошкольников с ЗПР являются:</vt:lpstr>
      <vt:lpstr>Особенности освоения операции «синтез» у старших дошкольников с ЗПР:</vt:lpstr>
      <vt:lpstr>Слайд 4</vt:lpstr>
      <vt:lpstr>Основные понятия</vt:lpstr>
      <vt:lpstr>Дидактическая игра -</vt:lpstr>
      <vt:lpstr>Задачи дидактической игры:</vt:lpstr>
      <vt:lpstr>Основа игры </vt:lpstr>
      <vt:lpstr>    Условия</vt:lpstr>
      <vt:lpstr>Мысленно расчленять и соединять</vt:lpstr>
      <vt:lpstr>Выделять целое из частей и части из   целого </vt:lpstr>
      <vt:lpstr>Формирование   умения   устанавливать    особенности расположения   частей   в   объекте   </vt:lpstr>
      <vt:lpstr>Мысленно   разъединять   предмет   на   образующие   его   части,   выделять отдельные качества, свойства, признак</vt:lpstr>
      <vt:lpstr>Система работы учителя-дефектолога включает в себя:</vt:lpstr>
      <vt:lpstr>Слайд 15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мыслительных операций анализа и синтеза у старших дошкольников с ЗПР</dc:title>
  <dc:creator>Пользователь</dc:creator>
  <cp:lastModifiedBy>Анна Сафонова</cp:lastModifiedBy>
  <cp:revision>1</cp:revision>
  <dcterms:created xsi:type="dcterms:W3CDTF">2022-09-05T09:52:55Z</dcterms:created>
  <dcterms:modified xsi:type="dcterms:W3CDTF">2022-09-05T11:27:51Z</dcterms:modified>
</cp:coreProperties>
</file>