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26.xml" ContentType="application/vnd.openxmlformats-officedocument.presentationml.slide+xml"/>
  <Override PartName="/ppt/slides/slide51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50.xml" ContentType="application/vnd.openxmlformats-officedocument.presentationml.slide+xml"/>
  <Override PartName="/ppt/slides/slide2.xml" ContentType="application/vnd.openxmlformats-officedocument.presentationml.slide+xml"/>
  <Override PartName="/ppt/slides/slide24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_rels/slide49.xml.rels" ContentType="application/vnd.openxmlformats-package.relationships+xml"/>
  <Override PartName="/ppt/slides/_rels/slide48.xml.rels" ContentType="application/vnd.openxmlformats-package.relationships+xml"/>
  <Override PartName="/ppt/slides/_rels/slide47.xml.rels" ContentType="application/vnd.openxmlformats-package.relationships+xml"/>
  <Override PartName="/ppt/slides/_rels/slide21.xml.rels" ContentType="application/vnd.openxmlformats-package.relationships+xml"/>
  <Override PartName="/ppt/slides/_rels/slide32.xml.rels" ContentType="application/vnd.openxmlformats-package.relationships+xml"/>
  <Override PartName="/ppt/slides/_rels/slide20.xml.rels" ContentType="application/vnd.openxmlformats-package.relationships+xml"/>
  <Override PartName="/ppt/slides/_rels/slide31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22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50.xml.rels" ContentType="application/vnd.openxmlformats-package.relationships+xml"/>
  <Override PartName="/ppt/slides/_rels/slide5.xml.rels" ContentType="application/vnd.openxmlformats-package.relationships+xml"/>
  <Override PartName="/ppt/slides/_rels/slide27.xml.rels" ContentType="application/vnd.openxmlformats-package.relationships+xml"/>
  <Override PartName="/ppt/slides/_rels/slide19.xml.rels" ContentType="application/vnd.openxmlformats-package.relationships+xml"/>
  <Override PartName="/ppt/slides/_rels/slide12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25.xml.rels" ContentType="application/vnd.openxmlformats-package.relationships+xml"/>
  <Override PartName="/ppt/slides/_rels/slide51.xml.rels" ContentType="application/vnd.openxmlformats-package.relationships+xml"/>
  <Override PartName="/ppt/slides/_rels/slide6.xml.rels" ContentType="application/vnd.openxmlformats-package.relationships+xml"/>
  <Override PartName="/ppt/slides/_rels/slide28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24.xml.rels" ContentType="application/vnd.openxmlformats-package.relationships+xml"/>
  <Override PartName="/ppt/slides/_rels/slide9.xml.rels" ContentType="application/vnd.openxmlformats-package.relationships+xml"/>
  <Override PartName="/ppt/slides/_rels/slide17.xml.rels" ContentType="application/vnd.openxmlformats-package.relationships+xml"/>
  <Override PartName="/ppt/slides/_rels/slide29.xml.rels" ContentType="application/vnd.openxmlformats-package.relationships+xml"/>
  <Override PartName="/ppt/slides/_rels/slide10.xml.rels" ContentType="application/vnd.openxmlformats-package.relationships+xml"/>
  <Override PartName="/ppt/slides/_rels/slide26.xml.rels" ContentType="application/vnd.openxmlformats-package.relationships+xml"/>
  <Override PartName="/ppt/slides/_rels/slide30.xml.rels" ContentType="application/vnd.openxmlformats-package.relationships+xml"/>
  <Override PartName="/ppt/slides/_rels/slide33.xml.rels" ContentType="application/vnd.openxmlformats-package.relationships+xml"/>
  <Override PartName="/ppt/slides/_rels/slide44.xml.rels" ContentType="application/vnd.openxmlformats-package.relationships+xml"/>
  <Override PartName="/ppt/slides/_rels/slide34.xml.rels" ContentType="application/vnd.openxmlformats-package.relationships+xml"/>
  <Override PartName="/ppt/slides/_rels/slide45.xml.rels" ContentType="application/vnd.openxmlformats-package.relationships+xml"/>
  <Override PartName="/ppt/slides/_rels/slide35.xml.rels" ContentType="application/vnd.openxmlformats-package.relationships+xml"/>
  <Override PartName="/ppt/slides/_rels/slide36.xml.rels" ContentType="application/vnd.openxmlformats-package.relationships+xml"/>
  <Override PartName="/ppt/slides/_rels/slide37.xml.rels" ContentType="application/vnd.openxmlformats-package.relationships+xml"/>
  <Override PartName="/ppt/slides/_rels/slide38.xml.rels" ContentType="application/vnd.openxmlformats-package.relationships+xml"/>
  <Override PartName="/ppt/slides/_rels/slide39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6.xml.rels" ContentType="application/vnd.openxmlformats-package.relationships+xml"/>
  <Override PartName="/ppt/slides/slide5.xml" ContentType="application/vnd.openxmlformats-officedocument.presentationml.slide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6.xml" ContentType="application/vnd.openxmlformats-officedocument.presentationml.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29.xml" ContentType="application/vnd.openxmlformats-officedocument.presentationml.slid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_rels/presentation.xml.rels" ContentType="application/vnd.openxmlformats-package.relationships+xml"/>
  <Override PartName="/ppt/media/image104.jpeg" ContentType="image/jpeg"/>
  <Override PartName="/ppt/media/image103.jpeg" ContentType="image/jpeg"/>
  <Override PartName="/ppt/media/image102.jpeg" ContentType="image/jpeg"/>
  <Override PartName="/ppt/media/image101.jpeg" ContentType="image/jpeg"/>
  <Override PartName="/ppt/media/image100.jpeg" ContentType="image/jpeg"/>
  <Override PartName="/ppt/media/image97.jpeg" ContentType="image/jpeg"/>
  <Override PartName="/ppt/media/image52.jpeg" ContentType="image/jpeg"/>
  <Override PartName="/ppt/media/image51.jpeg" ContentType="image/jpeg"/>
  <Override PartName="/ppt/media/image34.jpeg" ContentType="image/jpeg"/>
  <Override PartName="/ppt/media/image77.jpeg" ContentType="image/jpeg"/>
  <Override PartName="/ppt/media/image33.jpeg" ContentType="image/jpeg"/>
  <Override PartName="/ppt/media/image76.jpeg" ContentType="image/jpeg"/>
  <Override PartName="/ppt/media/image32.jpeg" ContentType="image/jpeg"/>
  <Override PartName="/ppt/media/image19.jpeg" ContentType="image/jpeg"/>
  <Override PartName="/ppt/media/image75.jpeg" ContentType="image/jpeg"/>
  <Override PartName="/ppt/media/image31.jpeg" ContentType="image/jpeg"/>
  <Override PartName="/ppt/media/image18.jpeg" ContentType="image/jpeg"/>
  <Override PartName="/ppt/media/image74.jpeg" ContentType="image/jpeg"/>
  <Override PartName="/ppt/media/image29.jpeg" ContentType="image/jpeg"/>
  <Override PartName="/ppt/media/image28.jpeg" ContentType="image/jpeg"/>
  <Override PartName="/ppt/media/image88.jpeg" ContentType="image/jpeg"/>
  <Override PartName="/ppt/media/image27.jpeg" ContentType="image/jpeg"/>
  <Override PartName="/ppt/media/image87.jpeg" ContentType="image/jpeg"/>
  <Override PartName="/ppt/media/image26.jpeg" ContentType="image/jpeg"/>
  <Override PartName="/ppt/media/image9.jpeg" ContentType="image/jpeg"/>
  <Override PartName="/ppt/media/image7.jpeg" ContentType="image/jpeg"/>
  <Override PartName="/ppt/media/image30.jpeg" ContentType="image/jpeg"/>
  <Override PartName="/ppt/media/image17.jpeg" ContentType="image/jpeg"/>
  <Override PartName="/ppt/media/image73.jpeg" ContentType="image/jpeg"/>
  <Override PartName="/ppt/media/image2.png" ContentType="image/png"/>
  <Override PartName="/ppt/media/image62.jpeg" ContentType="image/jpeg"/>
  <Override PartName="/ppt/media/image8.jpeg" ContentType="image/jpeg"/>
  <Override PartName="/ppt/media/image1.png" ContentType="image/png"/>
  <Override PartName="/ppt/media/image94.jpeg" ContentType="image/jpeg"/>
  <Override PartName="/ppt/media/image5.jpeg" ContentType="image/jpeg"/>
  <Override PartName="/ppt/media/image37.jpeg" ContentType="image/jpeg"/>
  <Override PartName="/ppt/media/image35.jpeg" ContentType="image/jpeg"/>
  <Override PartName="/ppt/media/image3.jpeg" ContentType="image/jpeg"/>
  <Override PartName="/ppt/media/image78.jpeg" ContentType="image/jpeg"/>
  <Override PartName="/ppt/media/image10.jpeg" ContentType="image/jpeg"/>
  <Override PartName="/ppt/media/image53.jpeg" ContentType="image/jpeg"/>
  <Override PartName="/ppt/media/image4.jpeg" ContentType="image/jpeg"/>
  <Override PartName="/ppt/media/image36.jpeg" ContentType="image/jpeg"/>
  <Override PartName="/ppt/media/image79.jpeg" ContentType="image/jpeg"/>
  <Override PartName="/ppt/media/image6.jpeg" ContentType="image/jpeg"/>
  <Override PartName="/ppt/media/image11.jpeg" ContentType="image/jpeg"/>
  <Override PartName="/ppt/media/image54.jpeg" ContentType="image/jpeg"/>
  <Override PartName="/ppt/media/image42.jpeg" ContentType="image/jpeg"/>
  <Override PartName="/ppt/media/image12.jpeg" ContentType="image/jpeg"/>
  <Override PartName="/ppt/media/image55.jpeg" ContentType="image/jpeg"/>
  <Override PartName="/ppt/media/image43.jpeg" ContentType="image/jpeg"/>
  <Override PartName="/ppt/media/image13.jpeg" ContentType="image/jpeg"/>
  <Override PartName="/ppt/media/image56.jpeg" ContentType="image/jpeg"/>
  <Override PartName="/ppt/media/image44.jpeg" ContentType="image/jpeg"/>
  <Override PartName="/ppt/media/image14.jpeg" ContentType="image/jpeg"/>
  <Override PartName="/ppt/media/image90.jpeg" ContentType="image/jpeg"/>
  <Override PartName="/ppt/media/image57.jpeg" ContentType="image/jpeg"/>
  <Override PartName="/ppt/media/image98.jpeg" ContentType="image/jpeg"/>
  <Override PartName="/ppt/media/image70.jpeg" ContentType="image/jpeg"/>
  <Override PartName="/ppt/media/image45.jpeg" ContentType="image/jpeg"/>
  <Override PartName="/ppt/media/image15.jpeg" ContentType="image/jpeg"/>
  <Override PartName="/ppt/media/image91.jpeg" ContentType="image/jpeg"/>
  <Override PartName="/ppt/media/image58.jpeg" ContentType="image/jpeg"/>
  <Override PartName="/ppt/media/image99.jpeg" ContentType="image/jpeg"/>
  <Override PartName="/ppt/media/image38.jpeg" ContentType="image/jpeg"/>
  <Override PartName="/ppt/media/image71.jpeg" ContentType="image/jpeg"/>
  <Override PartName="/ppt/media/image46.jpeg" ContentType="image/jpeg"/>
  <Override PartName="/ppt/media/image89.jpeg" ContentType="image/jpeg"/>
  <Override PartName="/ppt/media/image16.jpeg" ContentType="image/jpeg"/>
  <Override PartName="/ppt/media/image92.jpeg" ContentType="image/jpeg"/>
  <Override PartName="/ppt/media/image59.jpeg" ContentType="image/jpeg"/>
  <Override PartName="/ppt/media/image39.jpeg" ContentType="image/jpeg"/>
  <Override PartName="/ppt/media/image72.jpeg" ContentType="image/jpeg"/>
  <Override PartName="/ppt/media/image60.jpeg" ContentType="image/jpeg"/>
  <Override PartName="/ppt/media/image61.jpeg" ContentType="image/jpeg"/>
  <Override PartName="/ppt/media/image50.jpeg" ContentType="image/jpeg"/>
  <Override PartName="/ppt/media/image25.jpeg" ContentType="image/jpeg"/>
  <Override PartName="/ppt/media/image86.jpeg" ContentType="image/jpeg"/>
  <Override PartName="/ppt/media/image63.jpeg" ContentType="image/jpeg"/>
  <Override PartName="/ppt/media/image64.jpeg" ContentType="image/jpeg"/>
  <Override PartName="/ppt/media/image65.jpeg" ContentType="image/jpeg"/>
  <Override PartName="/ppt/media/image66.jpeg" ContentType="image/jpeg"/>
  <Override PartName="/ppt/media/image67.jpeg" ContentType="image/jpeg"/>
  <Override PartName="/ppt/media/image47.jpeg" ContentType="image/jpeg"/>
  <Override PartName="/ppt/media/image80.jpeg" ContentType="image/jpeg"/>
  <Override PartName="/ppt/media/image40.jpeg" ContentType="image/jpeg"/>
  <Override PartName="/ppt/media/image68.jpeg" ContentType="image/jpeg"/>
  <Override PartName="/ppt/media/image20.jpeg" ContentType="image/jpeg"/>
  <Override PartName="/ppt/media/image48.jpeg" ContentType="image/jpeg"/>
  <Override PartName="/ppt/media/image81.jpeg" ContentType="image/jpeg"/>
  <Override PartName="/ppt/media/image41.jpeg" ContentType="image/jpeg"/>
  <Override PartName="/ppt/media/image69.jpeg" ContentType="image/jpeg"/>
  <Override PartName="/ppt/media/image49.jpeg" ContentType="image/jpeg"/>
  <Override PartName="/ppt/media/image21.jpeg" ContentType="image/jpeg"/>
  <Override PartName="/ppt/media/image82.jpeg" ContentType="image/jpeg"/>
  <Override PartName="/ppt/media/image22.jpeg" ContentType="image/jpeg"/>
  <Override PartName="/ppt/media/image83.jpeg" ContentType="image/jpeg"/>
  <Override PartName="/ppt/media/image23.jpeg" ContentType="image/jpeg"/>
  <Override PartName="/ppt/media/image84.jpeg" ContentType="image/jpeg"/>
  <Override PartName="/ppt/media/image24.jpeg" ContentType="image/jpeg"/>
  <Override PartName="/ppt/media/image85.jpeg" ContentType="image/jpeg"/>
  <Override PartName="/ppt/media/image93.jpeg" ContentType="image/jpeg"/>
  <Override PartName="/ppt/media/image95.jpeg" ContentType="image/jpeg"/>
  <Override PartName="/ppt/media/image96.jpeg" ContentType="image/jpeg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Modifiez le style du titre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12/27/18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F373FF63-BAA4-4992-994C-CDD824976971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jpeg"/><Relationship Id="rId3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jpeg"/><Relationship Id="rId3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jpeg"/><Relationship Id="rId3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jpeg"/><Relationship Id="rId3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image" Target="../media/image36.jpeg"/><Relationship Id="rId3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image" Target="../media/image38.jpeg"/><Relationship Id="rId3" Type="http://schemas.openxmlformats.org/officeDocument/2006/relationships/slideLayout" Target="../slideLayouts/slideLayout2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image" Target="../media/image40.jpeg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image" Target="../media/image42.jpeg"/><Relationship Id="rId3" Type="http://schemas.openxmlformats.org/officeDocument/2006/relationships/slideLayout" Target="../slideLayouts/slideLayout2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image" Target="../media/image44.jpeg"/><Relationship Id="rId3" Type="http://schemas.openxmlformats.org/officeDocument/2006/relationships/slideLayout" Target="../slideLayouts/slideLayout2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image" Target="../media/image46.jpeg"/><Relationship Id="rId3" Type="http://schemas.openxmlformats.org/officeDocument/2006/relationships/slideLayout" Target="../slideLayouts/slideLayout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47.jpeg"/><Relationship Id="rId2" Type="http://schemas.openxmlformats.org/officeDocument/2006/relationships/image" Target="../media/image48.jpeg"/><Relationship Id="rId3" Type="http://schemas.openxmlformats.org/officeDocument/2006/relationships/slideLayout" Target="../slideLayouts/slideLayout2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49.jpeg"/><Relationship Id="rId2" Type="http://schemas.openxmlformats.org/officeDocument/2006/relationships/image" Target="../media/image50.jpeg"/><Relationship Id="rId3" Type="http://schemas.openxmlformats.org/officeDocument/2006/relationships/slideLayout" Target="../slideLayouts/slideLayout2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51.jpeg"/><Relationship Id="rId2" Type="http://schemas.openxmlformats.org/officeDocument/2006/relationships/image" Target="../media/image52.jpeg"/><Relationship Id="rId3" Type="http://schemas.openxmlformats.org/officeDocument/2006/relationships/slideLayout" Target="../slideLayouts/slideLayout2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53.jpeg"/><Relationship Id="rId2" Type="http://schemas.openxmlformats.org/officeDocument/2006/relationships/image" Target="../media/image54.jpeg"/><Relationship Id="rId3" Type="http://schemas.openxmlformats.org/officeDocument/2006/relationships/slideLayout" Target="../slideLayouts/slideLayout2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55.jpeg"/><Relationship Id="rId2" Type="http://schemas.openxmlformats.org/officeDocument/2006/relationships/image" Target="../media/image56.jpeg"/><Relationship Id="rId3" Type="http://schemas.openxmlformats.org/officeDocument/2006/relationships/slideLayout" Target="../slideLayouts/slideLayout2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57.jpeg"/><Relationship Id="rId2" Type="http://schemas.openxmlformats.org/officeDocument/2006/relationships/image" Target="../media/image58.jpeg"/><Relationship Id="rId3" Type="http://schemas.openxmlformats.org/officeDocument/2006/relationships/slideLayout" Target="../slideLayouts/slideLayout2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59.jpeg"/><Relationship Id="rId2" Type="http://schemas.openxmlformats.org/officeDocument/2006/relationships/image" Target="../media/image60.jpeg"/><Relationship Id="rId3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2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61.jpeg"/><Relationship Id="rId2" Type="http://schemas.openxmlformats.org/officeDocument/2006/relationships/image" Target="../media/image62.jpeg"/><Relationship Id="rId3" Type="http://schemas.openxmlformats.org/officeDocument/2006/relationships/slideLayout" Target="../slideLayouts/slideLayout2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63.jpeg"/><Relationship Id="rId2" Type="http://schemas.openxmlformats.org/officeDocument/2006/relationships/image" Target="../media/image64.jpeg"/><Relationship Id="rId3" Type="http://schemas.openxmlformats.org/officeDocument/2006/relationships/slideLayout" Target="../slideLayouts/slideLayout2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65.jpeg"/><Relationship Id="rId2" Type="http://schemas.openxmlformats.org/officeDocument/2006/relationships/image" Target="../media/image66.jpeg"/><Relationship Id="rId3" Type="http://schemas.openxmlformats.org/officeDocument/2006/relationships/slideLayout" Target="../slideLayouts/slideLayout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67.jpeg"/><Relationship Id="rId2" Type="http://schemas.openxmlformats.org/officeDocument/2006/relationships/image" Target="../media/image68.jpeg"/><Relationship Id="rId3" Type="http://schemas.openxmlformats.org/officeDocument/2006/relationships/slideLayout" Target="../slideLayouts/slideLayout2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69.jpeg"/><Relationship Id="rId2" Type="http://schemas.openxmlformats.org/officeDocument/2006/relationships/image" Target="../media/image70.jpeg"/><Relationship Id="rId3" Type="http://schemas.openxmlformats.org/officeDocument/2006/relationships/slideLayout" Target="../slideLayouts/slideLayout2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71.jpeg"/><Relationship Id="rId2" Type="http://schemas.openxmlformats.org/officeDocument/2006/relationships/image" Target="../media/image72.jpeg"/><Relationship Id="rId3" Type="http://schemas.openxmlformats.org/officeDocument/2006/relationships/slideLayout" Target="../slideLayouts/slideLayout2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73.jpeg"/><Relationship Id="rId2" Type="http://schemas.openxmlformats.org/officeDocument/2006/relationships/image" Target="../media/image74.jpeg"/><Relationship Id="rId3" Type="http://schemas.openxmlformats.org/officeDocument/2006/relationships/slideLayout" Target="../slideLayouts/slideLayout2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75.jpeg"/><Relationship Id="rId2" Type="http://schemas.openxmlformats.org/officeDocument/2006/relationships/image" Target="../media/image76.jpeg"/><Relationship Id="rId3" Type="http://schemas.openxmlformats.org/officeDocument/2006/relationships/slideLayout" Target="../slideLayouts/slideLayout2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77.jpeg"/><Relationship Id="rId2" Type="http://schemas.openxmlformats.org/officeDocument/2006/relationships/image" Target="../media/image78.jpeg"/><Relationship Id="rId3" Type="http://schemas.openxmlformats.org/officeDocument/2006/relationships/slideLayout" Target="../slideLayouts/slideLayout2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79.jpeg"/><Relationship Id="rId2" Type="http://schemas.openxmlformats.org/officeDocument/2006/relationships/image" Target="../media/image80.jpeg"/><Relationship Id="rId3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2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81.jpeg"/><Relationship Id="rId2" Type="http://schemas.openxmlformats.org/officeDocument/2006/relationships/image" Target="../media/image82.jpeg"/><Relationship Id="rId3" Type="http://schemas.openxmlformats.org/officeDocument/2006/relationships/slideLayout" Target="../slideLayouts/slideLayout2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83.jpeg"/><Relationship Id="rId2" Type="http://schemas.openxmlformats.org/officeDocument/2006/relationships/image" Target="../media/image84.jpeg"/><Relationship Id="rId3" Type="http://schemas.openxmlformats.org/officeDocument/2006/relationships/slideLayout" Target="../slideLayouts/slideLayout2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85.jpeg"/><Relationship Id="rId2" Type="http://schemas.openxmlformats.org/officeDocument/2006/relationships/image" Target="../media/image86.jpeg"/><Relationship Id="rId3" Type="http://schemas.openxmlformats.org/officeDocument/2006/relationships/slideLayout" Target="../slideLayouts/slideLayout2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87.jpeg"/><Relationship Id="rId2" Type="http://schemas.openxmlformats.org/officeDocument/2006/relationships/image" Target="../media/image88.jpeg"/><Relationship Id="rId3" Type="http://schemas.openxmlformats.org/officeDocument/2006/relationships/slideLayout" Target="../slideLayouts/slideLayout2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89.jpeg"/><Relationship Id="rId2" Type="http://schemas.openxmlformats.org/officeDocument/2006/relationships/image" Target="../media/image90.jpeg"/><Relationship Id="rId3" Type="http://schemas.openxmlformats.org/officeDocument/2006/relationships/slideLayout" Target="../slideLayouts/slideLayout2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91.jpeg"/><Relationship Id="rId2" Type="http://schemas.openxmlformats.org/officeDocument/2006/relationships/image" Target="../media/image92.jpeg"/><Relationship Id="rId3" Type="http://schemas.openxmlformats.org/officeDocument/2006/relationships/slideLayout" Target="../slideLayouts/slideLayout2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93.jpeg"/><Relationship Id="rId2" Type="http://schemas.openxmlformats.org/officeDocument/2006/relationships/image" Target="../media/image94.jpeg"/><Relationship Id="rId3" Type="http://schemas.openxmlformats.org/officeDocument/2006/relationships/slideLayout" Target="../slideLayouts/slideLayout2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95.jpeg"/><Relationship Id="rId2" Type="http://schemas.openxmlformats.org/officeDocument/2006/relationships/image" Target="../media/image96.jpeg"/><Relationship Id="rId3" Type="http://schemas.openxmlformats.org/officeDocument/2006/relationships/slideLayout" Target="../slideLayouts/slideLayout2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97.jpeg"/><Relationship Id="rId2" Type="http://schemas.openxmlformats.org/officeDocument/2006/relationships/image" Target="../media/image98.jpeg"/><Relationship Id="rId3" Type="http://schemas.openxmlformats.org/officeDocument/2006/relationships/slideLayout" Target="../slideLayouts/slideLayout2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99.jpeg"/><Relationship Id="rId2" Type="http://schemas.openxmlformats.org/officeDocument/2006/relationships/image" Target="../media/image100.jpeg"/><Relationship Id="rId3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2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101.jpeg"/><Relationship Id="rId2" Type="http://schemas.openxmlformats.org/officeDocument/2006/relationships/image" Target="../media/image102.jpeg"/><Relationship Id="rId3" Type="http://schemas.openxmlformats.org/officeDocument/2006/relationships/slideLayout" Target="../slideLayouts/slideLayout2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103.jpeg"/><Relationship Id="rId2" Type="http://schemas.openxmlformats.org/officeDocument/2006/relationships/image" Target="../media/image104.jpeg"/><Relationship Id="rId3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"/>
          <p:cNvPicPr/>
          <p:nvPr/>
        </p:nvPicPr>
        <p:blipFill>
          <a:blip r:embed="rId1"/>
          <a:stretch/>
        </p:blipFill>
        <p:spPr>
          <a:xfrm>
            <a:off x="4572000" y="24480"/>
            <a:ext cx="4571640" cy="6840000"/>
          </a:xfrm>
          <a:prstGeom prst="rect">
            <a:avLst/>
          </a:prstGeom>
          <a:ln>
            <a:noFill/>
          </a:ln>
        </p:spPr>
      </p:pic>
      <p:pic>
        <p:nvPicPr>
          <p:cNvPr id="40" name="Picture 2" descr=""/>
          <p:cNvPicPr/>
          <p:nvPr/>
        </p:nvPicPr>
        <p:blipFill>
          <a:blip r:embed="rId2"/>
          <a:stretch/>
        </p:blipFill>
        <p:spPr>
          <a:xfrm>
            <a:off x="0" y="-25200"/>
            <a:ext cx="4571640" cy="6890040"/>
          </a:xfrm>
          <a:prstGeom prst="rect">
            <a:avLst/>
          </a:prstGeom>
          <a:ln>
            <a:noFill/>
          </a:ln>
        </p:spPr>
      </p:pic>
      <p:sp>
        <p:nvSpPr>
          <p:cNvPr id="41" name="TextShape 1"/>
          <p:cNvSpPr txBox="1"/>
          <p:nvPr/>
        </p:nvSpPr>
        <p:spPr>
          <a:xfrm>
            <a:off x="685800" y="1340640"/>
            <a:ext cx="7772040" cy="4176000"/>
          </a:xfrm>
          <a:prstGeom prst="rect">
            <a:avLst/>
          </a:prstGeom>
          <a:solidFill>
            <a:srgbClr val="ffffff"/>
          </a:solidFill>
          <a:ln cap="rnd" w="28440">
            <a:solidFill>
              <a:srgbClr val="99660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fr-FR" sz="3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Niveau 1</a:t>
            </a:r>
            <a:r>
              <a:rPr b="0" lang="fr-F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
</a:t>
            </a:r>
            <a:r>
              <a:rPr b="0" lang="fr-F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
</a:t>
            </a:r>
            <a:r>
              <a:rPr b="0" lang="fr-F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Tu as 40 secondes pour lire correctement tous ces mots. </a:t>
            </a:r>
            <a:r>
              <a:rPr b="0" lang="fr-F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
</a:t>
            </a:r>
            <a:r>
              <a:rPr b="0" lang="fr-F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
</a:t>
            </a:r>
            <a:r>
              <a:rPr b="0" lang="fr-F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C’est parti !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restart="whenNotActive" nodeType="interactiveSeq" fill="hold">
                <p:childTnLst>
                  <p:par>
                    <p:cTn id="3" fill="hold">
                      <p:stCondLst/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mediacall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"/>
          <p:cNvPicPr/>
          <p:nvPr/>
        </p:nvPicPr>
        <p:blipFill>
          <a:blip r:embed="rId1"/>
          <a:stretch/>
        </p:blipFill>
        <p:spPr>
          <a:xfrm>
            <a:off x="4572000" y="24480"/>
            <a:ext cx="4571640" cy="6840000"/>
          </a:xfrm>
          <a:prstGeom prst="rect">
            <a:avLst/>
          </a:prstGeom>
          <a:ln>
            <a:noFill/>
          </a:ln>
        </p:spPr>
      </p:pic>
      <p:pic>
        <p:nvPicPr>
          <p:cNvPr id="67" name="Picture 2" descr=""/>
          <p:cNvPicPr/>
          <p:nvPr/>
        </p:nvPicPr>
        <p:blipFill>
          <a:blip r:embed="rId2"/>
          <a:stretch/>
        </p:blipFill>
        <p:spPr>
          <a:xfrm>
            <a:off x="0" y="-25200"/>
            <a:ext cx="4571640" cy="6890040"/>
          </a:xfrm>
          <a:prstGeom prst="rect">
            <a:avLst/>
          </a:prstGeom>
          <a:ln>
            <a:noFill/>
          </a:ln>
        </p:spPr>
      </p:pic>
      <p:sp>
        <p:nvSpPr>
          <p:cNvPr id="68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ff"/>
          </a:solidFill>
          <a:ln cap="rnd" w="28440">
            <a:solidFill>
              <a:srgbClr val="99660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7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bien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2" descr=""/>
          <p:cNvPicPr/>
          <p:nvPr/>
        </p:nvPicPr>
        <p:blipFill>
          <a:blip r:embed="rId1"/>
          <a:stretch/>
        </p:blipFill>
        <p:spPr>
          <a:xfrm>
            <a:off x="4572000" y="24480"/>
            <a:ext cx="4571640" cy="6840000"/>
          </a:xfrm>
          <a:prstGeom prst="rect">
            <a:avLst/>
          </a:prstGeom>
          <a:ln>
            <a:noFill/>
          </a:ln>
        </p:spPr>
      </p:pic>
      <p:pic>
        <p:nvPicPr>
          <p:cNvPr id="70" name="Picture 2" descr=""/>
          <p:cNvPicPr/>
          <p:nvPr/>
        </p:nvPicPr>
        <p:blipFill>
          <a:blip r:embed="rId2"/>
          <a:stretch/>
        </p:blipFill>
        <p:spPr>
          <a:xfrm>
            <a:off x="0" y="-25200"/>
            <a:ext cx="4571640" cy="6890040"/>
          </a:xfrm>
          <a:prstGeom prst="rect">
            <a:avLst/>
          </a:prstGeom>
          <a:ln>
            <a:noFill/>
          </a:ln>
        </p:spPr>
      </p:pic>
      <p:sp>
        <p:nvSpPr>
          <p:cNvPr id="71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ff"/>
          </a:solidFill>
          <a:ln cap="rnd" w="28440">
            <a:solidFill>
              <a:srgbClr val="99660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7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te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2" descr=""/>
          <p:cNvPicPr/>
          <p:nvPr/>
        </p:nvPicPr>
        <p:blipFill>
          <a:blip r:embed="rId1"/>
          <a:stretch/>
        </p:blipFill>
        <p:spPr>
          <a:xfrm>
            <a:off x="4572000" y="24480"/>
            <a:ext cx="4571640" cy="6840000"/>
          </a:xfrm>
          <a:prstGeom prst="rect">
            <a:avLst/>
          </a:prstGeom>
          <a:ln>
            <a:noFill/>
          </a:ln>
        </p:spPr>
      </p:pic>
      <p:pic>
        <p:nvPicPr>
          <p:cNvPr id="73" name="Picture 2" descr=""/>
          <p:cNvPicPr/>
          <p:nvPr/>
        </p:nvPicPr>
        <p:blipFill>
          <a:blip r:embed="rId2"/>
          <a:stretch/>
        </p:blipFill>
        <p:spPr>
          <a:xfrm>
            <a:off x="0" y="-25200"/>
            <a:ext cx="4571640" cy="6890040"/>
          </a:xfrm>
          <a:prstGeom prst="rect">
            <a:avLst/>
          </a:prstGeom>
          <a:ln>
            <a:noFill/>
          </a:ln>
        </p:spPr>
      </p:pic>
      <p:sp>
        <p:nvSpPr>
          <p:cNvPr id="74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ff"/>
          </a:solidFill>
          <a:ln cap="rnd" w="28440">
            <a:solidFill>
              <a:srgbClr val="99660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7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dans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2" descr=""/>
          <p:cNvPicPr/>
          <p:nvPr/>
        </p:nvPicPr>
        <p:blipFill>
          <a:blip r:embed="rId1"/>
          <a:stretch/>
        </p:blipFill>
        <p:spPr>
          <a:xfrm>
            <a:off x="4572000" y="24480"/>
            <a:ext cx="4571640" cy="6840000"/>
          </a:xfrm>
          <a:prstGeom prst="rect">
            <a:avLst/>
          </a:prstGeom>
          <a:ln>
            <a:noFill/>
          </a:ln>
        </p:spPr>
      </p:pic>
      <p:pic>
        <p:nvPicPr>
          <p:cNvPr id="76" name="Picture 2" descr=""/>
          <p:cNvPicPr/>
          <p:nvPr/>
        </p:nvPicPr>
        <p:blipFill>
          <a:blip r:embed="rId2"/>
          <a:stretch/>
        </p:blipFill>
        <p:spPr>
          <a:xfrm>
            <a:off x="0" y="-25200"/>
            <a:ext cx="4571640" cy="6890040"/>
          </a:xfrm>
          <a:prstGeom prst="rect">
            <a:avLst/>
          </a:prstGeom>
          <a:ln>
            <a:noFill/>
          </a:ln>
        </p:spPr>
      </p:pic>
      <p:sp>
        <p:nvSpPr>
          <p:cNvPr id="77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ff"/>
          </a:solidFill>
          <a:ln cap="rnd" w="28440">
            <a:solidFill>
              <a:srgbClr val="99660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7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sur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2" descr=""/>
          <p:cNvPicPr/>
          <p:nvPr/>
        </p:nvPicPr>
        <p:blipFill>
          <a:blip r:embed="rId1"/>
          <a:stretch/>
        </p:blipFill>
        <p:spPr>
          <a:xfrm>
            <a:off x="4572000" y="24480"/>
            <a:ext cx="4571640" cy="6840000"/>
          </a:xfrm>
          <a:prstGeom prst="rect">
            <a:avLst/>
          </a:prstGeom>
          <a:ln>
            <a:noFill/>
          </a:ln>
        </p:spPr>
      </p:pic>
      <p:pic>
        <p:nvPicPr>
          <p:cNvPr id="79" name="Picture 2" descr=""/>
          <p:cNvPicPr/>
          <p:nvPr/>
        </p:nvPicPr>
        <p:blipFill>
          <a:blip r:embed="rId2"/>
          <a:stretch/>
        </p:blipFill>
        <p:spPr>
          <a:xfrm>
            <a:off x="0" y="-25200"/>
            <a:ext cx="4571640" cy="6890040"/>
          </a:xfrm>
          <a:prstGeom prst="rect">
            <a:avLst/>
          </a:prstGeom>
          <a:ln>
            <a:noFill/>
          </a:ln>
        </p:spPr>
      </p:pic>
      <p:sp>
        <p:nvSpPr>
          <p:cNvPr id="80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ff"/>
          </a:solidFill>
          <a:ln cap="rnd" w="28440">
            <a:solidFill>
              <a:srgbClr val="99660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7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le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2" descr=""/>
          <p:cNvPicPr/>
          <p:nvPr/>
        </p:nvPicPr>
        <p:blipFill>
          <a:blip r:embed="rId1"/>
          <a:stretch/>
        </p:blipFill>
        <p:spPr>
          <a:xfrm>
            <a:off x="4572000" y="24480"/>
            <a:ext cx="4571640" cy="6840000"/>
          </a:xfrm>
          <a:prstGeom prst="rect">
            <a:avLst/>
          </a:prstGeom>
          <a:ln>
            <a:noFill/>
          </a:ln>
        </p:spPr>
      </p:pic>
      <p:pic>
        <p:nvPicPr>
          <p:cNvPr id="82" name="Picture 2" descr=""/>
          <p:cNvPicPr/>
          <p:nvPr/>
        </p:nvPicPr>
        <p:blipFill>
          <a:blip r:embed="rId2"/>
          <a:stretch/>
        </p:blipFill>
        <p:spPr>
          <a:xfrm>
            <a:off x="0" y="-25200"/>
            <a:ext cx="4571640" cy="6890040"/>
          </a:xfrm>
          <a:prstGeom prst="rect">
            <a:avLst/>
          </a:prstGeom>
          <a:ln>
            <a:noFill/>
          </a:ln>
        </p:spPr>
      </p:pic>
      <p:sp>
        <p:nvSpPr>
          <p:cNvPr id="83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ff"/>
          </a:solidFill>
          <a:ln cap="rnd" w="28440">
            <a:solidFill>
              <a:srgbClr val="99660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7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la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2" descr=""/>
          <p:cNvPicPr/>
          <p:nvPr/>
        </p:nvPicPr>
        <p:blipFill>
          <a:blip r:embed="rId1"/>
          <a:stretch/>
        </p:blipFill>
        <p:spPr>
          <a:xfrm>
            <a:off x="4572000" y="24480"/>
            <a:ext cx="4571640" cy="6840000"/>
          </a:xfrm>
          <a:prstGeom prst="rect">
            <a:avLst/>
          </a:prstGeom>
          <a:ln>
            <a:noFill/>
          </a:ln>
        </p:spPr>
      </p:pic>
      <p:pic>
        <p:nvPicPr>
          <p:cNvPr id="85" name="Picture 2" descr=""/>
          <p:cNvPicPr/>
          <p:nvPr/>
        </p:nvPicPr>
        <p:blipFill>
          <a:blip r:embed="rId2"/>
          <a:stretch/>
        </p:blipFill>
        <p:spPr>
          <a:xfrm>
            <a:off x="0" y="-25200"/>
            <a:ext cx="4571640" cy="6890040"/>
          </a:xfrm>
          <a:prstGeom prst="rect">
            <a:avLst/>
          </a:prstGeom>
          <a:ln>
            <a:noFill/>
          </a:ln>
        </p:spPr>
      </p:pic>
      <p:sp>
        <p:nvSpPr>
          <p:cNvPr id="86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ff"/>
          </a:solidFill>
          <a:ln cap="rnd" w="28440">
            <a:solidFill>
              <a:srgbClr val="99660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7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du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2" descr=""/>
          <p:cNvPicPr/>
          <p:nvPr/>
        </p:nvPicPr>
        <p:blipFill>
          <a:blip r:embed="rId1"/>
          <a:stretch/>
        </p:blipFill>
        <p:spPr>
          <a:xfrm>
            <a:off x="4572000" y="24480"/>
            <a:ext cx="4571640" cy="6840000"/>
          </a:xfrm>
          <a:prstGeom prst="rect">
            <a:avLst/>
          </a:prstGeom>
          <a:ln>
            <a:noFill/>
          </a:ln>
        </p:spPr>
      </p:pic>
      <p:pic>
        <p:nvPicPr>
          <p:cNvPr id="88" name="Picture 2" descr=""/>
          <p:cNvPicPr/>
          <p:nvPr/>
        </p:nvPicPr>
        <p:blipFill>
          <a:blip r:embed="rId2"/>
          <a:stretch/>
        </p:blipFill>
        <p:spPr>
          <a:xfrm>
            <a:off x="0" y="-25200"/>
            <a:ext cx="4571640" cy="6890040"/>
          </a:xfrm>
          <a:prstGeom prst="rect">
            <a:avLst/>
          </a:prstGeom>
          <a:ln>
            <a:noFill/>
          </a:ln>
        </p:spPr>
      </p:pic>
      <p:sp>
        <p:nvSpPr>
          <p:cNvPr id="89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ff"/>
          </a:solidFill>
          <a:ln cap="rnd" w="28440">
            <a:solidFill>
              <a:srgbClr val="99660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7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sous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 descr=""/>
          <p:cNvPicPr/>
          <p:nvPr/>
        </p:nvPicPr>
        <p:blipFill>
          <a:blip r:embed="rId1"/>
          <a:stretch/>
        </p:blipFill>
        <p:spPr>
          <a:xfrm>
            <a:off x="4572000" y="24480"/>
            <a:ext cx="4571640" cy="6840000"/>
          </a:xfrm>
          <a:prstGeom prst="rect">
            <a:avLst/>
          </a:prstGeom>
          <a:ln>
            <a:noFill/>
          </a:ln>
        </p:spPr>
      </p:pic>
      <p:pic>
        <p:nvPicPr>
          <p:cNvPr id="91" name="Picture 2" descr=""/>
          <p:cNvPicPr/>
          <p:nvPr/>
        </p:nvPicPr>
        <p:blipFill>
          <a:blip r:embed="rId2"/>
          <a:stretch/>
        </p:blipFill>
        <p:spPr>
          <a:xfrm>
            <a:off x="0" y="-25200"/>
            <a:ext cx="4571640" cy="6890040"/>
          </a:xfrm>
          <a:prstGeom prst="rect">
            <a:avLst/>
          </a:prstGeom>
          <a:ln>
            <a:noFill/>
          </a:ln>
        </p:spPr>
      </p:pic>
      <p:sp>
        <p:nvSpPr>
          <p:cNvPr id="92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ff"/>
          </a:solidFill>
          <a:ln cap="rnd" w="28440">
            <a:solidFill>
              <a:srgbClr val="99660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7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à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2" descr=""/>
          <p:cNvPicPr/>
          <p:nvPr/>
        </p:nvPicPr>
        <p:blipFill>
          <a:blip r:embed="rId1"/>
          <a:stretch/>
        </p:blipFill>
        <p:spPr>
          <a:xfrm>
            <a:off x="4572000" y="24480"/>
            <a:ext cx="4571640" cy="6840000"/>
          </a:xfrm>
          <a:prstGeom prst="rect">
            <a:avLst/>
          </a:prstGeom>
          <a:ln>
            <a:noFill/>
          </a:ln>
        </p:spPr>
      </p:pic>
      <p:pic>
        <p:nvPicPr>
          <p:cNvPr id="94" name="Picture 2" descr=""/>
          <p:cNvPicPr/>
          <p:nvPr/>
        </p:nvPicPr>
        <p:blipFill>
          <a:blip r:embed="rId2"/>
          <a:stretch/>
        </p:blipFill>
        <p:spPr>
          <a:xfrm>
            <a:off x="0" y="-25200"/>
            <a:ext cx="4571640" cy="6890040"/>
          </a:xfrm>
          <a:prstGeom prst="rect">
            <a:avLst/>
          </a:prstGeom>
          <a:ln>
            <a:noFill/>
          </a:ln>
        </p:spPr>
      </p:pic>
      <p:sp>
        <p:nvSpPr>
          <p:cNvPr id="95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ff"/>
          </a:solidFill>
          <a:ln cap="rnd" w="28440">
            <a:solidFill>
              <a:srgbClr val="99660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7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tu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"/>
          <p:cNvPicPr/>
          <p:nvPr/>
        </p:nvPicPr>
        <p:blipFill>
          <a:blip r:embed="rId1"/>
          <a:stretch/>
        </p:blipFill>
        <p:spPr>
          <a:xfrm>
            <a:off x="4572000" y="24480"/>
            <a:ext cx="4571640" cy="6840000"/>
          </a:xfrm>
          <a:prstGeom prst="rect">
            <a:avLst/>
          </a:prstGeom>
          <a:ln>
            <a:noFill/>
          </a:ln>
        </p:spPr>
      </p:pic>
      <p:pic>
        <p:nvPicPr>
          <p:cNvPr id="43" name="Picture 2" descr=""/>
          <p:cNvPicPr/>
          <p:nvPr/>
        </p:nvPicPr>
        <p:blipFill>
          <a:blip r:embed="rId2"/>
          <a:stretch/>
        </p:blipFill>
        <p:spPr>
          <a:xfrm>
            <a:off x="0" y="-25200"/>
            <a:ext cx="4571640" cy="6890040"/>
          </a:xfrm>
          <a:prstGeom prst="rect">
            <a:avLst/>
          </a:prstGeom>
          <a:ln>
            <a:noFill/>
          </a:ln>
        </p:spPr>
      </p:pic>
      <p:sp>
        <p:nvSpPr>
          <p:cNvPr id="44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ff"/>
          </a:solidFill>
          <a:ln cap="rnd" w="28440">
            <a:solidFill>
              <a:srgbClr val="99660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7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l</a:t>
            </a:r>
            <a:r>
              <a:rPr b="0" lang="fr-FR" sz="7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es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2" descr=""/>
          <p:cNvPicPr/>
          <p:nvPr/>
        </p:nvPicPr>
        <p:blipFill>
          <a:blip r:embed="rId1"/>
          <a:stretch/>
        </p:blipFill>
        <p:spPr>
          <a:xfrm>
            <a:off x="4572000" y="24480"/>
            <a:ext cx="4571640" cy="6840000"/>
          </a:xfrm>
          <a:prstGeom prst="rect">
            <a:avLst/>
          </a:prstGeom>
          <a:ln>
            <a:noFill/>
          </a:ln>
        </p:spPr>
      </p:pic>
      <p:pic>
        <p:nvPicPr>
          <p:cNvPr id="97" name="Picture 2" descr=""/>
          <p:cNvPicPr/>
          <p:nvPr/>
        </p:nvPicPr>
        <p:blipFill>
          <a:blip r:embed="rId2"/>
          <a:stretch/>
        </p:blipFill>
        <p:spPr>
          <a:xfrm>
            <a:off x="0" y="-25200"/>
            <a:ext cx="4571640" cy="6890040"/>
          </a:xfrm>
          <a:prstGeom prst="rect">
            <a:avLst/>
          </a:prstGeom>
          <a:ln>
            <a:noFill/>
          </a:ln>
        </p:spPr>
      </p:pic>
      <p:sp>
        <p:nvSpPr>
          <p:cNvPr id="98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ff"/>
          </a:solidFill>
          <a:ln cap="rnd" w="28440">
            <a:solidFill>
              <a:srgbClr val="99660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7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avec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2" descr=""/>
          <p:cNvPicPr/>
          <p:nvPr/>
        </p:nvPicPr>
        <p:blipFill>
          <a:blip r:embed="rId1"/>
          <a:stretch/>
        </p:blipFill>
        <p:spPr>
          <a:xfrm>
            <a:off x="4572000" y="24480"/>
            <a:ext cx="4571640" cy="6840000"/>
          </a:xfrm>
          <a:prstGeom prst="rect">
            <a:avLst/>
          </a:prstGeom>
          <a:ln>
            <a:noFill/>
          </a:ln>
        </p:spPr>
      </p:pic>
      <p:pic>
        <p:nvPicPr>
          <p:cNvPr id="100" name="Picture 2" descr=""/>
          <p:cNvPicPr/>
          <p:nvPr/>
        </p:nvPicPr>
        <p:blipFill>
          <a:blip r:embed="rId2"/>
          <a:stretch/>
        </p:blipFill>
        <p:spPr>
          <a:xfrm>
            <a:off x="0" y="-25200"/>
            <a:ext cx="4571640" cy="6890040"/>
          </a:xfrm>
          <a:prstGeom prst="rect">
            <a:avLst/>
          </a:prstGeom>
          <a:ln>
            <a:noFill/>
          </a:ln>
        </p:spPr>
      </p:pic>
      <p:sp>
        <p:nvSpPr>
          <p:cNvPr id="101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ff"/>
          </a:solidFill>
          <a:ln cap="rnd" w="28440">
            <a:solidFill>
              <a:srgbClr val="99660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7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de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2" descr=""/>
          <p:cNvPicPr/>
          <p:nvPr/>
        </p:nvPicPr>
        <p:blipFill>
          <a:blip r:embed="rId1"/>
          <a:stretch/>
        </p:blipFill>
        <p:spPr>
          <a:xfrm>
            <a:off x="4572000" y="24480"/>
            <a:ext cx="4571640" cy="6840000"/>
          </a:xfrm>
          <a:prstGeom prst="rect">
            <a:avLst/>
          </a:prstGeom>
          <a:ln>
            <a:noFill/>
          </a:ln>
        </p:spPr>
      </p:pic>
      <p:pic>
        <p:nvPicPr>
          <p:cNvPr id="103" name="Picture 2" descr=""/>
          <p:cNvPicPr/>
          <p:nvPr/>
        </p:nvPicPr>
        <p:blipFill>
          <a:blip r:embed="rId2"/>
          <a:stretch/>
        </p:blipFill>
        <p:spPr>
          <a:xfrm>
            <a:off x="0" y="-25200"/>
            <a:ext cx="4571640" cy="6890040"/>
          </a:xfrm>
          <a:prstGeom prst="rect">
            <a:avLst/>
          </a:prstGeom>
          <a:ln>
            <a:noFill/>
          </a:ln>
        </p:spPr>
      </p:pic>
      <p:sp>
        <p:nvSpPr>
          <p:cNvPr id="104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ff"/>
          </a:solidFill>
          <a:ln cap="rnd" w="28440">
            <a:solidFill>
              <a:srgbClr val="99660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7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il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2" descr=""/>
          <p:cNvPicPr/>
          <p:nvPr/>
        </p:nvPicPr>
        <p:blipFill>
          <a:blip r:embed="rId1"/>
          <a:stretch/>
        </p:blipFill>
        <p:spPr>
          <a:xfrm>
            <a:off x="4572000" y="24480"/>
            <a:ext cx="4571640" cy="6840000"/>
          </a:xfrm>
          <a:prstGeom prst="rect">
            <a:avLst/>
          </a:prstGeom>
          <a:ln>
            <a:noFill/>
          </a:ln>
        </p:spPr>
      </p:pic>
      <p:pic>
        <p:nvPicPr>
          <p:cNvPr id="106" name="Picture 2" descr=""/>
          <p:cNvPicPr/>
          <p:nvPr/>
        </p:nvPicPr>
        <p:blipFill>
          <a:blip r:embed="rId2"/>
          <a:stretch/>
        </p:blipFill>
        <p:spPr>
          <a:xfrm>
            <a:off x="0" y="-25200"/>
            <a:ext cx="4571640" cy="6890040"/>
          </a:xfrm>
          <a:prstGeom prst="rect">
            <a:avLst/>
          </a:prstGeom>
          <a:ln>
            <a:noFill/>
          </a:ln>
        </p:spPr>
      </p:pic>
      <p:sp>
        <p:nvSpPr>
          <p:cNvPr id="107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ff"/>
          </a:solidFill>
          <a:ln cap="rnd" w="28440">
            <a:solidFill>
              <a:srgbClr val="99660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7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elle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2" descr=""/>
          <p:cNvPicPr/>
          <p:nvPr/>
        </p:nvPicPr>
        <p:blipFill>
          <a:blip r:embed="rId1"/>
          <a:stretch/>
        </p:blipFill>
        <p:spPr>
          <a:xfrm>
            <a:off x="4572000" y="24480"/>
            <a:ext cx="4571640" cy="6840000"/>
          </a:xfrm>
          <a:prstGeom prst="rect">
            <a:avLst/>
          </a:prstGeom>
          <a:ln>
            <a:noFill/>
          </a:ln>
        </p:spPr>
      </p:pic>
      <p:pic>
        <p:nvPicPr>
          <p:cNvPr id="109" name="Picture 2" descr=""/>
          <p:cNvPicPr/>
          <p:nvPr/>
        </p:nvPicPr>
        <p:blipFill>
          <a:blip r:embed="rId2"/>
          <a:stretch/>
        </p:blipFill>
        <p:spPr>
          <a:xfrm>
            <a:off x="0" y="-25200"/>
            <a:ext cx="4571640" cy="6890040"/>
          </a:xfrm>
          <a:prstGeom prst="rect">
            <a:avLst/>
          </a:prstGeom>
          <a:ln>
            <a:noFill/>
          </a:ln>
        </p:spPr>
      </p:pic>
      <p:sp>
        <p:nvSpPr>
          <p:cNvPr id="110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ff"/>
          </a:solidFill>
          <a:ln cap="rnd" w="28440">
            <a:solidFill>
              <a:srgbClr val="99660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7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ce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2" descr=""/>
          <p:cNvPicPr/>
          <p:nvPr/>
        </p:nvPicPr>
        <p:blipFill>
          <a:blip r:embed="rId1"/>
          <a:stretch/>
        </p:blipFill>
        <p:spPr>
          <a:xfrm>
            <a:off x="4572000" y="24480"/>
            <a:ext cx="4571640" cy="6840000"/>
          </a:xfrm>
          <a:prstGeom prst="rect">
            <a:avLst/>
          </a:prstGeom>
          <a:ln>
            <a:noFill/>
          </a:ln>
        </p:spPr>
      </p:pic>
      <p:pic>
        <p:nvPicPr>
          <p:cNvPr id="112" name="Picture 2" descr=""/>
          <p:cNvPicPr/>
          <p:nvPr/>
        </p:nvPicPr>
        <p:blipFill>
          <a:blip r:embed="rId2"/>
          <a:stretch/>
        </p:blipFill>
        <p:spPr>
          <a:xfrm>
            <a:off x="0" y="-25200"/>
            <a:ext cx="4571640" cy="6890040"/>
          </a:xfrm>
          <a:prstGeom prst="rect">
            <a:avLst/>
          </a:prstGeom>
          <a:ln>
            <a:noFill/>
          </a:ln>
        </p:spPr>
      </p:pic>
      <p:sp>
        <p:nvSpPr>
          <p:cNvPr id="113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ff"/>
          </a:solidFill>
          <a:ln cap="rnd" w="28440">
            <a:solidFill>
              <a:srgbClr val="99660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7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cet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2" descr=""/>
          <p:cNvPicPr/>
          <p:nvPr/>
        </p:nvPicPr>
        <p:blipFill>
          <a:blip r:embed="rId1"/>
          <a:stretch/>
        </p:blipFill>
        <p:spPr>
          <a:xfrm>
            <a:off x="4572000" y="24480"/>
            <a:ext cx="4571640" cy="6840000"/>
          </a:xfrm>
          <a:prstGeom prst="rect">
            <a:avLst/>
          </a:prstGeom>
          <a:ln>
            <a:noFill/>
          </a:ln>
        </p:spPr>
      </p:pic>
      <p:pic>
        <p:nvPicPr>
          <p:cNvPr id="115" name="Picture 2" descr=""/>
          <p:cNvPicPr/>
          <p:nvPr/>
        </p:nvPicPr>
        <p:blipFill>
          <a:blip r:embed="rId2"/>
          <a:stretch/>
        </p:blipFill>
        <p:spPr>
          <a:xfrm>
            <a:off x="0" y="-25200"/>
            <a:ext cx="4571640" cy="6890040"/>
          </a:xfrm>
          <a:prstGeom prst="rect">
            <a:avLst/>
          </a:prstGeom>
          <a:ln>
            <a:noFill/>
          </a:ln>
        </p:spPr>
      </p:pic>
      <p:sp>
        <p:nvSpPr>
          <p:cNvPr id="116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ff"/>
          </a:solidFill>
          <a:ln cap="rnd" w="28440">
            <a:solidFill>
              <a:srgbClr val="99660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7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et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2" descr=""/>
          <p:cNvPicPr/>
          <p:nvPr/>
        </p:nvPicPr>
        <p:blipFill>
          <a:blip r:embed="rId1"/>
          <a:stretch/>
        </p:blipFill>
        <p:spPr>
          <a:xfrm>
            <a:off x="4572000" y="24480"/>
            <a:ext cx="4571640" cy="6840000"/>
          </a:xfrm>
          <a:prstGeom prst="rect">
            <a:avLst/>
          </a:prstGeom>
          <a:ln>
            <a:noFill/>
          </a:ln>
        </p:spPr>
      </p:pic>
      <p:pic>
        <p:nvPicPr>
          <p:cNvPr id="118" name="Picture 2" descr=""/>
          <p:cNvPicPr/>
          <p:nvPr/>
        </p:nvPicPr>
        <p:blipFill>
          <a:blip r:embed="rId2"/>
          <a:stretch/>
        </p:blipFill>
        <p:spPr>
          <a:xfrm>
            <a:off x="0" y="-25200"/>
            <a:ext cx="4571640" cy="6890040"/>
          </a:xfrm>
          <a:prstGeom prst="rect">
            <a:avLst/>
          </a:prstGeom>
          <a:ln>
            <a:noFill/>
          </a:ln>
        </p:spPr>
      </p:pic>
      <p:sp>
        <p:nvSpPr>
          <p:cNvPr id="119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ff"/>
          </a:solidFill>
          <a:ln cap="rnd" w="28440">
            <a:solidFill>
              <a:srgbClr val="99660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7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une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2" descr=""/>
          <p:cNvPicPr/>
          <p:nvPr/>
        </p:nvPicPr>
        <p:blipFill>
          <a:blip r:embed="rId1"/>
          <a:stretch/>
        </p:blipFill>
        <p:spPr>
          <a:xfrm>
            <a:off x="4572000" y="24480"/>
            <a:ext cx="4571640" cy="6840000"/>
          </a:xfrm>
          <a:prstGeom prst="rect">
            <a:avLst/>
          </a:prstGeom>
          <a:ln>
            <a:noFill/>
          </a:ln>
        </p:spPr>
      </p:pic>
      <p:pic>
        <p:nvPicPr>
          <p:cNvPr id="121" name="Picture 2" descr=""/>
          <p:cNvPicPr/>
          <p:nvPr/>
        </p:nvPicPr>
        <p:blipFill>
          <a:blip r:embed="rId2"/>
          <a:stretch/>
        </p:blipFill>
        <p:spPr>
          <a:xfrm>
            <a:off x="0" y="-25200"/>
            <a:ext cx="4571640" cy="6890040"/>
          </a:xfrm>
          <a:prstGeom prst="rect">
            <a:avLst/>
          </a:prstGeom>
          <a:ln>
            <a:noFill/>
          </a:ln>
        </p:spPr>
      </p:pic>
      <p:sp>
        <p:nvSpPr>
          <p:cNvPr id="122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ff"/>
          </a:solidFill>
          <a:ln cap="rnd" w="28440">
            <a:solidFill>
              <a:srgbClr val="99660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7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un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59" dur="indefinite" restart="never" nodeType="tmRoot">
          <p:childTnLst>
            <p:seq>
              <p:cTn id="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2" descr=""/>
          <p:cNvPicPr/>
          <p:nvPr/>
        </p:nvPicPr>
        <p:blipFill>
          <a:blip r:embed="rId1"/>
          <a:stretch/>
        </p:blipFill>
        <p:spPr>
          <a:xfrm>
            <a:off x="4572000" y="24480"/>
            <a:ext cx="4571640" cy="6840000"/>
          </a:xfrm>
          <a:prstGeom prst="rect">
            <a:avLst/>
          </a:prstGeom>
          <a:ln>
            <a:noFill/>
          </a:ln>
        </p:spPr>
      </p:pic>
      <p:pic>
        <p:nvPicPr>
          <p:cNvPr id="124" name="Picture 2" descr=""/>
          <p:cNvPicPr/>
          <p:nvPr/>
        </p:nvPicPr>
        <p:blipFill>
          <a:blip r:embed="rId2"/>
          <a:stretch/>
        </p:blipFill>
        <p:spPr>
          <a:xfrm>
            <a:off x="0" y="-25200"/>
            <a:ext cx="4571640" cy="6890040"/>
          </a:xfrm>
          <a:prstGeom prst="rect">
            <a:avLst/>
          </a:prstGeom>
          <a:ln>
            <a:noFill/>
          </a:ln>
        </p:spPr>
      </p:pic>
      <p:sp>
        <p:nvSpPr>
          <p:cNvPr id="125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ff"/>
          </a:solidFill>
          <a:ln cap="rnd" w="28440">
            <a:solidFill>
              <a:srgbClr val="99660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7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ils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61" dur="indefinite" restart="never" nodeType="tmRoot">
          <p:childTnLst>
            <p:seq>
              <p:cTn id="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 descr=""/>
          <p:cNvPicPr/>
          <p:nvPr/>
        </p:nvPicPr>
        <p:blipFill>
          <a:blip r:embed="rId1"/>
          <a:stretch/>
        </p:blipFill>
        <p:spPr>
          <a:xfrm>
            <a:off x="4572000" y="24480"/>
            <a:ext cx="4571640" cy="6840000"/>
          </a:xfrm>
          <a:prstGeom prst="rect">
            <a:avLst/>
          </a:prstGeom>
          <a:ln>
            <a:noFill/>
          </a:ln>
        </p:spPr>
      </p:pic>
      <p:pic>
        <p:nvPicPr>
          <p:cNvPr id="46" name="Picture 2" descr=""/>
          <p:cNvPicPr/>
          <p:nvPr/>
        </p:nvPicPr>
        <p:blipFill>
          <a:blip r:embed="rId2"/>
          <a:stretch/>
        </p:blipFill>
        <p:spPr>
          <a:xfrm>
            <a:off x="0" y="-25200"/>
            <a:ext cx="4571640" cy="6890040"/>
          </a:xfrm>
          <a:prstGeom prst="rect">
            <a:avLst/>
          </a:prstGeom>
          <a:ln>
            <a:noFill/>
          </a:ln>
        </p:spPr>
      </p:pic>
      <p:sp>
        <p:nvSpPr>
          <p:cNvPr id="47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ff"/>
          </a:solidFill>
          <a:ln cap="rnd" w="28440">
            <a:solidFill>
              <a:srgbClr val="99660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7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d</a:t>
            </a:r>
            <a:r>
              <a:rPr b="0" lang="fr-FR" sz="7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es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2" descr=""/>
          <p:cNvPicPr/>
          <p:nvPr/>
        </p:nvPicPr>
        <p:blipFill>
          <a:blip r:embed="rId1"/>
          <a:stretch/>
        </p:blipFill>
        <p:spPr>
          <a:xfrm>
            <a:off x="4572000" y="24480"/>
            <a:ext cx="4571640" cy="6840000"/>
          </a:xfrm>
          <a:prstGeom prst="rect">
            <a:avLst/>
          </a:prstGeom>
          <a:ln>
            <a:noFill/>
          </a:ln>
        </p:spPr>
      </p:pic>
      <p:pic>
        <p:nvPicPr>
          <p:cNvPr id="127" name="Picture 2" descr=""/>
          <p:cNvPicPr/>
          <p:nvPr/>
        </p:nvPicPr>
        <p:blipFill>
          <a:blip r:embed="rId2"/>
          <a:stretch/>
        </p:blipFill>
        <p:spPr>
          <a:xfrm>
            <a:off x="0" y="-25200"/>
            <a:ext cx="4571640" cy="6890040"/>
          </a:xfrm>
          <a:prstGeom prst="rect">
            <a:avLst/>
          </a:prstGeom>
          <a:ln>
            <a:noFill/>
          </a:ln>
        </p:spPr>
      </p:pic>
      <p:sp>
        <p:nvSpPr>
          <p:cNvPr id="128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ff"/>
          </a:solidFill>
          <a:ln cap="rnd" w="28440">
            <a:solidFill>
              <a:srgbClr val="99660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7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sa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63" dur="indefinite" restart="never" nodeType="tmRoot">
          <p:childTnLst>
            <p:seq>
              <p:cTn id="6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2" descr=""/>
          <p:cNvPicPr/>
          <p:nvPr/>
        </p:nvPicPr>
        <p:blipFill>
          <a:blip r:embed="rId1"/>
          <a:stretch/>
        </p:blipFill>
        <p:spPr>
          <a:xfrm>
            <a:off x="4572000" y="24480"/>
            <a:ext cx="4571640" cy="6840000"/>
          </a:xfrm>
          <a:prstGeom prst="rect">
            <a:avLst/>
          </a:prstGeom>
          <a:ln>
            <a:noFill/>
          </a:ln>
        </p:spPr>
      </p:pic>
      <p:pic>
        <p:nvPicPr>
          <p:cNvPr id="130" name="Picture 2" descr=""/>
          <p:cNvPicPr/>
          <p:nvPr/>
        </p:nvPicPr>
        <p:blipFill>
          <a:blip r:embed="rId2"/>
          <a:stretch/>
        </p:blipFill>
        <p:spPr>
          <a:xfrm>
            <a:off x="0" y="-25200"/>
            <a:ext cx="4571640" cy="6890040"/>
          </a:xfrm>
          <a:prstGeom prst="rect">
            <a:avLst/>
          </a:prstGeom>
          <a:ln>
            <a:noFill/>
          </a:ln>
        </p:spPr>
      </p:pic>
      <p:sp>
        <p:nvSpPr>
          <p:cNvPr id="131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ff"/>
          </a:solidFill>
          <a:ln cap="rnd" w="28440">
            <a:solidFill>
              <a:srgbClr val="99660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7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son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65" dur="indefinite" restart="never" nodeType="tmRoot">
          <p:childTnLst>
            <p:seq>
              <p:cTn id="6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2" descr=""/>
          <p:cNvPicPr/>
          <p:nvPr/>
        </p:nvPicPr>
        <p:blipFill>
          <a:blip r:embed="rId1"/>
          <a:stretch/>
        </p:blipFill>
        <p:spPr>
          <a:xfrm>
            <a:off x="4572000" y="24480"/>
            <a:ext cx="4571640" cy="6840000"/>
          </a:xfrm>
          <a:prstGeom prst="rect">
            <a:avLst/>
          </a:prstGeom>
          <a:ln>
            <a:noFill/>
          </a:ln>
        </p:spPr>
      </p:pic>
      <p:pic>
        <p:nvPicPr>
          <p:cNvPr id="133" name="Picture 2" descr=""/>
          <p:cNvPicPr/>
          <p:nvPr/>
        </p:nvPicPr>
        <p:blipFill>
          <a:blip r:embed="rId2"/>
          <a:stretch/>
        </p:blipFill>
        <p:spPr>
          <a:xfrm>
            <a:off x="0" y="-25200"/>
            <a:ext cx="4571640" cy="6890040"/>
          </a:xfrm>
          <a:prstGeom prst="rect">
            <a:avLst/>
          </a:prstGeom>
          <a:ln>
            <a:noFill/>
          </a:ln>
        </p:spPr>
      </p:pic>
      <p:sp>
        <p:nvSpPr>
          <p:cNvPr id="134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ff"/>
          </a:solidFill>
          <a:ln cap="rnd" w="28440">
            <a:solidFill>
              <a:srgbClr val="99660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7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se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67" dur="indefinite" restart="never" nodeType="tmRoot">
          <p:childTnLst>
            <p:seq>
              <p:cTn id="6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2" descr=""/>
          <p:cNvPicPr/>
          <p:nvPr/>
        </p:nvPicPr>
        <p:blipFill>
          <a:blip r:embed="rId1"/>
          <a:stretch/>
        </p:blipFill>
        <p:spPr>
          <a:xfrm>
            <a:off x="4572000" y="24480"/>
            <a:ext cx="4571640" cy="6840000"/>
          </a:xfrm>
          <a:prstGeom prst="rect">
            <a:avLst/>
          </a:prstGeom>
          <a:ln>
            <a:noFill/>
          </a:ln>
        </p:spPr>
      </p:pic>
      <p:pic>
        <p:nvPicPr>
          <p:cNvPr id="136" name="Picture 2" descr=""/>
          <p:cNvPicPr/>
          <p:nvPr/>
        </p:nvPicPr>
        <p:blipFill>
          <a:blip r:embed="rId2"/>
          <a:stretch/>
        </p:blipFill>
        <p:spPr>
          <a:xfrm>
            <a:off x="0" y="-25200"/>
            <a:ext cx="4571640" cy="6890040"/>
          </a:xfrm>
          <a:prstGeom prst="rect">
            <a:avLst/>
          </a:prstGeom>
          <a:ln>
            <a:noFill/>
          </a:ln>
        </p:spPr>
      </p:pic>
      <p:sp>
        <p:nvSpPr>
          <p:cNvPr id="137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ff"/>
          </a:solidFill>
          <a:ln cap="rnd" w="28440">
            <a:solidFill>
              <a:srgbClr val="99660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7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est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69" dur="indefinite" restart="never" nodeType="tmRoot">
          <p:childTnLst>
            <p:seq>
              <p:cTn id="7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2" descr=""/>
          <p:cNvPicPr/>
          <p:nvPr/>
        </p:nvPicPr>
        <p:blipFill>
          <a:blip r:embed="rId1"/>
          <a:stretch/>
        </p:blipFill>
        <p:spPr>
          <a:xfrm>
            <a:off x="4572000" y="24480"/>
            <a:ext cx="4571640" cy="6840000"/>
          </a:xfrm>
          <a:prstGeom prst="rect">
            <a:avLst/>
          </a:prstGeom>
          <a:ln>
            <a:noFill/>
          </a:ln>
        </p:spPr>
      </p:pic>
      <p:pic>
        <p:nvPicPr>
          <p:cNvPr id="139" name="Picture 2" descr=""/>
          <p:cNvPicPr/>
          <p:nvPr/>
        </p:nvPicPr>
        <p:blipFill>
          <a:blip r:embed="rId2"/>
          <a:stretch/>
        </p:blipFill>
        <p:spPr>
          <a:xfrm>
            <a:off x="0" y="-25200"/>
            <a:ext cx="4571640" cy="6890040"/>
          </a:xfrm>
          <a:prstGeom prst="rect">
            <a:avLst/>
          </a:prstGeom>
          <a:ln>
            <a:noFill/>
          </a:ln>
        </p:spPr>
      </p:pic>
      <p:sp>
        <p:nvSpPr>
          <p:cNvPr id="140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ff"/>
          </a:solidFill>
          <a:ln cap="rnd" w="28440">
            <a:solidFill>
              <a:srgbClr val="99660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7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ta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71" dur="indefinite" restart="never" nodeType="tmRoot">
          <p:childTnLst>
            <p:seq>
              <p:cTn id="7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icture 2" descr=""/>
          <p:cNvPicPr/>
          <p:nvPr/>
        </p:nvPicPr>
        <p:blipFill>
          <a:blip r:embed="rId1"/>
          <a:stretch/>
        </p:blipFill>
        <p:spPr>
          <a:xfrm>
            <a:off x="4572000" y="24480"/>
            <a:ext cx="4571640" cy="6840000"/>
          </a:xfrm>
          <a:prstGeom prst="rect">
            <a:avLst/>
          </a:prstGeom>
          <a:ln>
            <a:noFill/>
          </a:ln>
        </p:spPr>
      </p:pic>
      <p:pic>
        <p:nvPicPr>
          <p:cNvPr id="142" name="Picture 2" descr=""/>
          <p:cNvPicPr/>
          <p:nvPr/>
        </p:nvPicPr>
        <p:blipFill>
          <a:blip r:embed="rId2"/>
          <a:stretch/>
        </p:blipFill>
        <p:spPr>
          <a:xfrm>
            <a:off x="0" y="-25200"/>
            <a:ext cx="4571640" cy="6890040"/>
          </a:xfrm>
          <a:prstGeom prst="rect">
            <a:avLst/>
          </a:prstGeom>
          <a:ln>
            <a:noFill/>
          </a:ln>
        </p:spPr>
      </p:pic>
      <p:sp>
        <p:nvSpPr>
          <p:cNvPr id="143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ff"/>
          </a:solidFill>
          <a:ln cap="rnd" w="28440">
            <a:solidFill>
              <a:srgbClr val="99660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7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ton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73" dur="indefinite" restart="never" nodeType="tmRoot">
          <p:childTnLst>
            <p:seq>
              <p:cTn id="7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icture 2" descr=""/>
          <p:cNvPicPr/>
          <p:nvPr/>
        </p:nvPicPr>
        <p:blipFill>
          <a:blip r:embed="rId1"/>
          <a:stretch/>
        </p:blipFill>
        <p:spPr>
          <a:xfrm>
            <a:off x="4572000" y="24480"/>
            <a:ext cx="4571640" cy="6840000"/>
          </a:xfrm>
          <a:prstGeom prst="rect">
            <a:avLst/>
          </a:prstGeom>
          <a:ln>
            <a:noFill/>
          </a:ln>
        </p:spPr>
      </p:pic>
      <p:pic>
        <p:nvPicPr>
          <p:cNvPr id="145" name="Picture 2" descr=""/>
          <p:cNvPicPr/>
          <p:nvPr/>
        </p:nvPicPr>
        <p:blipFill>
          <a:blip r:embed="rId2"/>
          <a:stretch/>
        </p:blipFill>
        <p:spPr>
          <a:xfrm>
            <a:off x="0" y="-25200"/>
            <a:ext cx="4571640" cy="6890040"/>
          </a:xfrm>
          <a:prstGeom prst="rect">
            <a:avLst/>
          </a:prstGeom>
          <a:ln>
            <a:noFill/>
          </a:ln>
        </p:spPr>
      </p:pic>
      <p:sp>
        <p:nvSpPr>
          <p:cNvPr id="146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ff"/>
          </a:solidFill>
          <a:ln cap="rnd" w="28440">
            <a:solidFill>
              <a:srgbClr val="99660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7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du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75" dur="indefinite" restart="never" nodeType="tmRoot">
          <p:childTnLst>
            <p:seq>
              <p:cTn id="7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 2" descr=""/>
          <p:cNvPicPr/>
          <p:nvPr/>
        </p:nvPicPr>
        <p:blipFill>
          <a:blip r:embed="rId1"/>
          <a:stretch/>
        </p:blipFill>
        <p:spPr>
          <a:xfrm>
            <a:off x="4572000" y="24480"/>
            <a:ext cx="4571640" cy="6840000"/>
          </a:xfrm>
          <a:prstGeom prst="rect">
            <a:avLst/>
          </a:prstGeom>
          <a:ln>
            <a:noFill/>
          </a:ln>
        </p:spPr>
      </p:pic>
      <p:pic>
        <p:nvPicPr>
          <p:cNvPr id="148" name="Picture 2" descr=""/>
          <p:cNvPicPr/>
          <p:nvPr/>
        </p:nvPicPr>
        <p:blipFill>
          <a:blip r:embed="rId2"/>
          <a:stretch/>
        </p:blipFill>
        <p:spPr>
          <a:xfrm>
            <a:off x="0" y="-25200"/>
            <a:ext cx="4571640" cy="6890040"/>
          </a:xfrm>
          <a:prstGeom prst="rect">
            <a:avLst/>
          </a:prstGeom>
          <a:ln>
            <a:noFill/>
          </a:ln>
        </p:spPr>
      </p:pic>
      <p:sp>
        <p:nvSpPr>
          <p:cNvPr id="149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ff"/>
          </a:solidFill>
          <a:ln cap="rnd" w="28440">
            <a:solidFill>
              <a:srgbClr val="99660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7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bien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77" dur="indefinite" restart="never" nodeType="tmRoot">
          <p:childTnLst>
            <p:seq>
              <p:cTn id="7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icture 2" descr=""/>
          <p:cNvPicPr/>
          <p:nvPr/>
        </p:nvPicPr>
        <p:blipFill>
          <a:blip r:embed="rId1"/>
          <a:stretch/>
        </p:blipFill>
        <p:spPr>
          <a:xfrm>
            <a:off x="4572000" y="24480"/>
            <a:ext cx="4571640" cy="6840000"/>
          </a:xfrm>
          <a:prstGeom prst="rect">
            <a:avLst/>
          </a:prstGeom>
          <a:ln>
            <a:noFill/>
          </a:ln>
        </p:spPr>
      </p:pic>
      <p:pic>
        <p:nvPicPr>
          <p:cNvPr id="151" name="Picture 2" descr=""/>
          <p:cNvPicPr/>
          <p:nvPr/>
        </p:nvPicPr>
        <p:blipFill>
          <a:blip r:embed="rId2"/>
          <a:stretch/>
        </p:blipFill>
        <p:spPr>
          <a:xfrm>
            <a:off x="0" y="-25200"/>
            <a:ext cx="4571640" cy="6890040"/>
          </a:xfrm>
          <a:prstGeom prst="rect">
            <a:avLst/>
          </a:prstGeom>
          <a:ln>
            <a:noFill/>
          </a:ln>
        </p:spPr>
      </p:pic>
      <p:sp>
        <p:nvSpPr>
          <p:cNvPr id="152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ff"/>
          </a:solidFill>
          <a:ln cap="rnd" w="28440">
            <a:solidFill>
              <a:srgbClr val="99660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7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leur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79" dur="indefinite" restart="never" nodeType="tmRoot">
          <p:childTnLst>
            <p:seq>
              <p:cTn id="8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2" descr=""/>
          <p:cNvPicPr/>
          <p:nvPr/>
        </p:nvPicPr>
        <p:blipFill>
          <a:blip r:embed="rId1"/>
          <a:stretch/>
        </p:blipFill>
        <p:spPr>
          <a:xfrm>
            <a:off x="4572000" y="24480"/>
            <a:ext cx="4571640" cy="6840000"/>
          </a:xfrm>
          <a:prstGeom prst="rect">
            <a:avLst/>
          </a:prstGeom>
          <a:ln>
            <a:noFill/>
          </a:ln>
        </p:spPr>
      </p:pic>
      <p:pic>
        <p:nvPicPr>
          <p:cNvPr id="154" name="Picture 2" descr=""/>
          <p:cNvPicPr/>
          <p:nvPr/>
        </p:nvPicPr>
        <p:blipFill>
          <a:blip r:embed="rId2"/>
          <a:stretch/>
        </p:blipFill>
        <p:spPr>
          <a:xfrm>
            <a:off x="0" y="-25200"/>
            <a:ext cx="4571640" cy="6890040"/>
          </a:xfrm>
          <a:prstGeom prst="rect">
            <a:avLst/>
          </a:prstGeom>
          <a:ln>
            <a:noFill/>
          </a:ln>
        </p:spPr>
      </p:pic>
      <p:sp>
        <p:nvSpPr>
          <p:cNvPr id="155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ff"/>
          </a:solidFill>
          <a:ln cap="rnd" w="28440">
            <a:solidFill>
              <a:srgbClr val="99660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7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pour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81" dur="indefinite" restart="never" nodeType="tmRoot">
          <p:childTnLst>
            <p:seq>
              <p:cTn id="8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"/>
          <p:cNvPicPr/>
          <p:nvPr/>
        </p:nvPicPr>
        <p:blipFill>
          <a:blip r:embed="rId1"/>
          <a:stretch/>
        </p:blipFill>
        <p:spPr>
          <a:xfrm>
            <a:off x="4572000" y="24480"/>
            <a:ext cx="4571640" cy="6840000"/>
          </a:xfrm>
          <a:prstGeom prst="rect">
            <a:avLst/>
          </a:prstGeom>
          <a:ln>
            <a:noFill/>
          </a:ln>
        </p:spPr>
      </p:pic>
      <p:pic>
        <p:nvPicPr>
          <p:cNvPr id="49" name="Picture 2" descr=""/>
          <p:cNvPicPr/>
          <p:nvPr/>
        </p:nvPicPr>
        <p:blipFill>
          <a:blip r:embed="rId2"/>
          <a:stretch/>
        </p:blipFill>
        <p:spPr>
          <a:xfrm>
            <a:off x="0" y="-25200"/>
            <a:ext cx="4571640" cy="6890040"/>
          </a:xfrm>
          <a:prstGeom prst="rect">
            <a:avLst/>
          </a:prstGeom>
          <a:ln>
            <a:noFill/>
          </a:ln>
        </p:spPr>
      </p:pic>
      <p:sp>
        <p:nvSpPr>
          <p:cNvPr id="50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ff"/>
          </a:solidFill>
          <a:ln cap="rnd" w="28440">
            <a:solidFill>
              <a:srgbClr val="99660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7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c</a:t>
            </a:r>
            <a:r>
              <a:rPr b="0" lang="fr-FR" sz="7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es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icture 2" descr=""/>
          <p:cNvPicPr/>
          <p:nvPr/>
        </p:nvPicPr>
        <p:blipFill>
          <a:blip r:embed="rId1"/>
          <a:stretch/>
        </p:blipFill>
        <p:spPr>
          <a:xfrm>
            <a:off x="4572000" y="24480"/>
            <a:ext cx="4571640" cy="6840000"/>
          </a:xfrm>
          <a:prstGeom prst="rect">
            <a:avLst/>
          </a:prstGeom>
          <a:ln>
            <a:noFill/>
          </a:ln>
        </p:spPr>
      </p:pic>
      <p:pic>
        <p:nvPicPr>
          <p:cNvPr id="157" name="Picture 2" descr=""/>
          <p:cNvPicPr/>
          <p:nvPr/>
        </p:nvPicPr>
        <p:blipFill>
          <a:blip r:embed="rId2"/>
          <a:stretch/>
        </p:blipFill>
        <p:spPr>
          <a:xfrm>
            <a:off x="0" y="-25200"/>
            <a:ext cx="4571640" cy="6890040"/>
          </a:xfrm>
          <a:prstGeom prst="rect">
            <a:avLst/>
          </a:prstGeom>
          <a:ln>
            <a:noFill/>
          </a:ln>
        </p:spPr>
      </p:pic>
      <p:sp>
        <p:nvSpPr>
          <p:cNvPr id="158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ff"/>
          </a:solidFill>
          <a:ln cap="rnd" w="28440">
            <a:solidFill>
              <a:srgbClr val="99660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7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vos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83" dur="indefinite" restart="never" nodeType="tmRoot">
          <p:childTnLst>
            <p:seq>
              <p:cTn id="8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icture 2" descr=""/>
          <p:cNvPicPr/>
          <p:nvPr/>
        </p:nvPicPr>
        <p:blipFill>
          <a:blip r:embed="rId1"/>
          <a:stretch/>
        </p:blipFill>
        <p:spPr>
          <a:xfrm>
            <a:off x="4572000" y="24480"/>
            <a:ext cx="4571640" cy="6840000"/>
          </a:xfrm>
          <a:prstGeom prst="rect">
            <a:avLst/>
          </a:prstGeom>
          <a:ln>
            <a:noFill/>
          </a:ln>
        </p:spPr>
      </p:pic>
      <p:pic>
        <p:nvPicPr>
          <p:cNvPr id="160" name="Picture 2" descr=""/>
          <p:cNvPicPr/>
          <p:nvPr/>
        </p:nvPicPr>
        <p:blipFill>
          <a:blip r:embed="rId2"/>
          <a:stretch/>
        </p:blipFill>
        <p:spPr>
          <a:xfrm>
            <a:off x="0" y="-25200"/>
            <a:ext cx="4571640" cy="6890040"/>
          </a:xfrm>
          <a:prstGeom prst="rect">
            <a:avLst/>
          </a:prstGeom>
          <a:ln>
            <a:noFill/>
          </a:ln>
        </p:spPr>
      </p:pic>
      <p:sp>
        <p:nvSpPr>
          <p:cNvPr id="161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ff"/>
          </a:solidFill>
          <a:ln cap="rnd" w="28440">
            <a:solidFill>
              <a:srgbClr val="99660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7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lui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85" dur="indefinite" restart="never" nodeType="tmRoot">
          <p:childTnLst>
            <p:seq>
              <p:cTn id="8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icture 2" descr=""/>
          <p:cNvPicPr/>
          <p:nvPr/>
        </p:nvPicPr>
        <p:blipFill>
          <a:blip r:embed="rId1"/>
          <a:stretch/>
        </p:blipFill>
        <p:spPr>
          <a:xfrm>
            <a:off x="4572000" y="24480"/>
            <a:ext cx="4571640" cy="6840000"/>
          </a:xfrm>
          <a:prstGeom prst="rect">
            <a:avLst/>
          </a:prstGeom>
          <a:ln>
            <a:noFill/>
          </a:ln>
        </p:spPr>
      </p:pic>
      <p:pic>
        <p:nvPicPr>
          <p:cNvPr id="163" name="Picture 2" descr=""/>
          <p:cNvPicPr/>
          <p:nvPr/>
        </p:nvPicPr>
        <p:blipFill>
          <a:blip r:embed="rId2"/>
          <a:stretch/>
        </p:blipFill>
        <p:spPr>
          <a:xfrm>
            <a:off x="0" y="-25200"/>
            <a:ext cx="4571640" cy="6890040"/>
          </a:xfrm>
          <a:prstGeom prst="rect">
            <a:avLst/>
          </a:prstGeom>
          <a:ln>
            <a:noFill/>
          </a:ln>
        </p:spPr>
      </p:pic>
      <p:sp>
        <p:nvSpPr>
          <p:cNvPr id="164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ff"/>
          </a:solidFill>
          <a:ln cap="rnd" w="28440">
            <a:solidFill>
              <a:srgbClr val="99660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7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que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87" dur="indefinite" restart="never" nodeType="tmRoot">
          <p:childTnLst>
            <p:seq>
              <p:cTn id="8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icture 2" descr=""/>
          <p:cNvPicPr/>
          <p:nvPr/>
        </p:nvPicPr>
        <p:blipFill>
          <a:blip r:embed="rId1"/>
          <a:stretch/>
        </p:blipFill>
        <p:spPr>
          <a:xfrm>
            <a:off x="4572000" y="24480"/>
            <a:ext cx="4571640" cy="6840000"/>
          </a:xfrm>
          <a:prstGeom prst="rect">
            <a:avLst/>
          </a:prstGeom>
          <a:ln>
            <a:noFill/>
          </a:ln>
        </p:spPr>
      </p:pic>
      <p:pic>
        <p:nvPicPr>
          <p:cNvPr id="166" name="Picture 2" descr=""/>
          <p:cNvPicPr/>
          <p:nvPr/>
        </p:nvPicPr>
        <p:blipFill>
          <a:blip r:embed="rId2"/>
          <a:stretch/>
        </p:blipFill>
        <p:spPr>
          <a:xfrm>
            <a:off x="0" y="-25200"/>
            <a:ext cx="4571640" cy="6890040"/>
          </a:xfrm>
          <a:prstGeom prst="rect">
            <a:avLst/>
          </a:prstGeom>
          <a:ln>
            <a:noFill/>
          </a:ln>
        </p:spPr>
      </p:pic>
      <p:sp>
        <p:nvSpPr>
          <p:cNvPr id="167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ff"/>
          </a:solidFill>
          <a:ln cap="rnd" w="28440">
            <a:solidFill>
              <a:srgbClr val="99660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7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nous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89" dur="indefinite" restart="never" nodeType="tmRoot">
          <p:childTnLst>
            <p:seq>
              <p:cTn id="9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2" descr=""/>
          <p:cNvPicPr/>
          <p:nvPr/>
        </p:nvPicPr>
        <p:blipFill>
          <a:blip r:embed="rId1"/>
          <a:stretch/>
        </p:blipFill>
        <p:spPr>
          <a:xfrm>
            <a:off x="4572000" y="24480"/>
            <a:ext cx="4571640" cy="6840000"/>
          </a:xfrm>
          <a:prstGeom prst="rect">
            <a:avLst/>
          </a:prstGeom>
          <a:ln>
            <a:noFill/>
          </a:ln>
        </p:spPr>
      </p:pic>
      <p:pic>
        <p:nvPicPr>
          <p:cNvPr id="169" name="Picture 2" descr=""/>
          <p:cNvPicPr/>
          <p:nvPr/>
        </p:nvPicPr>
        <p:blipFill>
          <a:blip r:embed="rId2"/>
          <a:stretch/>
        </p:blipFill>
        <p:spPr>
          <a:xfrm>
            <a:off x="0" y="-25200"/>
            <a:ext cx="4571640" cy="6890040"/>
          </a:xfrm>
          <a:prstGeom prst="rect">
            <a:avLst/>
          </a:prstGeom>
          <a:ln>
            <a:noFill/>
          </a:ln>
        </p:spPr>
      </p:pic>
      <p:sp>
        <p:nvSpPr>
          <p:cNvPr id="170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ff"/>
          </a:solidFill>
          <a:ln cap="rnd" w="28440">
            <a:solidFill>
              <a:srgbClr val="99660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7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par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91" dur="indefinite" restart="never" nodeType="tmRoot">
          <p:childTnLst>
            <p:seq>
              <p:cTn id="9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icture 2" descr=""/>
          <p:cNvPicPr/>
          <p:nvPr/>
        </p:nvPicPr>
        <p:blipFill>
          <a:blip r:embed="rId1"/>
          <a:stretch/>
        </p:blipFill>
        <p:spPr>
          <a:xfrm>
            <a:off x="4572000" y="24480"/>
            <a:ext cx="4571640" cy="6840000"/>
          </a:xfrm>
          <a:prstGeom prst="rect">
            <a:avLst/>
          </a:prstGeom>
          <a:ln>
            <a:noFill/>
          </a:ln>
        </p:spPr>
      </p:pic>
      <p:pic>
        <p:nvPicPr>
          <p:cNvPr id="172" name="Picture 2" descr=""/>
          <p:cNvPicPr/>
          <p:nvPr/>
        </p:nvPicPr>
        <p:blipFill>
          <a:blip r:embed="rId2"/>
          <a:stretch/>
        </p:blipFill>
        <p:spPr>
          <a:xfrm>
            <a:off x="0" y="-25200"/>
            <a:ext cx="4571640" cy="6890040"/>
          </a:xfrm>
          <a:prstGeom prst="rect">
            <a:avLst/>
          </a:prstGeom>
          <a:ln>
            <a:noFill/>
          </a:ln>
        </p:spPr>
      </p:pic>
      <p:sp>
        <p:nvSpPr>
          <p:cNvPr id="173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ff"/>
          </a:solidFill>
          <a:ln cap="rnd" w="28440">
            <a:solidFill>
              <a:srgbClr val="99660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7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je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93" dur="indefinite" restart="never" nodeType="tmRoot">
          <p:childTnLst>
            <p:seq>
              <p:cTn id="9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 descr=""/>
          <p:cNvPicPr/>
          <p:nvPr/>
        </p:nvPicPr>
        <p:blipFill>
          <a:blip r:embed="rId1"/>
          <a:stretch/>
        </p:blipFill>
        <p:spPr>
          <a:xfrm>
            <a:off x="4572000" y="24480"/>
            <a:ext cx="4571640" cy="6840000"/>
          </a:xfrm>
          <a:prstGeom prst="rect">
            <a:avLst/>
          </a:prstGeom>
          <a:ln>
            <a:noFill/>
          </a:ln>
        </p:spPr>
      </p:pic>
      <p:pic>
        <p:nvPicPr>
          <p:cNvPr id="175" name="Picture 2" descr=""/>
          <p:cNvPicPr/>
          <p:nvPr/>
        </p:nvPicPr>
        <p:blipFill>
          <a:blip r:embed="rId2"/>
          <a:stretch/>
        </p:blipFill>
        <p:spPr>
          <a:xfrm>
            <a:off x="0" y="-25200"/>
            <a:ext cx="4571640" cy="6890040"/>
          </a:xfrm>
          <a:prstGeom prst="rect">
            <a:avLst/>
          </a:prstGeom>
          <a:ln>
            <a:noFill/>
          </a:ln>
        </p:spPr>
      </p:pic>
      <p:sp>
        <p:nvSpPr>
          <p:cNvPr id="176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ff"/>
          </a:solidFill>
          <a:ln cap="rnd" w="28440">
            <a:solidFill>
              <a:srgbClr val="99660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7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j’ai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95" dur="indefinite" restart="never" nodeType="tmRoot">
          <p:childTnLst>
            <p:seq>
              <p:cTn id="9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icture 2" descr=""/>
          <p:cNvPicPr/>
          <p:nvPr/>
        </p:nvPicPr>
        <p:blipFill>
          <a:blip r:embed="rId1"/>
          <a:stretch/>
        </p:blipFill>
        <p:spPr>
          <a:xfrm>
            <a:off x="4572000" y="24480"/>
            <a:ext cx="4571640" cy="6840000"/>
          </a:xfrm>
          <a:prstGeom prst="rect">
            <a:avLst/>
          </a:prstGeom>
          <a:ln>
            <a:noFill/>
          </a:ln>
        </p:spPr>
      </p:pic>
      <p:pic>
        <p:nvPicPr>
          <p:cNvPr id="178" name="Picture 2" descr=""/>
          <p:cNvPicPr/>
          <p:nvPr/>
        </p:nvPicPr>
        <p:blipFill>
          <a:blip r:embed="rId2"/>
          <a:stretch/>
        </p:blipFill>
        <p:spPr>
          <a:xfrm>
            <a:off x="0" y="-25200"/>
            <a:ext cx="4571640" cy="6890040"/>
          </a:xfrm>
          <a:prstGeom prst="rect">
            <a:avLst/>
          </a:prstGeom>
          <a:ln>
            <a:noFill/>
          </a:ln>
        </p:spPr>
      </p:pic>
      <p:sp>
        <p:nvSpPr>
          <p:cNvPr id="179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ff"/>
          </a:solidFill>
          <a:ln cap="rnd" w="28440">
            <a:solidFill>
              <a:srgbClr val="99660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7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moi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97" dur="indefinite" restart="never" nodeType="tmRoot">
          <p:childTnLst>
            <p:seq>
              <p:cTn id="9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icture 2" descr=""/>
          <p:cNvPicPr/>
          <p:nvPr/>
        </p:nvPicPr>
        <p:blipFill>
          <a:blip r:embed="rId1"/>
          <a:stretch/>
        </p:blipFill>
        <p:spPr>
          <a:xfrm>
            <a:off x="4572000" y="24480"/>
            <a:ext cx="4571640" cy="6840000"/>
          </a:xfrm>
          <a:prstGeom prst="rect">
            <a:avLst/>
          </a:prstGeom>
          <a:ln>
            <a:noFill/>
          </a:ln>
        </p:spPr>
      </p:pic>
      <p:pic>
        <p:nvPicPr>
          <p:cNvPr id="181" name="Picture 2" descr=""/>
          <p:cNvPicPr/>
          <p:nvPr/>
        </p:nvPicPr>
        <p:blipFill>
          <a:blip r:embed="rId2"/>
          <a:stretch/>
        </p:blipFill>
        <p:spPr>
          <a:xfrm>
            <a:off x="0" y="-25200"/>
            <a:ext cx="4571640" cy="6890040"/>
          </a:xfrm>
          <a:prstGeom prst="rect">
            <a:avLst/>
          </a:prstGeom>
          <a:ln>
            <a:noFill/>
          </a:ln>
        </p:spPr>
      </p:pic>
      <p:sp>
        <p:nvSpPr>
          <p:cNvPr id="182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ff"/>
          </a:solidFill>
          <a:ln cap="rnd" w="28440">
            <a:solidFill>
              <a:srgbClr val="99660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7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toi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99" dur="indefinite" restart="never" nodeType="tmRoot">
          <p:childTnLst>
            <p:seq>
              <p:cTn id="10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Picture 2" descr=""/>
          <p:cNvPicPr/>
          <p:nvPr/>
        </p:nvPicPr>
        <p:blipFill>
          <a:blip r:embed="rId1"/>
          <a:stretch/>
        </p:blipFill>
        <p:spPr>
          <a:xfrm>
            <a:off x="4572000" y="24480"/>
            <a:ext cx="4571640" cy="6840000"/>
          </a:xfrm>
          <a:prstGeom prst="rect">
            <a:avLst/>
          </a:prstGeom>
          <a:ln>
            <a:noFill/>
          </a:ln>
        </p:spPr>
      </p:pic>
      <p:pic>
        <p:nvPicPr>
          <p:cNvPr id="184" name="Picture 2" descr=""/>
          <p:cNvPicPr/>
          <p:nvPr/>
        </p:nvPicPr>
        <p:blipFill>
          <a:blip r:embed="rId2"/>
          <a:stretch/>
        </p:blipFill>
        <p:spPr>
          <a:xfrm>
            <a:off x="0" y="-25200"/>
            <a:ext cx="4571640" cy="6890040"/>
          </a:xfrm>
          <a:prstGeom prst="rect">
            <a:avLst/>
          </a:prstGeom>
          <a:ln>
            <a:noFill/>
          </a:ln>
        </p:spPr>
      </p:pic>
      <p:sp>
        <p:nvSpPr>
          <p:cNvPr id="185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ff"/>
          </a:solidFill>
          <a:ln cap="rnd" w="28440">
            <a:solidFill>
              <a:srgbClr val="99660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7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par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01" dur="indefinite" restart="never" nodeType="tmRoot">
          <p:childTnLst>
            <p:seq>
              <p:cTn id="10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2" descr=""/>
          <p:cNvPicPr/>
          <p:nvPr/>
        </p:nvPicPr>
        <p:blipFill>
          <a:blip r:embed="rId1"/>
          <a:stretch/>
        </p:blipFill>
        <p:spPr>
          <a:xfrm>
            <a:off x="4572000" y="24480"/>
            <a:ext cx="4571640" cy="6840000"/>
          </a:xfrm>
          <a:prstGeom prst="rect">
            <a:avLst/>
          </a:prstGeom>
          <a:ln>
            <a:noFill/>
          </a:ln>
        </p:spPr>
      </p:pic>
      <p:pic>
        <p:nvPicPr>
          <p:cNvPr id="52" name="Picture 2" descr=""/>
          <p:cNvPicPr/>
          <p:nvPr/>
        </p:nvPicPr>
        <p:blipFill>
          <a:blip r:embed="rId2"/>
          <a:stretch/>
        </p:blipFill>
        <p:spPr>
          <a:xfrm>
            <a:off x="0" y="-25200"/>
            <a:ext cx="4571640" cy="6890040"/>
          </a:xfrm>
          <a:prstGeom prst="rect">
            <a:avLst/>
          </a:prstGeom>
          <a:ln>
            <a:noFill/>
          </a:ln>
        </p:spPr>
      </p:pic>
      <p:sp>
        <p:nvSpPr>
          <p:cNvPr id="53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ff"/>
          </a:solidFill>
          <a:ln cap="rnd" w="28440">
            <a:solidFill>
              <a:srgbClr val="99660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7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s</a:t>
            </a:r>
            <a:r>
              <a:rPr b="0" lang="fr-FR" sz="7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es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Picture 2" descr=""/>
          <p:cNvPicPr/>
          <p:nvPr/>
        </p:nvPicPr>
        <p:blipFill>
          <a:blip r:embed="rId1"/>
          <a:stretch/>
        </p:blipFill>
        <p:spPr>
          <a:xfrm>
            <a:off x="4572000" y="24480"/>
            <a:ext cx="4571640" cy="6840000"/>
          </a:xfrm>
          <a:prstGeom prst="rect">
            <a:avLst/>
          </a:prstGeom>
          <a:ln>
            <a:noFill/>
          </a:ln>
        </p:spPr>
      </p:pic>
      <p:pic>
        <p:nvPicPr>
          <p:cNvPr id="187" name="Picture 2" descr=""/>
          <p:cNvPicPr/>
          <p:nvPr/>
        </p:nvPicPr>
        <p:blipFill>
          <a:blip r:embed="rId2"/>
          <a:stretch/>
        </p:blipFill>
        <p:spPr>
          <a:xfrm>
            <a:off x="0" y="-25200"/>
            <a:ext cx="4571640" cy="6890040"/>
          </a:xfrm>
          <a:prstGeom prst="rect">
            <a:avLst/>
          </a:prstGeom>
          <a:ln>
            <a:noFill/>
          </a:ln>
        </p:spPr>
      </p:pic>
      <p:sp>
        <p:nvSpPr>
          <p:cNvPr id="188" name="TextShape 1"/>
          <p:cNvSpPr txBox="1"/>
          <p:nvPr/>
        </p:nvSpPr>
        <p:spPr>
          <a:xfrm>
            <a:off x="685800" y="2421000"/>
            <a:ext cx="7772040" cy="2232000"/>
          </a:xfrm>
          <a:prstGeom prst="rect">
            <a:avLst/>
          </a:prstGeom>
          <a:solidFill>
            <a:srgbClr val="ffffff"/>
          </a:solidFill>
          <a:ln cap="rnd" w="28440">
            <a:solidFill>
              <a:srgbClr val="99660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BRAVO !</a:t>
            </a:r>
            <a:r>
              <a:rPr b="0" lang="fr-F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
</a:t>
            </a:r>
            <a:r>
              <a:rPr b="0" lang="fr-F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As-tu réussi ton défi?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03" dur="indefinite" restart="never" nodeType="tmRoot">
          <p:childTnLst>
            <p:seq>
              <p:cTn id="10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Picture 2" descr=""/>
          <p:cNvPicPr/>
          <p:nvPr/>
        </p:nvPicPr>
        <p:blipFill>
          <a:blip r:embed="rId1"/>
          <a:stretch/>
        </p:blipFill>
        <p:spPr>
          <a:xfrm>
            <a:off x="4572000" y="24480"/>
            <a:ext cx="4571640" cy="6840000"/>
          </a:xfrm>
          <a:prstGeom prst="rect">
            <a:avLst/>
          </a:prstGeom>
          <a:ln>
            <a:noFill/>
          </a:ln>
        </p:spPr>
      </p:pic>
      <p:pic>
        <p:nvPicPr>
          <p:cNvPr id="190" name="Picture 2" descr=""/>
          <p:cNvPicPr/>
          <p:nvPr/>
        </p:nvPicPr>
        <p:blipFill>
          <a:blip r:embed="rId2"/>
          <a:stretch/>
        </p:blipFill>
        <p:spPr>
          <a:xfrm>
            <a:off x="0" y="-25200"/>
            <a:ext cx="4571640" cy="6890040"/>
          </a:xfrm>
          <a:prstGeom prst="rect">
            <a:avLst/>
          </a:prstGeom>
          <a:ln>
            <a:noFill/>
          </a:ln>
        </p:spPr>
      </p:pic>
      <p:sp>
        <p:nvSpPr>
          <p:cNvPr id="191" name="TextShape 1"/>
          <p:cNvSpPr txBox="1"/>
          <p:nvPr/>
        </p:nvSpPr>
        <p:spPr>
          <a:xfrm>
            <a:off x="685800" y="1772640"/>
            <a:ext cx="7772040" cy="3312000"/>
          </a:xfrm>
          <a:prstGeom prst="rect">
            <a:avLst/>
          </a:prstGeom>
          <a:solidFill>
            <a:srgbClr val="ffffff"/>
          </a:solidFill>
          <a:ln cap="rnd" w="28440">
            <a:solidFill>
              <a:srgbClr val="996600"/>
            </a:solidFill>
            <a:custDash>
              <a:ds d="100000" sp="100000"/>
            </a:custDash>
            <a:round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fr-F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©</a:t>
            </a:r>
            <a:r>
              <a:rPr b="1" lang="fr-F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Wendy Martel, orthopédagogue, 2018.</a:t>
            </a:r>
            <a:r>
              <a:rPr b="1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
</a:t>
            </a:r>
            <a:r>
              <a:rPr b="1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
</a:t>
            </a:r>
            <a:r>
              <a:rPr b="1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Crédits:</a:t>
            </a: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
</a:t>
            </a: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
</a:t>
            </a: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Image: 10000+Wallpapers</a:t>
            </a: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
</a:t>
            </a: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
</a:t>
            </a: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Police: OpenDyslexic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05" dur="indefinite" restart="never" nodeType="tmRoot">
          <p:childTnLst>
            <p:seq>
              <p:cTn id="10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2" descr=""/>
          <p:cNvPicPr/>
          <p:nvPr/>
        </p:nvPicPr>
        <p:blipFill>
          <a:blip r:embed="rId1"/>
          <a:stretch/>
        </p:blipFill>
        <p:spPr>
          <a:xfrm>
            <a:off x="4572000" y="24480"/>
            <a:ext cx="4571640" cy="6840000"/>
          </a:xfrm>
          <a:prstGeom prst="rect">
            <a:avLst/>
          </a:prstGeom>
          <a:ln>
            <a:noFill/>
          </a:ln>
        </p:spPr>
      </p:pic>
      <p:pic>
        <p:nvPicPr>
          <p:cNvPr id="55" name="Picture 2" descr=""/>
          <p:cNvPicPr/>
          <p:nvPr/>
        </p:nvPicPr>
        <p:blipFill>
          <a:blip r:embed="rId2"/>
          <a:stretch/>
        </p:blipFill>
        <p:spPr>
          <a:xfrm>
            <a:off x="0" y="-25200"/>
            <a:ext cx="4571640" cy="6890040"/>
          </a:xfrm>
          <a:prstGeom prst="rect">
            <a:avLst/>
          </a:prstGeom>
          <a:ln>
            <a:noFill/>
          </a:ln>
        </p:spPr>
      </p:pic>
      <p:sp>
        <p:nvSpPr>
          <p:cNvPr id="56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ff"/>
          </a:solidFill>
          <a:ln cap="rnd" w="28440">
            <a:solidFill>
              <a:srgbClr val="99660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7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m</a:t>
            </a:r>
            <a:r>
              <a:rPr b="0" lang="fr-FR" sz="7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es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 descr=""/>
          <p:cNvPicPr/>
          <p:nvPr/>
        </p:nvPicPr>
        <p:blipFill>
          <a:blip r:embed="rId1"/>
          <a:stretch/>
        </p:blipFill>
        <p:spPr>
          <a:xfrm>
            <a:off x="4572000" y="24480"/>
            <a:ext cx="4571640" cy="6840000"/>
          </a:xfrm>
          <a:prstGeom prst="rect">
            <a:avLst/>
          </a:prstGeom>
          <a:ln>
            <a:noFill/>
          </a:ln>
        </p:spPr>
      </p:pic>
      <p:pic>
        <p:nvPicPr>
          <p:cNvPr id="58" name="Picture 2" descr=""/>
          <p:cNvPicPr/>
          <p:nvPr/>
        </p:nvPicPr>
        <p:blipFill>
          <a:blip r:embed="rId2"/>
          <a:stretch/>
        </p:blipFill>
        <p:spPr>
          <a:xfrm>
            <a:off x="0" y="-25200"/>
            <a:ext cx="4571640" cy="6890040"/>
          </a:xfrm>
          <a:prstGeom prst="rect">
            <a:avLst/>
          </a:prstGeom>
          <a:ln>
            <a:noFill/>
          </a:ln>
        </p:spPr>
      </p:pic>
      <p:sp>
        <p:nvSpPr>
          <p:cNvPr id="59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ff"/>
          </a:solidFill>
          <a:ln cap="rnd" w="28440">
            <a:solidFill>
              <a:srgbClr val="99660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7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t</a:t>
            </a:r>
            <a:r>
              <a:rPr b="0" lang="fr-FR" sz="7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es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2" descr=""/>
          <p:cNvPicPr/>
          <p:nvPr/>
        </p:nvPicPr>
        <p:blipFill>
          <a:blip r:embed="rId1"/>
          <a:stretch/>
        </p:blipFill>
        <p:spPr>
          <a:xfrm>
            <a:off x="4572000" y="24480"/>
            <a:ext cx="4571640" cy="6840000"/>
          </a:xfrm>
          <a:prstGeom prst="rect">
            <a:avLst/>
          </a:prstGeom>
          <a:ln>
            <a:noFill/>
          </a:ln>
        </p:spPr>
      </p:pic>
      <p:pic>
        <p:nvPicPr>
          <p:cNvPr id="61" name="Picture 2" descr=""/>
          <p:cNvPicPr/>
          <p:nvPr/>
        </p:nvPicPr>
        <p:blipFill>
          <a:blip r:embed="rId2"/>
          <a:stretch/>
        </p:blipFill>
        <p:spPr>
          <a:xfrm>
            <a:off x="0" y="-25200"/>
            <a:ext cx="4571640" cy="6890040"/>
          </a:xfrm>
          <a:prstGeom prst="rect">
            <a:avLst/>
          </a:prstGeom>
          <a:ln>
            <a:noFill/>
          </a:ln>
        </p:spPr>
      </p:pic>
      <p:sp>
        <p:nvSpPr>
          <p:cNvPr id="62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ff"/>
          </a:solidFill>
          <a:ln cap="rnd" w="28440">
            <a:solidFill>
              <a:srgbClr val="99660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7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nous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2" descr=""/>
          <p:cNvPicPr/>
          <p:nvPr/>
        </p:nvPicPr>
        <p:blipFill>
          <a:blip r:embed="rId1"/>
          <a:stretch/>
        </p:blipFill>
        <p:spPr>
          <a:xfrm>
            <a:off x="4572000" y="24480"/>
            <a:ext cx="4571640" cy="6840000"/>
          </a:xfrm>
          <a:prstGeom prst="rect">
            <a:avLst/>
          </a:prstGeom>
          <a:ln>
            <a:noFill/>
          </a:ln>
        </p:spPr>
      </p:pic>
      <p:pic>
        <p:nvPicPr>
          <p:cNvPr id="64" name="Picture 2" descr=""/>
          <p:cNvPicPr/>
          <p:nvPr/>
        </p:nvPicPr>
        <p:blipFill>
          <a:blip r:embed="rId2"/>
          <a:stretch/>
        </p:blipFill>
        <p:spPr>
          <a:xfrm>
            <a:off x="0" y="-25200"/>
            <a:ext cx="4571640" cy="6890040"/>
          </a:xfrm>
          <a:prstGeom prst="rect">
            <a:avLst/>
          </a:prstGeom>
          <a:ln>
            <a:noFill/>
          </a:ln>
        </p:spPr>
      </p:pic>
      <p:sp>
        <p:nvSpPr>
          <p:cNvPr id="65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ff"/>
          </a:solidFill>
          <a:ln cap="rnd" w="28440">
            <a:solidFill>
              <a:srgbClr val="99660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7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que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</TotalTime>
  <Application>LibreOffice/5.1.6.2$Linux_X86_64 LibreOffice_project/10m0$Build-2</Application>
  <Words>60</Words>
  <Paragraphs>51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2018-12-18T17:43:18Z</dcterms:created>
  <dc:creator>Martel Wendy</dc:creator>
  <dc:description/>
  <dc:language>en-US</dc:language>
  <cp:lastModifiedBy>Wendy</cp:lastModifiedBy>
  <dcterms:modified xsi:type="dcterms:W3CDTF">2018-12-21T12:32:49Z</dcterms:modified>
  <cp:revision>7</cp:revision>
  <dc:subject/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1</vt:i4>
  </property>
  <property fmtid="{D5CDD505-2E9C-101B-9397-08002B2CF9AE}" pid="7" name="Notes">
    <vt:i4>0</vt:i4>
  </property>
  <property fmtid="{D5CDD505-2E9C-101B-9397-08002B2CF9AE}" pid="8" name="PresentationFormat">
    <vt:lpwstr>Affichage à l'écran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51</vt:i4>
  </property>
</Properties>
</file>