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9.jpeg" ContentType="image/jpeg"/>
  <Override PartName="/ppt/media/image3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35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36.jpeg" ContentType="image/jpeg"/>
  <Override PartName="/ppt/media/image11.jpeg" ContentType="image/jpeg"/>
  <Override PartName="/ppt/media/image42.jpeg" ContentType="image/jpeg"/>
  <Override PartName="/ppt/media/image37.jpeg" ContentType="image/jpeg"/>
  <Override PartName="/ppt/media/image12.jpeg" ContentType="image/jpeg"/>
  <Override PartName="/ppt/media/image43.jpeg" ContentType="image/jpeg"/>
  <Override PartName="/ppt/media/image13.jpeg" ContentType="image/jpeg"/>
  <Override PartName="/ppt/media/image44.jpeg" ContentType="image/jpeg"/>
  <Override PartName="/ppt/media/image40.jpeg" ContentType="image/jpeg"/>
  <Override PartName="/ppt/media/image14.jpeg" ContentType="image/jpeg"/>
  <Override PartName="/ppt/media/image41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3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24FDE4E-2221-4199-A1E3-97F7C572573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85800" y="908640"/>
            <a:ext cx="7772040" cy="4824000"/>
          </a:xfrm>
          <a:prstGeom prst="rect">
            <a:avLst/>
          </a:prstGeom>
          <a:solidFill>
            <a:srgbClr val="e6b9b8">
              <a:alpha val="84000"/>
            </a:srgbClr>
          </a:solidFill>
          <a:ln cap="rnd" w="38160">
            <a:solidFill>
              <a:srgbClr val="ffff00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Niveau 6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as 30 secondes pour lire correctement tous ces mots. 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parti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garçon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fille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grande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grand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hier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des yeux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jamais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jusque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jusqu’au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jour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femme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juste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longtemps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lui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mais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maison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maintenant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même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merci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remercie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aimer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mettre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mieux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moins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neige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homme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aucun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aucune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aujourd’hui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est-ce 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autre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685800" y="1845000"/>
            <a:ext cx="7772040" cy="2736000"/>
          </a:xfrm>
          <a:prstGeom prst="rect">
            <a:avLst/>
          </a:prstGeom>
          <a:solidFill>
            <a:srgbClr val="e6b9b8">
              <a:alpha val="84000"/>
            </a:srgbClr>
          </a:solidFill>
          <a:ln cap="rnd" w="28440">
            <a:solidFill>
              <a:srgbClr val="ffff00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Fini!!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As-tu réussi ton défi?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685800" y="1628640"/>
            <a:ext cx="7772040" cy="3960000"/>
          </a:xfrm>
          <a:prstGeom prst="rect">
            <a:avLst/>
          </a:prstGeom>
          <a:solidFill>
            <a:srgbClr val="e6b9b8">
              <a:alpha val="84000"/>
            </a:srgbClr>
          </a:solidFill>
          <a:ln cap="rnd" w="28440">
            <a:solidFill>
              <a:srgbClr val="ffff00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©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Wendy Martel orthopédagogue, 2018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Crédits: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Image: pexels.com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Police: OpenDyslexic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164360" y="50853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qu’est-ce 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heure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falloir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faire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"/>
          <p:cNvPicPr/>
          <p:nvPr/>
        </p:nvPicPr>
        <p:blipFill>
          <a:blip r:embed="rId1"/>
          <a:stretch/>
        </p:blipFill>
        <p:spPr>
          <a:xfrm>
            <a:off x="-2880" y="0"/>
            <a:ext cx="9147240" cy="685764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frère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Application>LibreOffice/5.1.6.2$Linux_X86_64 LibreOffice_project/10m0$Build-2</Application>
  <Words>52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2018-12-18T20:44:54Z</dcterms:created>
  <dc:creator>Martel Wendy</dc:creator>
  <dc:description/>
  <dc:language>en-US</dc:language>
  <cp:lastModifiedBy>Wendy</cp:lastModifiedBy>
  <dcterms:modified xsi:type="dcterms:W3CDTF">2018-12-23T17:15:44Z</dcterms:modified>
  <cp:revision>14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