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39.jpeg" ContentType="image/jpeg"/>
  <Override PartName="/ppt/media/image38.jpeg" ContentType="image/jpeg"/>
  <Override PartName="/ppt/media/image34.jpeg" ContentType="image/jpeg"/>
  <Override PartName="/ppt/media/image33.jpeg" ContentType="image/jpeg"/>
  <Override PartName="/ppt/media/image32.jpeg" ContentType="image/jpeg"/>
  <Override PartName="/ppt/media/image31.jpeg" ContentType="image/jpeg"/>
  <Override PartName="/ppt/media/image29.jpeg" ContentType="image/jpeg"/>
  <Override PartName="/ppt/media/image28.jpeg" ContentType="image/jpeg"/>
  <Override PartName="/ppt/media/image27.jpeg" ContentType="image/jpeg"/>
  <Override PartName="/ppt/media/image26.jpeg" ContentType="image/jpeg"/>
  <Override PartName="/ppt/media/image25.jpeg" ContentType="image/jpeg"/>
  <Override PartName="/ppt/media/image9.jpeg" ContentType="image/jpeg"/>
  <Override PartName="/ppt/media/image23.jpeg" ContentType="image/jpeg"/>
  <Override PartName="/ppt/media/image7.jpeg" ContentType="image/jpeg"/>
  <Override PartName="/ppt/media/image30.jpeg" ContentType="image/jpeg"/>
  <Override PartName="/ppt/media/image2.png" ContentType="image/png"/>
  <Override PartName="/ppt/media/image24.jpeg" ContentType="image/jpeg"/>
  <Override PartName="/ppt/media/image8.jpeg" ContentType="image/jpeg"/>
  <Override PartName="/ppt/media/image1.png" ContentType="image/png"/>
  <Override PartName="/ppt/media/image5.jpeg" ContentType="image/jpeg"/>
  <Override PartName="/ppt/media/image21.jpeg" ContentType="image/jpeg"/>
  <Override PartName="/ppt/media/image35.jpeg" ContentType="image/jpeg"/>
  <Override PartName="/ppt/media/image10.jpeg" ContentType="image/jpeg"/>
  <Override PartName="/ppt/media/image19.jpeg" ContentType="image/jpeg"/>
  <Override PartName="/ppt/media/image20.jpeg" ContentType="image/jpeg"/>
  <Override PartName="/ppt/media/image4.jpeg" ContentType="image/jpeg"/>
  <Override PartName="/ppt/media/image6.jpeg" ContentType="image/jpeg"/>
  <Override PartName="/ppt/media/image22.jpeg" ContentType="image/jpeg"/>
  <Override PartName="/ppt/media/image36.jpeg" ContentType="image/jpeg"/>
  <Override PartName="/ppt/media/image11.jpeg" ContentType="image/jpeg"/>
  <Override PartName="/ppt/media/image42.jpeg" ContentType="image/jpeg"/>
  <Override PartName="/ppt/media/image37.jpeg" ContentType="image/jpeg"/>
  <Override PartName="/ppt/media/image12.jpeg" ContentType="image/jpeg"/>
  <Override PartName="/ppt/media/image43.jpeg" ContentType="image/jpeg"/>
  <Override PartName="/ppt/media/image13.jpeg" ContentType="image/jpeg"/>
  <Override PartName="/ppt/media/image40.jpeg" ContentType="image/jpeg"/>
  <Override PartName="/ppt/media/image14.jpeg" ContentType="image/jpeg"/>
  <Override PartName="/ppt/media/image41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3.jpeg" ContentType="image/jpeg"/>
  <Override PartName="/ppt/media/image18.jpeg" ContentType="image/jpeg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Modifiez le style du titre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12/27/18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9280C46A-3B94-4DA9-9D04-AF580265B395}" type="slidenum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2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2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2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2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2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40" name="TextShape 1"/>
          <p:cNvSpPr txBox="1"/>
          <p:nvPr/>
        </p:nvSpPr>
        <p:spPr>
          <a:xfrm>
            <a:off x="685800" y="908640"/>
            <a:ext cx="7772040" cy="482400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4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Niveau 3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Tu as 30 secondes pour lire correctement tous ces mots. 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C’est parti !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58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jamais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60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là-bas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62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contre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64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pour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66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ensemble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68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devant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70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hier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72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alors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74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celui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76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ensuite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42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comment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78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en bas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80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haut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82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l</a:t>
            </a:r>
            <a:r>
              <a:rPr b="0" lang="fr-FR" sz="7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oin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84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c</a:t>
            </a:r>
            <a:r>
              <a:rPr b="0" lang="fr-FR" sz="7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oin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86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s</a:t>
            </a:r>
            <a:r>
              <a:rPr b="0" lang="fr-FR" sz="72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oin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88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ici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90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entre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92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bientôt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94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jusqu’à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96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lorsque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44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derrière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98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mais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00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il n’y a pas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02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homme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04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notre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06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quand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08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même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10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longtemps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12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dire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14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femme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16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moins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46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dessous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18" name="TextShape 1"/>
          <p:cNvSpPr txBox="1"/>
          <p:nvPr/>
        </p:nvSpPr>
        <p:spPr>
          <a:xfrm>
            <a:off x="685800" y="1845000"/>
            <a:ext cx="7772040" cy="273600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BRAVO !</a:t>
            </a:r>
            <a:r>
              <a:rPr b="0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As-tu réussi ton défi?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20" name="TextShape 1"/>
          <p:cNvSpPr txBox="1"/>
          <p:nvPr/>
        </p:nvSpPr>
        <p:spPr>
          <a:xfrm>
            <a:off x="685800" y="1628640"/>
            <a:ext cx="7772040" cy="396000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Wendy Martel, orthopédagogue, 2018.</a:t>
            </a:r>
            <a:r>
              <a:rPr b="1" lang="fr-FR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1" lang="fr-FR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Crédits:</a:t>
            </a: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Image: PublicDomainPictures.net</a:t>
            </a: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Police: OpenDyslexic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7164360" y="50853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48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dessus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50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ainsi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52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dedans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54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chez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"/>
          <p:cNvPicPr/>
          <p:nvPr/>
        </p:nvPicPr>
        <p:blipFill>
          <a:blip r:embed="rId1"/>
          <a:srcRect l="0" t="0" r="11913" b="0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56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solidFill>
            <a:srgbClr val="ffffff">
              <a:alpha val="84000"/>
            </a:srgbClr>
          </a:solidFill>
          <a:ln w="28440">
            <a:solidFill>
              <a:srgbClr val="ffff00"/>
            </a:solidFill>
            <a:round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depuis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Application>LibreOffice/5.1.6.2$Linux_X86_64 LibreOffice_project/10m0$Build-2</Application>
  <Words>53</Words>
  <Paragraphs>41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2018-12-18T20:44:54Z</dcterms:created>
  <dc:creator>Martel Wendy</dc:creator>
  <dc:description/>
  <dc:language>en-US</dc:language>
  <cp:lastModifiedBy>Wendy</cp:lastModifiedBy>
  <dcterms:modified xsi:type="dcterms:W3CDTF">2018-12-23T02:13:14Z</dcterms:modified>
  <cp:revision>5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Affichage à l'écran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41</vt:i4>
  </property>
</Properties>
</file>