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9.jpeg" ContentType="image/jpeg"/>
  <Override PartName="/ppt/media/image38.jpeg" ContentType="image/jpeg"/>
  <Override PartName="/ppt/media/image34.jpeg" ContentType="image/jpeg"/>
  <Override PartName="/ppt/media/image33.jpeg" ContentType="image/jpeg"/>
  <Override PartName="/ppt/media/image32.jpeg" ContentType="image/jpeg"/>
  <Override PartName="/ppt/media/image31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9.jpeg" ContentType="image/jpeg"/>
  <Override PartName="/ppt/media/image23.jpeg" ContentType="image/jpeg"/>
  <Override PartName="/ppt/media/image7.jpeg" ContentType="image/jpeg"/>
  <Override PartName="/ppt/media/image30.jpeg" ContentType="image/jpeg"/>
  <Override PartName="/ppt/media/image2.png" ContentType="image/png"/>
  <Override PartName="/ppt/media/image24.jpeg" ContentType="image/jpeg"/>
  <Override PartName="/ppt/media/image8.jpeg" ContentType="image/jpeg"/>
  <Override PartName="/ppt/media/image1.png" ContentType="image/png"/>
  <Override PartName="/ppt/media/image5.jpeg" ContentType="image/jpeg"/>
  <Override PartName="/ppt/media/image21.jpeg" ContentType="image/jpeg"/>
  <Override PartName="/ppt/media/image35.jpeg" ContentType="image/jpeg"/>
  <Override PartName="/ppt/media/image10.jpeg" ContentType="image/jpeg"/>
  <Override PartName="/ppt/media/image19.jpeg" ContentType="image/jpeg"/>
  <Override PartName="/ppt/media/image20.jpeg" ContentType="image/jpeg"/>
  <Override PartName="/ppt/media/image4.jpeg" ContentType="image/jpeg"/>
  <Override PartName="/ppt/media/image6.jpeg" ContentType="image/jpeg"/>
  <Override PartName="/ppt/media/image22.jpeg" ContentType="image/jpeg"/>
  <Override PartName="/ppt/media/image36.jpeg" ContentType="image/jpeg"/>
  <Override PartName="/ppt/media/image11.jpeg" ContentType="image/jpeg"/>
  <Override PartName="/ppt/media/image37.jpeg" ContentType="image/jpeg"/>
  <Override PartName="/ppt/media/image12.jpeg" ContentType="image/jpeg"/>
  <Override PartName="/ppt/media/image13.jpeg" ContentType="image/jpeg"/>
  <Override PartName="/ppt/media/image40.jpeg" ContentType="image/jpeg"/>
  <Override PartName="/ppt/media/image14.jpeg" ContentType="image/jpeg"/>
  <Override PartName="/ppt/media/image41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3.jpeg" ContentType="image/jpeg"/>
  <Override PartName="/ppt/media/image18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12/27/18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D460133-513C-4E3B-BBCF-628A22ED5C9D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685800" y="908640"/>
            <a:ext cx="7772040" cy="4824000"/>
          </a:xfrm>
          <a:prstGeom prst="rect">
            <a:avLst/>
          </a:prstGeom>
          <a:solidFill>
            <a:srgbClr val="ffffff">
              <a:alpha val="84000"/>
            </a:srgbClr>
          </a:solidFill>
          <a:ln w="28440">
            <a:solidFill>
              <a:srgbClr val="93cddd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Niveau 4 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Les verbes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Tu as 30 secondes pour lire correctement tous ces mots. 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C’est parti !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5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 avait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nous avions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6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vous aviez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6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 avaient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6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j’ai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6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 ont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7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nous avons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7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vous avez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7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 disaient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7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 donnent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voul</a:t>
            </a:r>
            <a:r>
              <a:rPr b="0" lang="fr-FR" sz="6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oir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je suis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nous sommes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 sont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j’étais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nous étions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elles étaient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vous faites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je faisais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tu voulais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je veux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sav</a:t>
            </a:r>
            <a:r>
              <a:rPr b="0" lang="fr-FR" sz="6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oir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vous voulez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 veulent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 peut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nous pouvons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je vois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10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 voyaient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elle venait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11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tu viens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685800" y="1845000"/>
            <a:ext cx="7772040" cy="2736000"/>
          </a:xfrm>
          <a:prstGeom prst="rect">
            <a:avLst/>
          </a:prstGeom>
          <a:solidFill>
            <a:srgbClr val="ffffff">
              <a:alpha val="82000"/>
            </a:srgbClr>
          </a:solidFill>
          <a:ln w="28440">
            <a:solidFill>
              <a:srgbClr val="ffff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Fini!</a:t>
            </a: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As-tu réussi ton défi?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685800" y="1628640"/>
            <a:ext cx="7772040" cy="3960000"/>
          </a:xfrm>
          <a:prstGeom prst="rect">
            <a:avLst/>
          </a:prstGeom>
          <a:solidFill>
            <a:srgbClr val="ffffff">
              <a:alpha val="84000"/>
            </a:srgbClr>
          </a:solidFill>
          <a:ln w="28440">
            <a:solidFill>
              <a:srgbClr val="b7dee8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Wendy Martel, orthopédagogue, 2018.</a:t>
            </a: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Crédits: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Image: PublicDomainPictures.net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Police: OpenDyslexic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7164360" y="50853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pouv</a:t>
            </a:r>
            <a:r>
              <a:rPr b="0" lang="fr-FR" sz="6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oir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4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v</a:t>
            </a:r>
            <a:r>
              <a:rPr b="0" lang="fr-FR" sz="6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oir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prendre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5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venir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5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donner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78160"/>
          </a:xfrm>
          <a:prstGeom prst="rect">
            <a:avLst/>
          </a:prstGeom>
          <a:ln>
            <a:noFill/>
          </a:ln>
        </p:spPr>
      </p:pic>
      <p:sp>
        <p:nvSpPr>
          <p:cNvPr id="5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être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Application>LibreOffice/5.1.6.2$Linux_X86_64 LibreOffice_project/10m0$Build-2</Application>
  <Words>73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2018-12-18T20:44:54Z</dcterms:created>
  <dc:creator>Martel Wendy</dc:creator>
  <dc:description/>
  <dc:language>en-US</dc:language>
  <cp:lastModifiedBy>Wendy</cp:lastModifiedBy>
  <dcterms:modified xsi:type="dcterms:W3CDTF">2018-12-23T02:22:40Z</dcterms:modified>
  <cp:revision>12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39</vt:i4>
  </property>
</Properties>
</file>