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39.jpeg" ContentType="image/jpeg"/>
  <Override PartName="/ppt/media/image38.jpeg" ContentType="image/jpeg"/>
  <Override PartName="/ppt/media/image34.jpeg" ContentType="image/jpeg"/>
  <Override PartName="/ppt/media/image33.jpeg" ContentType="image/jpeg"/>
  <Override PartName="/ppt/media/image32.jpeg" ContentType="image/jpeg"/>
  <Override PartName="/ppt/media/image31.jpeg" ContentType="image/jpeg"/>
  <Override PartName="/ppt/media/image29.jpeg" ContentType="image/jpeg"/>
  <Override PartName="/ppt/media/image28.jpeg" ContentType="image/jpeg"/>
  <Override PartName="/ppt/media/image27.jpeg" ContentType="image/jpeg"/>
  <Override PartName="/ppt/media/image26.jpeg" ContentType="image/jpeg"/>
  <Override PartName="/ppt/media/image25.jpeg" ContentType="image/jpeg"/>
  <Override PartName="/ppt/media/image9.jpeg" ContentType="image/jpeg"/>
  <Override PartName="/ppt/media/image23.jpeg" ContentType="image/jpeg"/>
  <Override PartName="/ppt/media/image7.jpeg" ContentType="image/jpeg"/>
  <Override PartName="/ppt/media/image30.jpeg" ContentType="image/jpeg"/>
  <Override PartName="/ppt/media/image2.png" ContentType="image/png"/>
  <Override PartName="/ppt/media/image24.jpeg" ContentType="image/jpeg"/>
  <Override PartName="/ppt/media/image8.jpeg" ContentType="image/jpeg"/>
  <Override PartName="/ppt/media/image1.png" ContentType="image/png"/>
  <Override PartName="/ppt/media/image5.jpeg" ContentType="image/jpeg"/>
  <Override PartName="/ppt/media/image21.jpeg" ContentType="image/jpeg"/>
  <Override PartName="/ppt/media/image35.jpeg" ContentType="image/jpeg"/>
  <Override PartName="/ppt/media/image10.jpeg" ContentType="image/jpeg"/>
  <Override PartName="/ppt/media/image19.jpeg" ContentType="image/jpeg"/>
  <Override PartName="/ppt/media/image20.jpeg" ContentType="image/jpeg"/>
  <Override PartName="/ppt/media/image4.jpeg" ContentType="image/jpeg"/>
  <Override PartName="/ppt/media/image6.jpeg" ContentType="image/jpeg"/>
  <Override PartName="/ppt/media/image22.jpeg" ContentType="image/jpeg"/>
  <Override PartName="/ppt/media/image36.jpeg" ContentType="image/jpeg"/>
  <Override PartName="/ppt/media/image11.jpeg" ContentType="image/jpeg"/>
  <Override PartName="/ppt/media/image42.jpeg" ContentType="image/jpeg"/>
  <Override PartName="/ppt/media/image37.jpeg" ContentType="image/jpeg"/>
  <Override PartName="/ppt/media/image12.jpeg" ContentType="image/jpeg"/>
  <Override PartName="/ppt/media/image43.jpeg" ContentType="image/jpeg"/>
  <Override PartName="/ppt/media/image13.jpeg" ContentType="image/jpeg"/>
  <Override PartName="/ppt/media/image44.jpeg" ContentType="image/jpeg"/>
  <Override PartName="/ppt/media/image40.jpeg" ContentType="image/jpeg"/>
  <Override PartName="/ppt/media/image14.jpeg" ContentType="image/jpeg"/>
  <Override PartName="/ppt/media/image41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3.jpeg" ContentType="image/jpeg"/>
  <Override PartName="/ppt/media/image18.jpeg" ContentType="image/jpeg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Modifiez le style du titre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12/27/18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FF77834-85FD-4314-8D53-0BB58BBA891F}" type="slidenum">
              <a:rPr b="0"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2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2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2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2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40" name="TextShape 1"/>
          <p:cNvSpPr txBox="1"/>
          <p:nvPr/>
        </p:nvSpPr>
        <p:spPr>
          <a:xfrm>
            <a:off x="685800" y="1268640"/>
            <a:ext cx="7702200" cy="388800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36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Niveau 2</a:t>
            </a:r>
            <a:r>
              <a:rPr b="0" lang="fr-FR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Tu as 35 secondes pour lire correctement tous ces mots. </a:t>
            </a:r>
            <a:r>
              <a:rPr b="0" lang="fr-FR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C’est parti !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58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sans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60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leur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62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tout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64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beaucoup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66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il y a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68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comme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70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nos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72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vos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74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faire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76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ça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42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quoi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78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maintenant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80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car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82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avoir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84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fin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86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aujourd’hui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88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au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90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fois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92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cet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94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dehors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96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gros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44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quand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98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grosse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100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autre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102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aux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104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grand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106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grande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108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cet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110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cette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112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aussi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114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encore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116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cela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46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qui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"/>
          <p:cNvPicPr/>
          <p:nvPr/>
        </p:nvPicPr>
        <p:blipFill>
          <a:blip r:embed="rId1"/>
          <a:stretch/>
        </p:blipFill>
        <p:spPr>
          <a:xfrm>
            <a:off x="-40680" y="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118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pourquoi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restart="whenNotActive" nodeType="interactiveSeq" fill="hold">
                <p:childTnLst>
                  <p:par>
                    <p:cTn id="59" fill="hold">
                      <p:stCondLst/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2" descr=""/>
          <p:cNvPicPr/>
          <p:nvPr/>
        </p:nvPicPr>
        <p:blipFill>
          <a:blip r:embed="rId1"/>
          <a:stretch/>
        </p:blipFill>
        <p:spPr>
          <a:xfrm>
            <a:off x="-40680" y="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120" name="TextShape 1"/>
          <p:cNvSpPr txBox="1"/>
          <p:nvPr/>
        </p:nvSpPr>
        <p:spPr>
          <a:xfrm>
            <a:off x="685800" y="1700640"/>
            <a:ext cx="7772040" cy="252000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Fini ! 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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As-tu réussi ton défi ?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122" name="TextShape 1"/>
          <p:cNvSpPr txBox="1"/>
          <p:nvPr/>
        </p:nvSpPr>
        <p:spPr>
          <a:xfrm>
            <a:off x="539640" y="1845000"/>
            <a:ext cx="7918200" cy="360000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Wendy Martel, orthopédagogue, 2018</a:t>
            </a:r>
            <a:r>
              <a:rPr b="1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1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1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Crédits:</a:t>
            </a:r>
            <a:r>
              <a:rPr b="0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Image: PublicDomainPictures.net</a:t>
            </a:r>
            <a:r>
              <a:rPr b="0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
</a:t>
            </a:r>
            <a:r>
              <a:rPr b="0" lang="fr-FR" sz="3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Police: OpenDyslexic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48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soir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50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après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52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avant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54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plus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"/>
          <p:cNvPicPr/>
          <p:nvPr/>
        </p:nvPicPr>
        <p:blipFill>
          <a:blip r:embed="rId1"/>
          <a:stretch/>
        </p:blipFill>
        <p:spPr>
          <a:xfrm>
            <a:off x="-36360" y="-25920"/>
            <a:ext cx="9180000" cy="6883560"/>
          </a:xfrm>
          <a:prstGeom prst="rect">
            <a:avLst/>
          </a:prstGeom>
          <a:ln>
            <a:noFill/>
          </a:ln>
        </p:spPr>
      </p:pic>
      <p:sp>
        <p:nvSpPr>
          <p:cNvPr id="56" name="TextShape 1"/>
          <p:cNvSpPr txBox="1"/>
          <p:nvPr/>
        </p:nvSpPr>
        <p:spPr>
          <a:xfrm>
            <a:off x="685800" y="1845000"/>
            <a:ext cx="7772040" cy="1755360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enDyslexic"/>
              </a:rPr>
              <a:t>ne pas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Application>LibreOffice/5.1.6.2$Linux_X86_64 LibreOffice_project/10m0$Build-2</Application>
  <Words>53</Words>
  <Paragraphs>42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2018-12-18T18:53:54Z</dcterms:created>
  <dc:creator>Martel Wendy</dc:creator>
  <dc:description/>
  <dc:language>en-US</dc:language>
  <cp:lastModifiedBy>Wendy</cp:lastModifiedBy>
  <dcterms:modified xsi:type="dcterms:W3CDTF">2018-12-23T02:15:47Z</dcterms:modified>
  <cp:revision>9</cp:revision>
  <dc:subject/>
  <dc:title>quoi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0</vt:i4>
  </property>
  <property fmtid="{D5CDD505-2E9C-101B-9397-08002B2CF9AE}" pid="8" name="PresentationFormat">
    <vt:lpwstr>Affichage à l'écran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42</vt:i4>
  </property>
</Properties>
</file>