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9.jpeg" ContentType="image/jpeg"/>
  <Override PartName="/ppt/media/image38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3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4.jpeg" ContentType="image/jpeg"/>
  <Override PartName="/ppt/media/image8.jpeg" ContentType="image/jpeg"/>
  <Override PartName="/ppt/media/image1.png" ContentType="image/png"/>
  <Override PartName="/ppt/media/image5.jpeg" ContentType="image/jpeg"/>
  <Override PartName="/ppt/media/image21.jpeg" ContentType="image/jpeg"/>
  <Override PartName="/ppt/media/image35.jpeg" ContentType="image/jpeg"/>
  <Override PartName="/ppt/media/image10.jpeg" ContentType="image/jpe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36.jpeg" ContentType="image/jpeg"/>
  <Override PartName="/ppt/media/image11.jpeg" ContentType="image/jpeg"/>
  <Override PartName="/ppt/media/image42.jpeg" ContentType="image/jpeg"/>
  <Override PartName="/ppt/media/image37.jpeg" ContentType="image/jpeg"/>
  <Override PartName="/ppt/media/image12.jpeg" ContentType="image/jpeg"/>
  <Override PartName="/ppt/media/image43.jpeg" ContentType="image/jpeg"/>
  <Override PartName="/ppt/media/image13.jpeg" ContentType="image/jpeg"/>
  <Override PartName="/ppt/media/image44.jpeg" ContentType="image/jpeg"/>
  <Override PartName="/ppt/media/image40.jpeg" ContentType="image/jpeg"/>
  <Override PartName="/ppt/media/image14.jpeg" ContentType="image/jpeg"/>
  <Override PartName="/ppt/media/image41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3.jpeg" ContentType="image/jpeg"/>
  <Override PartName="/ppt/media/image1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12/27/18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5B4361D-1656-48DA-B578-DE2272562C8E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685800" y="908640"/>
            <a:ext cx="7772040" cy="4824000"/>
          </a:xfrm>
          <a:prstGeom prst="rect">
            <a:avLst/>
          </a:prstGeom>
          <a:solidFill>
            <a:srgbClr val="e6b9b8">
              <a:alpha val="84000"/>
            </a:srgbClr>
          </a:solidFill>
          <a:ln cap="rnd" w="38160">
            <a:solidFill>
              <a:srgbClr val="92d050"/>
            </a:solidFill>
            <a:custDash>
              <a:ds d="3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Niveau 5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Tu as 30 secondes pour lire correctement tous ces mots. 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C’est parti 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beaucoup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bien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combien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comment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croire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quand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quelle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alors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quelques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quelqu’un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quelques uns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quelque chose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chacun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chaque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cher Papa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chère Maman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chez moi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chose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après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dans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une dent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dehors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déjà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demain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depuis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derrière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deux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devant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dire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assez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lendemain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685800" y="1845000"/>
            <a:ext cx="7772040" cy="2736000"/>
          </a:xfrm>
          <a:prstGeom prst="rect">
            <a:avLst/>
          </a:prstGeom>
          <a:solidFill>
            <a:srgbClr val="e6b9b8">
              <a:alpha val="84000"/>
            </a:srgbClr>
          </a:solidFill>
          <a:ln w="28440">
            <a:solidFill>
              <a:srgbClr val="92d05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Fini!</a:t>
            </a:r>
            <a:r>
              <a:rPr b="0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As-tu réussi ton défi?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685800" y="1628640"/>
            <a:ext cx="7772040" cy="3960000"/>
          </a:xfrm>
          <a:prstGeom prst="rect">
            <a:avLst/>
          </a:prstGeom>
          <a:solidFill>
            <a:srgbClr val="e6b9b8">
              <a:alpha val="84000"/>
            </a:srgbClr>
          </a:solidFill>
          <a:ln w="28440">
            <a:solidFill>
              <a:srgbClr val="92d05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©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Wendy Martel orthopédagogue, 2018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Crédits: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Image: unsplash.com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
</a:t>
            </a: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Police: OpenDyslexic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164360" y="50853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encore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ensemble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ensuite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entre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e6b9b8">
              <a:alpha val="82000"/>
            </a:srgbClr>
          </a:solidFill>
          <a:ln cap="rnd" w="28440">
            <a:solidFill>
              <a:srgbClr val="92d050"/>
            </a:solidFill>
            <a:custDash>
              <a:ds d="100000" sp="100000"/>
            </a:custDash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Dyslexic"/>
              </a:rPr>
              <a:t>enfin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Application>LibreOffice/5.1.6.2$Linux_X86_64 LibreOffice_project/10m0$Build-2</Application>
  <Words>55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2018-12-18T20:44:54Z</dcterms:created>
  <dc:creator>Martel Wendy</dc:creator>
  <dc:description/>
  <dc:language>en-US</dc:language>
  <cp:lastModifiedBy>Wendy</cp:lastModifiedBy>
  <dcterms:modified xsi:type="dcterms:W3CDTF">2018-12-23T17:06:19Z</dcterms:modified>
  <cp:revision>12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42</vt:i4>
  </property>
</Properties>
</file>