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39.jpeg" ContentType="image/jpeg"/>
  <Override PartName="/ppt/media/image38.jpeg" ContentType="image/jpeg"/>
  <Override PartName="/ppt/media/image34.jpeg" ContentType="image/jpeg"/>
  <Override PartName="/ppt/media/image33.jpeg" ContentType="image/jpeg"/>
  <Override PartName="/ppt/media/image32.jpeg" ContentType="image/jpeg"/>
  <Override PartName="/ppt/media/image31.jpeg" ContentType="image/jpeg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9.jpeg" ContentType="image/jpeg"/>
  <Override PartName="/ppt/media/image23.jpeg" ContentType="image/jpeg"/>
  <Override PartName="/ppt/media/image7.jpeg" ContentType="image/jpeg"/>
  <Override PartName="/ppt/media/image30.jpeg" ContentType="image/jpeg"/>
  <Override PartName="/ppt/media/image2.png" ContentType="image/png"/>
  <Override PartName="/ppt/media/image24.jpeg" ContentType="image/jpeg"/>
  <Override PartName="/ppt/media/image8.jpeg" ContentType="image/jpeg"/>
  <Override PartName="/ppt/media/image1.png" ContentType="image/png"/>
  <Override PartName="/ppt/media/image5.jpeg" ContentType="image/jpeg"/>
  <Override PartName="/ppt/media/image21.jpeg" ContentType="image/jpeg"/>
  <Override PartName="/ppt/media/image35.jpeg" ContentType="image/jpeg"/>
  <Override PartName="/ppt/media/image10.jpeg" ContentType="image/jpeg"/>
  <Override PartName="/ppt/media/image19.jpeg" ContentType="image/jpeg"/>
  <Override PartName="/ppt/media/image20.jpeg" ContentType="image/jpeg"/>
  <Override PartName="/ppt/media/image4.jpeg" ContentType="image/jpeg"/>
  <Override PartName="/ppt/media/image6.jpeg" ContentType="image/jpeg"/>
  <Override PartName="/ppt/media/image22.jpeg" ContentType="image/jpeg"/>
  <Override PartName="/ppt/media/image36.jpeg" ContentType="image/jpeg"/>
  <Override PartName="/ppt/media/image11.jpeg" ContentType="image/jpeg"/>
  <Override PartName="/ppt/media/image42.jpeg" ContentType="image/jpeg"/>
  <Override PartName="/ppt/media/image37.jpeg" ContentType="image/jpeg"/>
  <Override PartName="/ppt/media/image12.jpeg" ContentType="image/jpeg"/>
  <Override PartName="/ppt/media/image43.jpeg" ContentType="image/jpeg"/>
  <Override PartName="/ppt/media/image13.jpeg" ContentType="image/jpeg"/>
  <Override PartName="/ppt/media/image44.jpeg" ContentType="image/jpeg"/>
  <Override PartName="/ppt/media/image40.jpeg" ContentType="image/jpeg"/>
  <Override PartName="/ppt/media/image14.jpeg" ContentType="image/jpeg"/>
  <Override PartName="/ppt/media/image45.jpeg" ContentType="image/jpeg"/>
  <Override PartName="/ppt/media/image41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3.jpeg" ContentType="image/jpeg"/>
  <Override PartName="/ppt/media/image18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du 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12/27/18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7DCDA1F-8904-4C3D-AD80-77D25C599816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685800" y="908640"/>
            <a:ext cx="7772040" cy="4824000"/>
          </a:xfrm>
          <a:prstGeom prst="rect">
            <a:avLst/>
          </a:prstGeom>
          <a:solidFill>
            <a:srgbClr val="ffff99">
              <a:alpha val="84000"/>
            </a:srgbClr>
          </a:solidFill>
          <a:ln cap="rnd" w="38160">
            <a:solidFill>
              <a:srgbClr val="ff00ff"/>
            </a:solidFill>
            <a:custDash>
              <a:ds d="800000" sp="300000"/>
              <a:ds d="100000" sp="3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Niveau 7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Tu as 30 secondes pour lire correctement tous ces mots. 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C’est parti !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5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pendant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un peu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6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plus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6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je peux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6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ils peuvent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6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près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7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presque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7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puis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7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regarder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7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observer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orange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ça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c’est beau !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cela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celui-ci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cet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cette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certain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celle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ces chiens-là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s’il te plait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ils ont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sauf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ils sont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souhaite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son crayon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sa soeur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0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ses amis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soudain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1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souvent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temps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parce qu’il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tellement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toujours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685800" y="1845000"/>
            <a:ext cx="7772040" cy="2736000"/>
          </a:xfrm>
          <a:prstGeom prst="rect">
            <a:avLst/>
          </a:prstGeom>
          <a:solidFill>
            <a:srgbClr val="ffff99">
              <a:alpha val="84000"/>
            </a:srgbClr>
          </a:solidFill>
          <a:ln cap="rnd" w="28440">
            <a:solidFill>
              <a:srgbClr val="ff00ff"/>
            </a:solidFill>
            <a:custDash>
              <a:ds d="800000" sp="300000"/>
              <a:ds d="100000" sp="3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Fini!</a:t>
            </a: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As-tu réussi ton défi?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685800" y="1628640"/>
            <a:ext cx="7772040" cy="3960000"/>
          </a:xfrm>
          <a:prstGeom prst="rect">
            <a:avLst/>
          </a:prstGeom>
          <a:solidFill>
            <a:srgbClr val="ffff99">
              <a:alpha val="84000"/>
            </a:srgbClr>
          </a:solidFill>
          <a:ln cap="rnd" w="28440">
            <a:solidFill>
              <a:srgbClr val="ff00ff"/>
            </a:solidFill>
            <a:custDash>
              <a:ds d="800000" sp="300000"/>
              <a:ds d="100000" sp="3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©Wendy Martel orthopédagogue, 2018</a:t>
            </a:r>
            <a:r>
              <a:rPr b="1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1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Crédits: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Image: pexels.com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Police: OpenDyslexic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7164360" y="50853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4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parce 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parfois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5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parler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5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partir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"/>
          <p:cNvPicPr/>
          <p:nvPr/>
        </p:nvPicPr>
        <p:blipFill>
          <a:blip r:embed="rId1"/>
          <a:stretch/>
        </p:blipFill>
        <p:spPr>
          <a:xfrm>
            <a:off x="0" y="24840"/>
            <a:ext cx="9143640" cy="6843960"/>
          </a:xfrm>
          <a:prstGeom prst="rect">
            <a:avLst/>
          </a:prstGeom>
          <a:ln>
            <a:noFill/>
          </a:ln>
        </p:spPr>
      </p:pic>
      <p:sp>
        <p:nvSpPr>
          <p:cNvPr id="5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99">
              <a:alpha val="73000"/>
            </a:srgbClr>
          </a:solidFill>
          <a:ln w="28440">
            <a:solidFill>
              <a:srgbClr val="ff00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passer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Application>LibreOffice/5.1.6.2$Linux_X86_64 LibreOffice_project/10m0$Build-2</Application>
  <Words>65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2018-12-18T20:44:54Z</dcterms:created>
  <dc:creator>Martel Wendy</dc:creator>
  <dc:description/>
  <dc:language>en-US</dc:language>
  <cp:lastModifiedBy>Wendy</cp:lastModifiedBy>
  <dcterms:modified xsi:type="dcterms:W3CDTF">2018-12-23T17:14:07Z</dcterms:modified>
  <cp:revision>16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43</vt:i4>
  </property>
</Properties>
</file>