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7" r:id="rId12"/>
    <p:sldId id="269" r:id="rId13"/>
    <p:sldId id="265" r:id="rId14"/>
    <p:sldId id="266" r:id="rId15"/>
  </p:sldIdLst>
  <p:sldSz cx="9144000" cy="6858000" type="screen4x3"/>
  <p:notesSz cx="9144000" cy="6858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C4B40-40BB-43AF-8949-9B3233381BDB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7029-9954-486C-9A53-1D1F6B4F0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3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81386-1F00-46BD-B508-2C73536A927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F1918-BE77-44B1-B991-6BB698A1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22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25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58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71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5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6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5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0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45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7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2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F1918-BE77-44B1-B991-6BB698A182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704A-8476-4CED-AEEB-0E5E4F85D43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AFB1-69DC-44F8-9439-7162752E851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A0E7-BCBD-4BB0-8954-D8812C498580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4E86-E248-4A0F-B112-43217713A5A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DFF0-4D76-49A5-9D0F-87097ABCAE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CEA8-E96F-498C-ABE0-8EB9C8F1FE1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494D-0AEE-43A9-9AE1-B4073C8979E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1081-DB23-4921-8EF1-05CE26F04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7E75-667E-4E54-A75C-0336BFF07DA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C698-4154-42C8-A2DF-8BD1EC7C2F3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3690-C844-4D6D-9462-07417A4AD9E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F34141-6DC3-49BB-AC14-7BA6D95DC76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640960" cy="18344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«Народные семейные традиции»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2555776" y="3185592"/>
            <a:ext cx="6418262" cy="36724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выполнил:</a:t>
            </a:r>
          </a:p>
          <a:p>
            <a:pPr marL="0" indent="0" algn="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Ермагамбетов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Дархан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 </a:t>
            </a:r>
          </a:p>
          <a:p>
            <a:pPr marL="0" indent="0"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Витько Т. 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МДОАУ № 106</a:t>
            </a:r>
          </a:p>
        </p:txBody>
      </p:sp>
    </p:spTree>
    <p:extLst>
      <p:ext uri="{BB962C8B-B14F-4D97-AF65-F5344CB8AC3E}">
        <p14:creationId xmlns:p14="http://schemas.microsoft.com/office/powerpoint/2010/main" val="27760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18982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исследовательская работа убедила меня в том, что надо знать традиции и обряды своего народа, но для того, чтобы понять их истоки  необходимо, прежде всего, изучать историю своего народа,       его культуру, соприкоснуться с его жизнью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бытом.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все у меня впереди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873770"/>
            <a:ext cx="6213376" cy="48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нашей области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разных народов не счесть.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надо пророком быть,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это знают: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дружно жить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Почитаем за честь-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Уважение к культуре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Любой в этом нам помогает!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949899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6192688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национальности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казах. Поэтому я выбрал тему : «Народные семейные традиции» и начал свое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 живу в России, но это не дает мне право забывать  свои национальные традиции и обряды;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Моя цель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исследовать, какие национальные традиции и обряды есть у казахского народа, выяснить, поддерживаются  ли эти традиции в моей семье.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поставил для себя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познакомиться с традициями казахского народа,                                                          - постараться соблюдать их и сохранить для следующих поколений.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могу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предположить, что в моей семье соблюдаются национальные казахские традиции и обычаи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59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7860549" cy="375907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Каза́хи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  тюркский    народ, коренное население Казахстана. Казахи также издавна проживают в смежных с Казахстаном районах Китая, России, Узбекистана, Туркмении и на западе Монголии. Язык — казахский, входящий в тюркскую группу языков.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2088232"/>
          </a:xfrm>
        </p:spPr>
        <p:txBody>
          <a:bodyPr>
            <a:normAutofit lnSpcReduction="10000"/>
          </a:bodyPr>
          <a:lstStyle/>
          <a:p>
            <a:pPr marL="571500" lvl="2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Традиционное жилище казахов представляет собой деревянный дом с плоской крышей. У многих казахов во дворе стоит юрта, выполняющая роль летней кухни. В некоторых местах можно увидеть старинную войлочную сборную юрту, которой казахи пользуются во время кочевий.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70" y="2636913"/>
            <a:ext cx="4889376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2636913"/>
            <a:ext cx="370485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158417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Традиционную одежду современные казахи одевают только в дни национальных праздников.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137280" cy="532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4427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4337323"/>
          </a:xfrm>
        </p:spPr>
        <p:txBody>
          <a:bodyPr/>
          <a:lstStyle/>
          <a:p>
            <a:pPr marL="0" indent="0">
              <a:buNone/>
            </a:pP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известно гостеприимство казахов. Можно было </a:t>
            </a: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остановиться </a:t>
            </a: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в любом </a:t>
            </a: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доме </a:t>
            </a: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и везде быть уважаемым </a:t>
            </a: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гостем.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0" y="1624018"/>
            <a:ext cx="4320480" cy="4829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44" y="1628270"/>
            <a:ext cx="4211960" cy="48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53" y="188640"/>
            <a:ext cx="8667628" cy="216024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Национальными считаются блюда: бешбармак,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баурсак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курт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напитки из молока: айран,  кумыс,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шубат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70" y="1700808"/>
            <a:ext cx="4383710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1700808"/>
            <a:ext cx="413112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86408"/>
            <a:ext cx="3384376" cy="48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Казакша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курес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(борьба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казахски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вид спортивной борьбы у казахского народа.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Казакша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курес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является одним из древних видов спорта у казахов.  Соревнования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казакша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курес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проводятся на праздниках и торжествах.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8640"/>
            <a:ext cx="51845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8298"/>
            <a:ext cx="8640960" cy="394911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красивый обряд у казахов – свадьба. До свадьбы жених и невеста не должны общаться друг с другом. 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2" y="1484784"/>
            <a:ext cx="4128458" cy="4896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2484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</TotalTime>
  <Words>379</Words>
  <Application>Microsoft Office PowerPoint</Application>
  <PresentationFormat>Экран (4:3)</PresentationFormat>
  <Paragraphs>45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«Народные семейные традиции»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«Народные семейные традиции»</dc:title>
  <dc:creator>Татьяна</dc:creator>
  <cp:lastModifiedBy>Татьяна</cp:lastModifiedBy>
  <cp:revision>18</cp:revision>
  <dcterms:created xsi:type="dcterms:W3CDTF">2017-01-15T06:50:06Z</dcterms:created>
  <dcterms:modified xsi:type="dcterms:W3CDTF">2017-02-19T10:20:46Z</dcterms:modified>
</cp:coreProperties>
</file>