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5" autoAdjust="0"/>
  </p:normalViewPr>
  <p:slideViewPr>
    <p:cSldViewPr>
      <p:cViewPr varScale="1">
        <p:scale>
          <a:sx n="34" d="100"/>
          <a:sy n="34" d="100"/>
        </p:scale>
        <p:origin x="15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3648" y="-135891"/>
            <a:ext cx="774035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настольная игра 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речевому развитию 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для дошкольников 5-7 лет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Прогулка в лес».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Подготовила: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воспитатель </a:t>
            </a:r>
            <a:r>
              <a:rPr lang="ru-RU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Витько Т.Н.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МДОАУ № 106 г. </a:t>
            </a:r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Орск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-4126432"/>
            <a:ext cx="8463599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игра «Кто как голос подаёт».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Лиса- тявкает, медведь- рычит, волк- воет, ёжик- фыркает.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«Кто где живёт?»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норе живёт- лиса, в берлоге - ... , в логове- ... . в дупле- ..., под кустом- ... 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«Кому что дадим?»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Мясо- волку, малину- ... , мёд- ... , морковку- .... ,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орехи- ... , сено- ...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игра «Чей? Чья? Чьё? Чьи?»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След- волчий, лисий, заячий.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Уши- медвежьи, заячьи, беличьи.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Голова- лосиная, </a:t>
            </a:r>
            <a:r>
              <a:rPr kumimoji="0" 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ежиная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волчья, лисья.</a:t>
            </a:r>
            <a:endParaRPr kumimoji="0" 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6480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5608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67544" y="3244334"/>
            <a:ext cx="8443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-3356993"/>
            <a:ext cx="9018623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игра «Один – много»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Лиса - лисы - много лис, лисёнок- лисята - много лисят.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 - медведи - много медведей, медвежонок - медвежата - много медвежат.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«Назови ласково».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Заяц- зайчик, лиса- лисонька, ... 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«Сосчитай до 5».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хитрая лиса, две хитрых лисы, ... , пять хитрых лис.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Колючий ёж, волчье логово, беличье дупло, могучий лось.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-2649106"/>
            <a:ext cx="846043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Изучение лексической темы «Деревья</a:t>
            </a:r>
            <a:r>
              <a:rPr 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загадки  о деревьях, дети отгадывают, расставляют силуэты деревьев.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976410"/>
            <a:ext cx="864095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игра «Назови ласково».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Ель- ёлочка, сосна- сосенка, берёза- берёзонька,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иголка- иголочка, ветка- веточка, шишка- шишечка.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игра «Угадай по описанию».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Стройная, кудрявая, белоствольная .... (берёза).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Грустная, печальная, плакучая .... (ива).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Стройная, зелёная, колючая .... (ель).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Крепкий, могучий, развесистый .... (дуб).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/>
              <a:t> </a:t>
            </a:r>
            <a:br>
              <a:rPr lang="ru-RU" sz="1800" dirty="0"/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55776" y="-3606941"/>
            <a:ext cx="3816424" cy="80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игра «Один- много».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Ёлка - ёлки - много ёлок.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Сосна - сосны - много сосен.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 - дубы - много дубов.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«Чьи плоды?».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Жёлуди растут на дубе.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Грозди рябины растут на рябине.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Серёжки растут на берёзе.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Круглая шишка растёт на сосне.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Длинная шишка растёт на ёлке.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5252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1340768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Изучение лексической темы «Грибы».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загадки  о грибах, дети отгадывают, расставляют силуэты грибов.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0" y="32443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664291"/>
            <a:ext cx="915693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 задачи</a:t>
            </a:r>
            <a:r>
              <a:rPr kumimoji="0" lang="ru-RU" sz="28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  <a:endParaRPr lang="ru-RU" sz="28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Обогащение и активизация словаря по темам: «Дикие животные», 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Деревья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Грибы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Ягоды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грамматического строя речи.  Развитие связной речи.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Расширение и углубление представлений о диких животных, деревьях, грибах, ягодах.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Совершенствование грамматического строя речи ( согласование числительных 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существительными в роде, числе, падеже), развивать формирование притяжательных прилагательных, закреплять умение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образовывать родительный падеж существительных во множественном числе.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Упражнять в подборе определений к существительному.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-4880486"/>
            <a:ext cx="8676456" cy="1021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игра «Назови ласково».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Образование уменьшительно - ласкательной формы существительных).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Гриб- грибок, боровик- боровичок, сыроежка-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сыроежечка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подосиновик-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подосиновичек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«Один- много».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Образование множественного числа существительных в Им.п. и Р. п.).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Боровик - боровики - много боровиков.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Сыроежка - сыроежки - много сыроежек.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Опёнок - опята - много опят.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«Скажи по- другому».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Образование прилагательных от существительных).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 из грибов- грибной суп.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Место, где растёт много грибов- грибное место.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Пирог с грибами- грибной пирог.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-5665315"/>
            <a:ext cx="9200339" cy="1178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игра «Где спрятался грибок?»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Отрабатывается употребление предлогов в речи).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Лисички под листочком, боровик за пеньком, опята около бревна и т. д.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игра «Скажи наоборот».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Учить подбирать антонимы).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Старый гриб большой, а молодой - ... 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боровика ножка толстая, а у подосиновика-  ... 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Опята съедобные грибы, а мухомор- ... 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«Есть- нет».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Отрабатывается употребление существительных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 п. ед. ч.)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Мухомор - нет мухомора, подберёзовик - нет ... , поганка - нет ... , шляпка- нет ...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пень - нет ... 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игра «Посчитай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Согласование числительных с существительными).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гриб, два ... , три ... , четыре  ... , пять ... 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волнушка, две ... , три ... , четыре ... , пять ... 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7"/>
            <a:ext cx="7869560" cy="9361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191683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Изучение лексической темы «Ягоды».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загадки  об ягодах, дети отгадывают, расставляют силуэты ягод.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-4264932"/>
            <a:ext cx="9245031" cy="898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игра «Какой? Какая? Какое?»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Кисель из вишни ( какой?) - вишнёвый, пирог с малиной  - ... , сок из смородины 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... , компот из земляники - ..., морс из клюквы - ... 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«Скажи, какая ягода».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Брусника ( какая?) красная, кислая, мягкая.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 - розовая, крупная, сладкая, сочная.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Черника - синяя, сладкая, мягкая.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«Какое варенье?»	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Малина- малиновое варенье, черника - ... , земляника - ... 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клюква - ... , брусника - ... 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499992" cy="57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404664"/>
            <a:ext cx="466725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6827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7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-4895874"/>
            <a:ext cx="8676606" cy="1024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игра 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Скажи наоборот».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Клубника крупная, а малина- ... 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Крыжовник твёрдый, а малина- ... 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Ежевика сладкая, а смородина- ... 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Рябина горькая, а клубника - ... 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Один- много».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Малина- много малины, брусника - много брусники,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рябина - много рябины, клюква- много клюквы.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kumimoji="0" lang="ru-RU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 ласково».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 - малинка, черника - черничка, земляника- 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земляничка, брусника- брусничка.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Жадина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 - моя малина, брусника- моя брусника, крыжовник - мой крыжовник.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-3356991"/>
            <a:ext cx="7635103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kumimoji="0" lang="ru-RU" sz="4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внимание.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244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974057"/>
            <a:ext cx="890314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Полотно с изображением леса; силуэты диких животных, деревьев, грибов, ягод; карточки с загадками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темам: «Дикие животные»,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Деревья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Грибы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Ягоды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4667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40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-2168259"/>
            <a:ext cx="924913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Методика проведения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игре участвует группа детей 5-7 человек и воспитатель, которые отправляются в лес на прогулку.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столе расстилается полотно с изображением леса. Проводятся дидактические игры по лексическим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темам: «Дикие животные», «Деревья», «Грибы», «Ягоды».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0" y="3745195"/>
            <a:ext cx="104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3403156"/>
            <a:ext cx="9334287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лексической темы «Дикие животные».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загадки о диких животных, дети отгадывают, расставляют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силуэты животных.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-3692079"/>
            <a:ext cx="9036496" cy="80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«Назови семью»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 -медведь, мама- медведица, детёныш (и)- медвежонок (медвежата).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Папа- заяц,   ... 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Папа- ёж,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…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«Какой? Какая?»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 (какой?) бурый, косолапый, неуклюжий.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Волк (какой?) серый, зубастый, страшный.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Лиса (какая?) рыжая, хитрая, пушистая.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игра «Назови маму»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Медвежонок у медведицы, лисёнок у…, лосёнок у…, зайчонок у …,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бельчонок у …, волчонок у …, ежонок у … .</a:t>
            </a:r>
            <a:endParaRPr kumimoji="0" lang="ru-RU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1191</Words>
  <Application>Microsoft Office PowerPoint</Application>
  <PresentationFormat>Экран (4:3)</PresentationFormat>
  <Paragraphs>348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«Назови ласково». Ель- ёлочка, сосна- сосенка, берёза- берёзонька,  иголка- иголочка, ветка- веточка, шишка- шишечка.  игра «Угадай по описанию». Стройная, кудрявая, белоствольная .... (берёза). Грустная, печальная, плакучая .... (ива). Стройная, зелёная, колючая .... (ель). Крепкий, могучий, развесистый .... (дуб).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.</cp:lastModifiedBy>
  <cp:revision>33</cp:revision>
  <dcterms:created xsi:type="dcterms:W3CDTF">2019-03-24T05:08:57Z</dcterms:created>
  <dcterms:modified xsi:type="dcterms:W3CDTF">2026-01-04T11:35:46Z</dcterms:modified>
</cp:coreProperties>
</file>