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>
        <p:scale>
          <a:sx n="42" d="100"/>
          <a:sy n="42" d="100"/>
        </p:scale>
        <p:origin x="132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08.01.2026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445224"/>
            <a:ext cx="4104456" cy="1021556"/>
          </a:xfrm>
          <a:prstGeom prst="roundRect">
            <a:avLst/>
          </a:prstGeom>
          <a:solidFill>
            <a:srgbClr val="97F3DB"/>
          </a:solidFill>
          <a:ln w="28575">
            <a:solidFill>
              <a:srgbClr val="361B4D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450F2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Автор</a:t>
            </a:r>
            <a:r>
              <a:rPr lang="ru-RU" b="1" i="1" dirty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: Витько</a:t>
            </a:r>
          </a:p>
          <a:p>
            <a:pPr algn="ctr">
              <a:defRPr/>
            </a:pPr>
            <a:r>
              <a:rPr lang="ru-RU" b="1" i="1" dirty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Татьяна Николаевна</a:t>
            </a:r>
          </a:p>
          <a:p>
            <a:pPr algn="ctr">
              <a:defRPr/>
            </a:pPr>
            <a:r>
              <a:rPr lang="ru-RU" b="1" i="1" dirty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Воспитатель ВВ кв. категории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79981" y="296362"/>
            <a:ext cx="412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МДОАУ № 106 «Анютины глазки» г. Орск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всё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b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ownloads\ДААААА\фото ВОДА\IMG_20160219_11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84377" cy="451250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341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Тема Office</vt:lpstr>
      <vt:lpstr>ДЕТЯМ О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.</cp:lastModifiedBy>
  <cp:revision>78</cp:revision>
  <dcterms:created xsi:type="dcterms:W3CDTF">2014-07-31T14:00:58Z</dcterms:created>
  <dcterms:modified xsi:type="dcterms:W3CDTF">2026-01-08T03:15:17Z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