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9" r:id="rId3"/>
    <p:sldId id="270" r:id="rId4"/>
    <p:sldId id="257" r:id="rId5"/>
    <p:sldId id="258" r:id="rId6"/>
    <p:sldId id="259" r:id="rId7"/>
    <p:sldId id="268" r:id="rId8"/>
    <p:sldId id="271" r:id="rId9"/>
    <p:sldId id="272" r:id="rId10"/>
    <p:sldId id="273" r:id="rId11"/>
    <p:sldId id="274" r:id="rId12"/>
    <p:sldId id="282" r:id="rId13"/>
    <p:sldId id="283" r:id="rId14"/>
    <p:sldId id="275" r:id="rId15"/>
    <p:sldId id="276" r:id="rId16"/>
    <p:sldId id="284" r:id="rId17"/>
    <p:sldId id="285" r:id="rId18"/>
    <p:sldId id="286" r:id="rId19"/>
    <p:sldId id="287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660"/>
  </p:normalViewPr>
  <p:slideViewPr>
    <p:cSldViewPr>
      <p:cViewPr varScale="1">
        <p:scale>
          <a:sx n="34" d="100"/>
          <a:sy n="34" d="100"/>
        </p:scale>
        <p:origin x="14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4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9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Дидактическая игра</a:t>
            </a:r>
            <a:br>
              <a:rPr lang="ru-RU" sz="4800" b="1" dirty="0"/>
            </a:br>
            <a:r>
              <a:rPr lang="ru-RU" sz="4800" b="1" dirty="0"/>
              <a:t>«КУБ ПО ПДД»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5832648" cy="1656184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500" b="1" dirty="0">
                <a:solidFill>
                  <a:prstClr val="black"/>
                </a:solidFill>
                <a:latin typeface="Georgia"/>
                <a:cs typeface="+mn-cs"/>
              </a:rPr>
              <a:t>Выполнила:</a:t>
            </a:r>
          </a:p>
          <a:p>
            <a:pPr lvl="0" algn="l">
              <a:spcBef>
                <a:spcPts val="0"/>
              </a:spcBef>
            </a:pPr>
            <a:r>
              <a:rPr lang="ru-RU" sz="2500" b="1" dirty="0">
                <a:solidFill>
                  <a:prstClr val="black"/>
                </a:solidFill>
                <a:latin typeface="Georgia"/>
                <a:cs typeface="+mn-cs"/>
              </a:rPr>
              <a:t>воспитатель МДОАУ № 106 </a:t>
            </a:r>
          </a:p>
          <a:p>
            <a:pPr lvl="0" algn="l">
              <a:spcBef>
                <a:spcPts val="0"/>
              </a:spcBef>
            </a:pPr>
            <a:r>
              <a:rPr lang="ru-RU" sz="2500" b="1" dirty="0" err="1">
                <a:solidFill>
                  <a:prstClr val="black"/>
                </a:solidFill>
                <a:latin typeface="Georgia"/>
                <a:cs typeface="+mn-cs"/>
              </a:rPr>
              <a:t>Витько</a:t>
            </a:r>
            <a:r>
              <a:rPr lang="ru-RU" sz="2500" b="1" dirty="0">
                <a:solidFill>
                  <a:prstClr val="black"/>
                </a:solidFill>
                <a:latin typeface="Georgia"/>
                <a:cs typeface="+mn-cs"/>
              </a:rPr>
              <a:t> Т. </a:t>
            </a:r>
            <a:r>
              <a:rPr lang="ru-RU" sz="2500" b="1">
                <a:solidFill>
                  <a:prstClr val="black"/>
                </a:solidFill>
                <a:latin typeface="Georgia"/>
                <a:cs typeface="+mn-cs"/>
              </a:rPr>
              <a:t>Н.</a:t>
            </a:r>
            <a:endParaRPr lang="ru-RU" sz="2500" b="1" dirty="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«Расскажи о дорожном знаке»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Материал: </a:t>
            </a:r>
            <a:r>
              <a:rPr lang="ru-RU" sz="4000" dirty="0" err="1"/>
              <a:t>мнемотаблица</a:t>
            </a:r>
            <a:r>
              <a:rPr lang="ru-RU" sz="4000" dirty="0"/>
              <a:t>, дорожные знаки.</a:t>
            </a:r>
          </a:p>
          <a:p>
            <a:r>
              <a:rPr lang="ru-RU" sz="4000" dirty="0"/>
              <a:t>Игровые действия: ребенок выбирает дорожный знак и по </a:t>
            </a:r>
            <a:r>
              <a:rPr lang="ru-RU" sz="4000" dirty="0" err="1"/>
              <a:t>мнемотаблице</a:t>
            </a:r>
            <a:r>
              <a:rPr lang="ru-RU" sz="4000" dirty="0"/>
              <a:t> рассказывает о нем.</a:t>
            </a:r>
          </a:p>
        </p:txBody>
      </p:sp>
    </p:spTree>
    <p:extLst>
      <p:ext uri="{BB962C8B-B14F-4D97-AF65-F5344CB8AC3E}">
        <p14:creationId xmlns:p14="http://schemas.microsoft.com/office/powerpoint/2010/main" val="215039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408712" cy="570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70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«Расскажи правила»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752" y="2057229"/>
            <a:ext cx="7200696" cy="4780880"/>
          </a:xfrm>
        </p:spPr>
        <p:txBody>
          <a:bodyPr>
            <a:normAutofit/>
          </a:bodyPr>
          <a:lstStyle/>
          <a:p>
            <a:r>
              <a:rPr lang="ru-RU" sz="4200" dirty="0"/>
              <a:t>Материал: </a:t>
            </a:r>
            <a:r>
              <a:rPr lang="ru-RU" sz="4200" dirty="0" err="1"/>
              <a:t>мнемодорожки</a:t>
            </a:r>
            <a:r>
              <a:rPr lang="ru-RU" sz="4200" dirty="0"/>
              <a:t>.</a:t>
            </a:r>
          </a:p>
          <a:p>
            <a:r>
              <a:rPr lang="ru-RU" sz="4200" dirty="0"/>
              <a:t>Игровые действия: ребенок выбирает </a:t>
            </a:r>
            <a:r>
              <a:rPr lang="ru-RU" sz="4200" dirty="0" err="1"/>
              <a:t>мнемодорожку</a:t>
            </a:r>
            <a:r>
              <a:rPr lang="ru-RU" sz="4200" dirty="0"/>
              <a:t> и рассказывает по ней правило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96674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2812" b="34188"/>
          <a:stretch/>
        </p:blipFill>
        <p:spPr>
          <a:xfrm>
            <a:off x="1691680" y="404664"/>
            <a:ext cx="5688632" cy="60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«Разрезные знаки»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Материал: разрезные знаки; образцы знаков.</a:t>
            </a:r>
          </a:p>
          <a:p>
            <a:r>
              <a:rPr lang="ru-RU" dirty="0"/>
              <a:t>Игровые действия: ребенку сначала предлагают вспомнить, какие знаки дорожного движения он знает, а затем по образцу просят собрать разрезные знаки. Если ребенок легко справляется, то ему предлагают собрать знаки по памяти.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6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«Разрезные знаки»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28192"/>
            <a:ext cx="482453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«Учим дорожные знаки»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800" dirty="0"/>
              <a:t>Материал: карточки с дорожными ситуациями, дорожные знаки . </a:t>
            </a:r>
          </a:p>
          <a:p>
            <a:r>
              <a:rPr lang="ru-RU" sz="3800" dirty="0"/>
              <a:t>Игровые действия: играющий определяет ситуацию на дороге, описывает её и подбирает к карточке знак, объясняя свой выбор. </a:t>
            </a:r>
          </a:p>
        </p:txBody>
      </p:sp>
    </p:spTree>
    <p:extLst>
      <p:ext uri="{BB962C8B-B14F-4D97-AF65-F5344CB8AC3E}">
        <p14:creationId xmlns:p14="http://schemas.microsoft.com/office/powerpoint/2010/main" val="250205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«Учим дорожные знаки»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46194"/>
            <a:ext cx="6660232" cy="499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71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«Дорожная </a:t>
            </a:r>
            <a:r>
              <a:rPr lang="ru-RU" sz="4800" b="1" dirty="0" err="1"/>
              <a:t>бродилка</a:t>
            </a:r>
            <a:r>
              <a:rPr lang="ru-RU" sz="48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062" y="1628800"/>
            <a:ext cx="7356410" cy="4780880"/>
          </a:xfrm>
        </p:spPr>
        <p:txBody>
          <a:bodyPr>
            <a:normAutofit fontScale="92500"/>
          </a:bodyPr>
          <a:lstStyle/>
          <a:p>
            <a:r>
              <a:rPr lang="ru-RU" dirty="0"/>
              <a:t>Материал: Кубик, игровое поле, фишки.</a:t>
            </a:r>
          </a:p>
          <a:p>
            <a:r>
              <a:rPr lang="ru-RU" dirty="0"/>
              <a:t>Игровые действия: на игровом поле изображены дорожные знаки и ситуации. Играющие по очереди бросают кубик, с помощью фишек двигаются по полю, рассказывая о дорожном знаке или описывая дорожную ситуацию.</a:t>
            </a:r>
          </a:p>
          <a:p>
            <a:r>
              <a:rPr lang="ru-RU" dirty="0"/>
              <a:t>Побеждает тот, кто первым достигнет финиша.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0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«Дорожная </a:t>
            </a:r>
            <a:r>
              <a:rPr lang="ru-RU" sz="5400" b="1" dirty="0" err="1"/>
              <a:t>бродилка</a:t>
            </a:r>
            <a:r>
              <a:rPr lang="ru-RU" sz="5400" b="1" dirty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218944" cy="498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1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lvl="0"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«Куб ПДД» состоит из 6 граней, каждая из которых представляет собой отдельные игровые упражнения по  знакомству и закреплению у детей знаний  о правилах дорож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98025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«Пешеходы и транспорт»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/>
              <a:t>Материал: игровое поле, машинки, силуэты людей.</a:t>
            </a:r>
          </a:p>
          <a:p>
            <a:r>
              <a:rPr lang="ru-RU" sz="4000" dirty="0"/>
              <a:t>Игровые действия: на игровом поле изображена дорога, по которой с помощью машин и силуэтов людей, играющие обыгрывают ситуацию на дороге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2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«Пешеходы и транспорт»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64" y="1700808"/>
            <a:ext cx="6391928" cy="508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42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597864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10377"/>
            <a:ext cx="3613330" cy="481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87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Autofit/>
          </a:bodyPr>
          <a:lstStyle/>
          <a:p>
            <a:r>
              <a:rPr lang="ru-RU" sz="7200" b="1" dirty="0"/>
              <a:t>Цель:</a:t>
            </a:r>
            <a:r>
              <a:rPr lang="ru-RU" sz="54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7128792" cy="4896544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Формирование представлений, умений и навыков детей по правилам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020" y="1556792"/>
            <a:ext cx="7255443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Расширять представления детей о правилах дорожного движения, строении улицы и дорожных знаках.</a:t>
            </a:r>
          </a:p>
          <a:p>
            <a:r>
              <a:rPr lang="ru-RU" dirty="0"/>
              <a:t>Развивать внимание, логическое мышление, связную речь.</a:t>
            </a:r>
          </a:p>
          <a:p>
            <a:r>
              <a:rPr lang="ru-RU" dirty="0"/>
              <a:t>Стимулировать познавательную активность, способствовать развитию коммуникативных навыков.</a:t>
            </a:r>
          </a:p>
          <a:p>
            <a:r>
              <a:rPr lang="ru-RU" dirty="0"/>
              <a:t>Воспитывать чувство ответственности, личной безопасности и самосохранение.</a:t>
            </a:r>
          </a:p>
        </p:txBody>
      </p:sp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«Назови дорожный знак»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Материал: </a:t>
            </a:r>
            <a:r>
              <a:rPr lang="ru-RU" dirty="0"/>
              <a:t>карточки со знаками.</a:t>
            </a:r>
          </a:p>
          <a:p>
            <a:pPr marL="0" indent="0">
              <a:buNone/>
            </a:pPr>
            <a:r>
              <a:rPr lang="ru-RU" b="1" dirty="0"/>
              <a:t> Игровые действия</a:t>
            </a:r>
            <a:r>
              <a:rPr lang="ru-RU" dirty="0"/>
              <a:t>: ведущий по очереди показывает карточки с дорожными знаками, играющие рассказывают, как называется этот знак, в каких ситуациях применяется. Выиграет тот, кто правильно назовет знак и объяснит ситуацию.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«Назови дорожный знак»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24736" cy="49674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«Дорожная азбука»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Материал: дорожные ситуации и прищепки.</a:t>
            </a:r>
          </a:p>
          <a:p>
            <a:pPr marL="0" indent="0">
              <a:buNone/>
            </a:pPr>
            <a:r>
              <a:rPr lang="ru-RU" dirty="0"/>
              <a:t>Игровые правила: между играющими делят большие карточки с дорожными ситуациями. Ведущий просит выбрать, какой знак подходит к дорожной ситуации и прикрепить прищепку к этому знаку. </a:t>
            </a:r>
          </a:p>
          <a:p>
            <a:pPr marL="0" indent="0">
              <a:buNone/>
            </a:pPr>
            <a:r>
              <a:rPr lang="ru-RU" dirty="0"/>
              <a:t>Выиграет тот, кто правильно определит знак и сможет это объяснить.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72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«Дорожная азбука»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25" y="1772816"/>
            <a:ext cx="5610595" cy="486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96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461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Тема Office</vt:lpstr>
      <vt:lpstr>Дидактическая игра «КУБ ПО ПДД»</vt:lpstr>
      <vt:lpstr>Презентация PowerPoint</vt:lpstr>
      <vt:lpstr>Презентация PowerPoint</vt:lpstr>
      <vt:lpstr>Цель: </vt:lpstr>
      <vt:lpstr>Задачи:</vt:lpstr>
      <vt:lpstr>«Назови дорожный знак»</vt:lpstr>
      <vt:lpstr>«Назови дорожный знак»</vt:lpstr>
      <vt:lpstr>«Дорожная азбука»</vt:lpstr>
      <vt:lpstr>«Дорожная азбука»</vt:lpstr>
      <vt:lpstr>«Расскажи о дорожном знаке»</vt:lpstr>
      <vt:lpstr>Презентация PowerPoint</vt:lpstr>
      <vt:lpstr>«Расскажи правила»</vt:lpstr>
      <vt:lpstr>Презентация PowerPoint</vt:lpstr>
      <vt:lpstr>«Разрезные знаки»</vt:lpstr>
      <vt:lpstr>«Разрезные знаки»</vt:lpstr>
      <vt:lpstr>«Учим дорожные знаки»</vt:lpstr>
      <vt:lpstr>«Учим дорожные знаки»</vt:lpstr>
      <vt:lpstr>«Дорожная бродилка»</vt:lpstr>
      <vt:lpstr>«Дорожная бродилка»</vt:lpstr>
      <vt:lpstr>«Пешеходы и транспорт»</vt:lpstr>
      <vt:lpstr>«Пешеходы и транспорт»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.</cp:lastModifiedBy>
  <cp:revision>51</cp:revision>
  <dcterms:created xsi:type="dcterms:W3CDTF">2017-11-06T09:36:21Z</dcterms:created>
  <dcterms:modified xsi:type="dcterms:W3CDTF">2026-01-03T08:36:13Z</dcterms:modified>
</cp:coreProperties>
</file>