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319" r:id="rId4"/>
    <p:sldId id="320" r:id="rId5"/>
    <p:sldId id="318" r:id="rId6"/>
    <p:sldId id="303" r:id="rId7"/>
    <p:sldId id="306" r:id="rId8"/>
    <p:sldId id="283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DE3500"/>
    <a:srgbClr val="C80000"/>
    <a:srgbClr val="FFD1D1"/>
    <a:srgbClr val="FFA3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5" autoAdjust="0"/>
    <p:restoredTop sz="94533" autoAdjust="0"/>
  </p:normalViewPr>
  <p:slideViewPr>
    <p:cSldViewPr>
      <p:cViewPr varScale="1">
        <p:scale>
          <a:sx n="62" d="100"/>
          <a:sy n="62" d="100"/>
        </p:scale>
        <p:origin x="161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1185D-E92E-4459-A575-9655E07C0719}" type="datetimeFigureOut">
              <a:rPr lang="ru-RU"/>
              <a:pPr>
                <a:defRPr/>
              </a:pPr>
              <a:t>04.01.2026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90A4A-093A-4EE7-A693-72C1705329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E28CE-152E-4DC3-83D4-CDFD08295ACD}" type="datetimeFigureOut">
              <a:rPr lang="ru-RU"/>
              <a:pPr>
                <a:defRPr/>
              </a:pPr>
              <a:t>04.01.2026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54846-B911-44CC-920A-5E10554D8C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DFF24-2716-4762-B028-DA5E7F65121D}" type="datetimeFigureOut">
              <a:rPr lang="ru-RU"/>
              <a:pPr>
                <a:defRPr/>
              </a:pPr>
              <a:t>04.01.2026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1394E-CBD0-4C56-BCFC-EBBDB6F925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F84A7-0B9D-401F-91CD-7BF5F29630BF}" type="datetimeFigureOut">
              <a:rPr lang="ru-RU"/>
              <a:pPr>
                <a:defRPr/>
              </a:pPr>
              <a:t>04.01.2026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706F9-24BD-486B-9332-12F2828F77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3B94A-398D-4B12-9417-07231F120C7D}" type="datetimeFigureOut">
              <a:rPr lang="ru-RU"/>
              <a:pPr>
                <a:defRPr/>
              </a:pPr>
              <a:t>04.01.2026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43F43-823E-46CA-9B38-3D9EB6DB2C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1AD4D-225F-4D5D-8C3D-960E3C1E2724}" type="datetimeFigureOut">
              <a:rPr lang="ru-RU"/>
              <a:pPr>
                <a:defRPr/>
              </a:pPr>
              <a:t>04.01.2026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6F699-1611-46E6-82DD-99E4821DC3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FC3EE-CA3C-4D89-8B2A-9F37156F7C2D}" type="datetimeFigureOut">
              <a:rPr lang="ru-RU"/>
              <a:pPr>
                <a:defRPr/>
              </a:pPr>
              <a:t>04.01.2026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F9DF1-AECA-4F73-B367-81143E8774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6F44E-DE2C-4EA3-87A8-C20A6B33308E}" type="datetimeFigureOut">
              <a:rPr lang="ru-RU"/>
              <a:pPr>
                <a:defRPr/>
              </a:pPr>
              <a:t>04.01.2026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F5714-D553-4CC2-912B-75C084A767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E11A2-E400-4370-B169-C46397333FF6}" type="datetimeFigureOut">
              <a:rPr lang="ru-RU"/>
              <a:pPr>
                <a:defRPr/>
              </a:pPr>
              <a:t>04.01.2026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4AA4C-AAAA-45D1-AF24-8F51347C75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F7507-10A5-4CE8-BA87-EC3919F8A454}" type="datetimeFigureOut">
              <a:rPr lang="ru-RU"/>
              <a:pPr>
                <a:defRPr/>
              </a:pPr>
              <a:t>04.01.2026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955AF-BC39-4CA0-92A8-8DAA7C8F7B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44D98-0BBF-4C2B-A310-6E52FC6593F2}" type="datetimeFigureOut">
              <a:rPr lang="ru-RU"/>
              <a:pPr>
                <a:defRPr/>
              </a:pPr>
              <a:t>04.01.2026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60743-6222-4A96-B2C7-01A19B87B9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D5B84E-33A6-4D34-A12C-83E9E2566763}" type="datetimeFigureOut">
              <a:rPr lang="ru-RU"/>
              <a:pPr>
                <a:defRPr/>
              </a:pPr>
              <a:t>04.01.2026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75B048-6B19-4953-83DB-DD532025C0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gif"/><Relationship Id="rId5" Type="http://schemas.openxmlformats.org/officeDocument/2006/relationships/image" Target="../media/image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6" descr="http://pedsovet.su/_ld/328/548479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http://school13orel.ru/files/uploads/images/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920" y="2492896"/>
            <a:ext cx="5191272" cy="2812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331640" y="785795"/>
            <a:ext cx="680894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Дидактическая игра «КУБИКИ </a:t>
            </a:r>
            <a:r>
              <a:rPr lang="ru-RU" sz="3600" b="1" cap="all" spc="0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БЕЗОПАСНОСТи</a:t>
            </a:r>
            <a:r>
              <a:rPr lang="ru-RU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57422" y="5286388"/>
            <a:ext cx="628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sz="24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МДОАУ  «</a:t>
            </a:r>
            <a:r>
              <a:rPr lang="ru-RU" sz="240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Анютины глазки № 106 </a:t>
            </a:r>
            <a:r>
              <a:rPr lang="ru-RU" sz="24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г. Орска»</a:t>
            </a:r>
          </a:p>
          <a:p>
            <a:pPr algn="r">
              <a:spcAft>
                <a:spcPts val="0"/>
              </a:spcAft>
            </a:pPr>
            <a:r>
              <a:rPr lang="ru-RU" sz="24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Выполнила: Воспитатель высшей категории Витько Татьяна  Николаевна</a:t>
            </a:r>
            <a:endParaRPr lang="ru-RU" sz="24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://pedsovet.su/_ld/328/548479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Admin\Рабочий стол\надо\Новая папка (20)\IMG_20210122_0705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85728"/>
            <a:ext cx="8143932" cy="62865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62041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7891" name="Picture 6" descr="http://pedsovet.su/_ld/328/548479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12" descr="http://www.maam.ru/images/photos/789d24ecf700d15abc3bdca6e896bc0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4643446"/>
            <a:ext cx="1973086" cy="19730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://www.izhevskinfo.ru/pictures/news/1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98" y="4929198"/>
            <a:ext cx="2592288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5" y="214290"/>
            <a:ext cx="8143932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Дидактическая игра </a:t>
            </a: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Кубики безопасности</a:t>
            </a: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 дидактической игры: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формирований знаний детей опасных предметов, ситуациях, которые могут произойти с ними в быту, социуме, природе; развивать умения предвидеть и предупредить результаты возможного нежелательного развития данной ситуации, объяснить об опасных ситуациях.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Материал: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кубики с размещенными на нем сюжетными картинками, изображающими опасные предметы, ситуации в быту, социуме, природе.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Обогащать, знания и активизировать словарный запас по теме основы безопасности жизнедеятельности;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Развивать умение классифицировать и объяснять опасные и безопасные ситуации, изображенные на картинках.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Способствовать развитию монологической и диалогической речи.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Развивать речь, память и мышление.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Образовательные области применения: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познавательное, речевое и социально-коммуникативное развитие.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Возрастная категория: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дети 5-7 лет.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2" name="Picture 2" descr="http://petrovskiokrug.ru/upload/iblock/7b3/detsky-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714884"/>
            <a:ext cx="2600316" cy="1746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849930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7891" name="Picture 6" descr="http://pedsovet.su/_ld/328/548479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68" y="15113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285720" y="142852"/>
            <a:ext cx="8572560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Описание: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Пособие «Кубики безопасности» — это набор кубиков, которые по содержанию объединяют комплект картинок, необходимых для изучения темы по основам безопасности жизнедеятельности. Кубики представлены в разных цветах. Цвет кубика обозначает название задания для детей, которое описано в методических рекомендациях к дидактическому пособию. В игре принимают участие от 1 до 6 детей. Детям предлагается подкинуть кубик и назвать картинку, которая выпала на верхней грани кубика: «Кубик я кидаю и картинку выбираю». После того как дети называют картинку, они выполняют задание для этого кубика.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Кубики синего цвета 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опасные предметы. На гранях кубиков изображены опасные предметы:  чайник, спички, игла, топор, градусник,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стэплер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 утюг, швейная машина, ножницы, ножовка, нож, молоток.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indent="228600" eaLnBrk="0" hangingPunct="0"/>
            <a:r>
              <a:rPr kumimoji="0" lang="ru-RU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Кубики зеленого цвета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опасные ситуации. На гранях кубиков изображения опасных ситуаций: играть со спичками; брать лекарства из домашней аптечки; играть электрическими розетками; самостоятельно брать молоток и гвозди; пробовать на вкус содержимое неизвестных тюбиков, баночек, коробочек; есть не мытые продукты, качаться на качелях стоя; выходить и играть на балконе; не играть на стройке; не играть на свалке; кататься на льдинах; забираться высоко на деревья,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ходить на крышу, стоять под деревом в грозу, кататься на перилах, залазить на высокие предметы, играть в квартире с петардами, засовывать в нос инородные предметы.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Кубики красного цвета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нельзя открывать дверь незнакомым людям; от незнакомых людей не принимать подарки, не садится в машину с незнакомыми людьми, нельзя разговаривать по телефону с незнакомыми людьми, не заходить в лифт с незнакомыми людьми, нельзя разговаривать с незнакомыми людьми.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Кубик желтого цвета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места, где может произойти опасная ситуация. 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опасные ситуации на улице: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без взрослых не уходить в лес незнакомые места, не трогать и не дразнить домашних животных, не гулять одним на улице ночью, на улице к сорванным проводам не подходить и не трогать их, не трогать незнакомые предметы, не брать диких животных домой.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опасные ситуации дома: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 включать бытовые приборы, не играть с горячим, не трогать газовые плиты, не трогать спички, не сидеть на подоконнике, не оставлять воду включенной. 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опасные ситуации на дороге: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 играть на дороге, не кататься с горки около дороги, не переходить дорогу в неположенном месте, не кататься на автобусах, не кататься на проезжей части, не отвлекаться переходя дорогу.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опасные ситуации на воде: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купаться в запрещенных местах для купания, не играться топя друг друга, не находится долго на солнце, не протыкать надувные круги, не нырять в незнакомых местах, не наклонятся с лодки.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849930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7891" name="Picture 6" descr="http://pedsovet.su/_ld/328/548479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 descr="http://a2b2.ru/storage/images/person/173/section/3676/main_2233857-fc04617813cd1f9d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958" y="4643446"/>
            <a:ext cx="1096747" cy="186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maam.ru/images/photos/789d24ecf700d15abc3bdca6e896bc0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357166"/>
            <a:ext cx="1973086" cy="19730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://www.izhevskinfo.ru/pictures/news/1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98" y="357166"/>
            <a:ext cx="2592288" cy="19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9" name="AutoShape 13" descr="Дидактическая игра «Кубики безопасности»"/>
          <p:cNvSpPr>
            <a:spLocks noChangeAspect="1" noChangeArrowheads="1"/>
          </p:cNvSpPr>
          <p:nvPr/>
        </p:nvSpPr>
        <p:spPr bwMode="auto">
          <a:xfrm>
            <a:off x="0" y="4572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8" name="AutoShape 12"/>
          <p:cNvSpPr>
            <a:spLocks noChangeAspect="1" noChangeArrowheads="1"/>
          </p:cNvSpPr>
          <p:nvPr/>
        </p:nvSpPr>
        <p:spPr bwMode="auto">
          <a:xfrm>
            <a:off x="0" y="7620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7" name="AutoShape 11"/>
          <p:cNvSpPr>
            <a:spLocks noChangeAspect="1" noChangeArrowheads="1"/>
          </p:cNvSpPr>
          <p:nvPr/>
        </p:nvSpPr>
        <p:spPr bwMode="auto">
          <a:xfrm>
            <a:off x="0" y="10668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6" name="AutoShape 10"/>
          <p:cNvSpPr>
            <a:spLocks noChangeAspect="1" noChangeArrowheads="1"/>
          </p:cNvSpPr>
          <p:nvPr/>
        </p:nvSpPr>
        <p:spPr bwMode="auto">
          <a:xfrm>
            <a:off x="0" y="13716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5" name="AutoShape 9"/>
          <p:cNvSpPr>
            <a:spLocks noChangeAspect="1" noChangeArrowheads="1"/>
          </p:cNvSpPr>
          <p:nvPr/>
        </p:nvSpPr>
        <p:spPr bwMode="auto">
          <a:xfrm>
            <a:off x="0" y="16764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4" name="AutoShape 8"/>
          <p:cNvSpPr>
            <a:spLocks noChangeAspect="1" noChangeArrowheads="1"/>
          </p:cNvSpPr>
          <p:nvPr/>
        </p:nvSpPr>
        <p:spPr bwMode="auto">
          <a:xfrm>
            <a:off x="0" y="19812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3" name="AutoShape 7"/>
          <p:cNvSpPr>
            <a:spLocks noChangeAspect="1" noChangeArrowheads="1"/>
          </p:cNvSpPr>
          <p:nvPr/>
        </p:nvSpPr>
        <p:spPr bwMode="auto">
          <a:xfrm>
            <a:off x="0" y="22860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2" name="AutoShape 6"/>
          <p:cNvSpPr>
            <a:spLocks noChangeAspect="1" noChangeArrowheads="1"/>
          </p:cNvSpPr>
          <p:nvPr/>
        </p:nvSpPr>
        <p:spPr bwMode="auto">
          <a:xfrm>
            <a:off x="0" y="25908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1" name="AutoShape 5"/>
          <p:cNvSpPr>
            <a:spLocks noChangeAspect="1" noChangeArrowheads="1"/>
          </p:cNvSpPr>
          <p:nvPr/>
        </p:nvSpPr>
        <p:spPr bwMode="auto">
          <a:xfrm>
            <a:off x="0" y="28956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/>
          <p:cNvSpPr>
            <a:spLocks noChangeAspect="1" noChangeArrowheads="1"/>
          </p:cNvSpPr>
          <p:nvPr/>
        </p:nvSpPr>
        <p:spPr bwMode="auto">
          <a:xfrm>
            <a:off x="0" y="32004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59" name="AutoShape 3"/>
          <p:cNvSpPr>
            <a:spLocks noChangeAspect="1" noChangeArrowheads="1"/>
          </p:cNvSpPr>
          <p:nvPr/>
        </p:nvSpPr>
        <p:spPr bwMode="auto">
          <a:xfrm>
            <a:off x="0" y="35052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58" name="AutoShape 2"/>
          <p:cNvSpPr>
            <a:spLocks noChangeAspect="1" noChangeArrowheads="1"/>
          </p:cNvSpPr>
          <p:nvPr/>
        </p:nvSpPr>
        <p:spPr bwMode="auto">
          <a:xfrm>
            <a:off x="0" y="38100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57" name="AutoShape 1"/>
          <p:cNvSpPr>
            <a:spLocks noChangeAspect="1" noChangeArrowheads="1"/>
          </p:cNvSpPr>
          <p:nvPr/>
        </p:nvSpPr>
        <p:spPr bwMode="auto">
          <a:xfrm>
            <a:off x="0" y="41148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70" name="Rectangle 14"/>
          <p:cNvSpPr>
            <a:spLocks noChangeArrowheads="1"/>
          </p:cNvSpPr>
          <p:nvPr/>
        </p:nvSpPr>
        <p:spPr bwMode="auto">
          <a:xfrm>
            <a:off x="500034" y="2214554"/>
            <a:ext cx="814393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Варианты применения: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Вариант № 1. Игра с кубиками. Назови и опиши опасную ситуацию или предмет.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Вариант № 2. Игра с кубиками. Придумай и назови правило безопасного поведения в данной ситуации, с данным опасным предметом.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Вариант № 3. Игра с кубиком. Назови и опиши опасные и безопасные ситуации, которые могут произойти в этих местах.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Дидактическое пособие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Кубик безопасности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позволяет успешно решать целый ряд воспитательно-образовательных задач: приобщать дошкольников к ценности здоровья и здорового образа жизни, способствовать обогащению представлений об основах безопасности жизнедеятельности, развивать познавательные интересы.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5" name="Picture 2" descr="http://petrovskiokrug.ru/upload/iblock/7b3/detsky-0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4786322"/>
            <a:ext cx="2600316" cy="1746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849930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://pedsovet.su/_ld/328/548479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6" name="Picture 12" descr="http://www.maam.ru/images/photos/789d24ecf700d15abc3bdca6e896bc0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4" y="714356"/>
            <a:ext cx="1973086" cy="1785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Documents and Settings\Admin\Рабочий стол\надо\Новая папка (20)\IMG_20210122_0703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214290"/>
            <a:ext cx="4357718" cy="3286148"/>
          </a:xfrm>
          <a:prstGeom prst="rect">
            <a:avLst/>
          </a:prstGeom>
          <a:noFill/>
        </p:spPr>
      </p:pic>
      <p:pic>
        <p:nvPicPr>
          <p:cNvPr id="2052" name="Picture 4" descr="C:\Documents and Settings\Admin\Рабочий стол\надо\Новая папка (20)\IMG_20210122_0703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3143248"/>
            <a:ext cx="4714908" cy="3500462"/>
          </a:xfrm>
          <a:prstGeom prst="rect">
            <a:avLst/>
          </a:prstGeom>
          <a:noFill/>
        </p:spPr>
      </p:pic>
      <p:pic>
        <p:nvPicPr>
          <p:cNvPr id="12" name="Picture 2" descr="C:\Users\Хозяин\Desktop\00-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4357694"/>
            <a:ext cx="2143140" cy="17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976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" y="24366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C:\Documents and Settings\Admin\Рабочий стол\надо\Новая папка (20)\IMG_20210122_0704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142852"/>
            <a:ext cx="4643470" cy="3714776"/>
          </a:xfrm>
          <a:prstGeom prst="rect">
            <a:avLst/>
          </a:prstGeom>
          <a:noFill/>
        </p:spPr>
      </p:pic>
      <p:pic>
        <p:nvPicPr>
          <p:cNvPr id="3075" name="Picture 3" descr="C:\Documents and Settings\Admin\Рабочий стол\надо\Новая папка (20)\IMG_20210122_0704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143248"/>
            <a:ext cx="4500594" cy="3571900"/>
          </a:xfrm>
          <a:prstGeom prst="rect">
            <a:avLst/>
          </a:prstGeom>
          <a:noFill/>
        </p:spPr>
      </p:pic>
      <p:pic>
        <p:nvPicPr>
          <p:cNvPr id="9" name="Picture 8" descr="http://www.izhevskinfo.ru/pictures/news/1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571480"/>
            <a:ext cx="2592288" cy="19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http://a2b2.ru/storage/images/person/173/section/3676/main_2233857-fc04617813cd1f9d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50" y="4286256"/>
            <a:ext cx="1096747" cy="186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654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7891" name="Picture 6" descr="http://pedsovet.su/_ld/328/548479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sochi-schools.ru/d113/userfiles/ReRSSRyoRRe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68"/>
          <a:stretch/>
        </p:blipFill>
        <p:spPr bwMode="auto">
          <a:xfrm>
            <a:off x="725996" y="1123003"/>
            <a:ext cx="7620000" cy="488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43608" y="5877272"/>
            <a:ext cx="763284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«Страна Безопасность»</a:t>
            </a: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941</TotalTime>
  <Words>740</Words>
  <Application>Microsoft Office PowerPoint</Application>
  <PresentationFormat>Экран (4:3)</PresentationFormat>
  <Paragraphs>28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Natali</dc:creator>
  <cp:lastModifiedBy>.</cp:lastModifiedBy>
  <cp:revision>106</cp:revision>
  <dcterms:created xsi:type="dcterms:W3CDTF">2013-04-26T17:46:40Z</dcterms:created>
  <dcterms:modified xsi:type="dcterms:W3CDTF">2026-01-04T10:25:19Z</dcterms:modified>
</cp:coreProperties>
</file>