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4" r:id="rId9"/>
    <p:sldId id="265" r:id="rId10"/>
    <p:sldId id="266" r:id="rId11"/>
    <p:sldId id="262" r:id="rId12"/>
    <p:sldId id="263" r:id="rId13"/>
    <p:sldId id="269" r:id="rId14"/>
    <p:sldId id="270" r:id="rId15"/>
    <p:sldId id="271" r:id="rId16"/>
    <p:sldId id="272" r:id="rId17"/>
    <p:sldId id="273" r:id="rId18"/>
    <p:sldId id="275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ru-RU" altLang="en-US" noProof="0"/>
              <a:t>Образец заголовка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ru-RU" altLang="en-US" noProof="0"/>
              <a:t>Образец подзаголовка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E07D5-6EAF-4474-B313-F178F6EBF9E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615042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08DF-D7EC-44BE-B22E-D9A1780D66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77564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4F5E5-F2E3-48E0-81AD-97E5BD828AD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2067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09C8D-74B7-47DA-AEAF-042A4905027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402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5324F-9C6F-42F5-8FA2-ECF3CF948F17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251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FD73F-B2E2-4837-9196-29D3E2FE31B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050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99E12-8DE5-4C3E-863D-9B276F57CAF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46625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AAF15-5222-45DA-A893-32B47C63B9C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66741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55636-3137-4AB9-B225-3B52CB42595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989133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7B643-F228-4DF8-AFAE-45A23BC41A1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67722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278E7-9A26-468F-81BA-6FFD8C189A1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19483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A9D6C7D-A505-46FF-8E89-D6159431F07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5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6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9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0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1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2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3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5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4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5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6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7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8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9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0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1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2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63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7308850" cy="2133600"/>
          </a:xfrm>
        </p:spPr>
        <p:txBody>
          <a:bodyPr/>
          <a:lstStyle/>
          <a:p>
            <a:pPr eaLnBrk="1" hangingPunct="1"/>
            <a:r>
              <a:rPr lang="ru-RU" altLang="ru-RU" sz="4400"/>
              <a:t>Рекомендации по организации уголка экспериментирования в детском саду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068638"/>
            <a:ext cx="6248400" cy="614362"/>
          </a:xfrm>
        </p:spPr>
        <p:txBody>
          <a:bodyPr/>
          <a:lstStyle/>
          <a:p>
            <a:pPr eaLnBrk="1" hangingPunct="1"/>
            <a:r>
              <a:rPr lang="ru-RU" altLang="ru-RU" sz="2000" b="1" dirty="0"/>
              <a:t>Подготовила: Витько Т.Н. воспитатель 	высшей квалификационной категории </a:t>
            </a:r>
            <a:endParaRPr lang="ru-RU" alt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Правила поведения в уголке экспериментирования</a:t>
            </a:r>
          </a:p>
        </p:txBody>
      </p:sp>
      <p:pic>
        <p:nvPicPr>
          <p:cNvPr id="12291" name="Picture 4" descr="5b628f566d6a6a5eaaf27c360f798f4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484313"/>
            <a:ext cx="7272337" cy="4897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Компонент оборудования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2600"/>
              <a:t> приборы-помощники: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600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Микроскоп, лупы, увеличительные стекла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Весы, безмен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Песочные, механические часы,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Компас,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Магниты;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Портновский метр, линейки, треугольник т.д.</a:t>
            </a:r>
          </a:p>
        </p:txBody>
      </p:sp>
      <p:pic>
        <p:nvPicPr>
          <p:cNvPr id="13316" name="Picture 5" descr="&amp;mcy;&amp;icy;&amp;kcy;&amp;rcy;&amp;ocy;&amp;scy;&amp;kcy;&amp;ocy;&amp;pcy; «&amp;Bcy;&amp;icy;&amp;ocy;&amp;mcy;-2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2636838"/>
            <a:ext cx="157162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7" descr="44981-152444-hbmp-620x"/>
          <p:cNvSpPr>
            <a:spLocks noChangeAspect="1" noChangeArrowheads="1"/>
          </p:cNvSpPr>
          <p:nvPr/>
        </p:nvSpPr>
        <p:spPr bwMode="auto">
          <a:xfrm>
            <a:off x="155575" y="46038"/>
            <a:ext cx="4667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18" name="AutoShape 9" descr="44981-152444-hbmp-620x"/>
          <p:cNvSpPr>
            <a:spLocks noChangeAspect="1" noChangeArrowheads="1"/>
          </p:cNvSpPr>
          <p:nvPr/>
        </p:nvSpPr>
        <p:spPr bwMode="auto">
          <a:xfrm>
            <a:off x="155575" y="46038"/>
            <a:ext cx="46672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19" name="Picture 11" descr="42008_html_198403d6_en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788988"/>
            <a:ext cx="1727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3" descr="123018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5445125"/>
            <a:ext cx="13017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Компонент стимулирующий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разнообразные сосуды из различных материалов (пластмасса, стекло, металл, керамика) разной конфигурации и объема;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сита, воронки разного размера и материала;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природный материал: камешки, глина, песок, ракушки,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 шишки, перья, мох, листья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утилизированный материал: проволока, кусочки кожи,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меха, ткани, пластмассы, пробки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технические материалы: гайки, скрепки, болты, гвоздики и др</a:t>
            </a:r>
            <a:r>
              <a:rPr lang="ru-RU" altLang="ru-RU" sz="1900" b="1" i="1" dirty="0"/>
              <a:t>.; </a:t>
            </a:r>
            <a:endParaRPr lang="ru-RU" altLang="ru-RU" sz="19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разные виды бумаги: обычная, картон, наждачная, копировальная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красители: непищевые (гуашь, акварельные краски  );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медицинские материалы: пипетки, колбы, деревянные палочки, шприцы (без игл), мерные ложки мензурки, резиновые груши и др.;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1900" dirty="0"/>
              <a:t>- прочие материалы: зеркала, воздушные шары, масло, мука, соль, сахар, цветные и прозрачные стекла,  и др.</a:t>
            </a:r>
          </a:p>
        </p:txBody>
      </p:sp>
      <p:pic>
        <p:nvPicPr>
          <p:cNvPr id="14340" name="Picture 4" descr="1284199195_11949852971136319017provette_architetto_fran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060575"/>
            <a:ext cx="17399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7543800" cy="574675"/>
          </a:xfrm>
        </p:spPr>
        <p:txBody>
          <a:bodyPr/>
          <a:lstStyle/>
          <a:p>
            <a:pPr eaLnBrk="1" hangingPunct="1"/>
            <a:r>
              <a:rPr lang="ru-RU" altLang="ru-RU" sz="3500"/>
              <a:t> </a:t>
            </a:r>
            <a:br>
              <a:rPr lang="ru-RU" altLang="ru-RU" sz="3500" u="sng"/>
            </a:br>
            <a:r>
              <a:rPr lang="ru-RU" altLang="ru-RU" sz="3500" u="sng"/>
              <a:t>Старший дошкольный возраст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9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схемы, таблицы, модели с алгоритмами выполнения опытов;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серии картин с изображением природных сообществ;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 книги познавательного характера, атласы;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тематические альбомы;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коллекции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 мини-музей (тематика различна, например «Полезные ископаемые      Оренбургской области",  "Изделия из камня".   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4752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сито, воронки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половинки мыльниц, формы для льда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клеенчатые фартуки, нарукавники, резиновые перчатки, тряпки ;       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 мини-стенд "О чем хочу узнать завтра";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личные блокноты детей для фиксации результатов опытов;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карточки-подсказки (разрешающие - запрещающие знаки) "Что можно, что нельзя" ;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z="2600"/>
              <a:t>   персонажи, наделённые определенными чертами - ("Незнайка") от имени которого моделируется проблемная ситуация.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Ведение фиксации детского экспериментирования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Дневник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Картотека опытов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Схема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Личные блокноты детей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Мини-стенд- « О чем хочу узнать завтра»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Карточки подсказки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pic>
        <p:nvPicPr>
          <p:cNvPr id="17412" name="Picture 5" descr="i?id=352858999-62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08500"/>
            <a:ext cx="33845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631950"/>
            <a:ext cx="338455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7543800" cy="2016125"/>
          </a:xfrm>
        </p:spPr>
        <p:txBody>
          <a:bodyPr/>
          <a:lstStyle/>
          <a:p>
            <a:pPr eaLnBrk="1" hangingPunct="1"/>
            <a:r>
              <a:rPr lang="ru-RU" altLang="ru-RU" sz="2800"/>
              <a:t>Основная задача ДОУ - поддержать и развить в ребенке интерес к исследованиям, открытиям, создать необходимые для этого условия</a:t>
            </a:r>
            <a:r>
              <a:rPr lang="ru-RU" altLang="ru-RU" sz="350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068638"/>
            <a:ext cx="8229600" cy="3259137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400" b="1"/>
              <a:t> Грамотное сочетание материалов и оборудования в уголке экспериментирования способствуют овладению детьми средствами познавательной деятельности, способам действий, обследованию объектов, расширению познавательного опыта.</a:t>
            </a:r>
            <a:r>
              <a:rPr lang="ru-RU" altLang="ru-RU" b="1"/>
              <a:t>  </a:t>
            </a:r>
            <a:r>
              <a:rPr lang="ru-RU" altLang="ru-RU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569325" cy="38893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b="1"/>
              <a:t>Процесс познания, освоение новых знаний очень важны для детей , поэтому в детском саду не должно быть четкой границы между обыденной жизнью и экспериментированием, ведь экспериментирование не самоцель, а только способ ознакомления детей с миром, в котором они будут жить.</a:t>
            </a:r>
          </a:p>
        </p:txBody>
      </p:sp>
      <p:pic>
        <p:nvPicPr>
          <p:cNvPr id="19459" name="Picture 7" descr="9ae339a40761c1366d3a58aee91ce6a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97425"/>
            <a:ext cx="20066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995738"/>
            <a:ext cx="43497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ъект 1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7892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/>
          </a:p>
          <a:p>
            <a:pPr marL="0" indent="0" algn="ctr">
              <a:buFont typeface="Wingdings" pitchFamily="2" charset="2"/>
              <a:buNone/>
            </a:pPr>
            <a:r>
              <a:rPr lang="ru-RU" sz="5400">
                <a:solidFill>
                  <a:srgbClr val="002060"/>
                </a:solidFill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Задачи уголка экспериментирования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развитие первичных естественнонаучных представлений,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наблюдение,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мыслительные операции (анализ, сравнение, обобщение, классификация, наблюдение)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формирование умений комплексно обследовать предмет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12763" y="115888"/>
            <a:ext cx="7543800" cy="1944687"/>
          </a:xfrm>
        </p:spPr>
        <p:txBody>
          <a:bodyPr/>
          <a:lstStyle/>
          <a:p>
            <a:pPr eaLnBrk="1" hangingPunct="1"/>
            <a:r>
              <a:rPr lang="ru-RU" altLang="ru-RU" sz="3500"/>
              <a:t>Требования при оборудовании уголка экспериментирования в группе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/>
              <a:t> 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 безопасность для жизни и здоровья детей;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 достаточность;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 доступность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/>
              <a:t> расположения.</a:t>
            </a:r>
          </a:p>
        </p:txBody>
      </p:sp>
      <p:pic>
        <p:nvPicPr>
          <p:cNvPr id="512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906713"/>
            <a:ext cx="5267325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651000"/>
          </a:xfrm>
        </p:spPr>
        <p:txBody>
          <a:bodyPr/>
          <a:lstStyle/>
          <a:p>
            <a:pPr eaLnBrk="1" hangingPunct="1"/>
            <a:r>
              <a:rPr lang="ru-RU" altLang="ru-RU" sz="3500"/>
              <a:t>В уголке экспериментальной деятельности  должны быть выделены: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Место для постоянной выставки, где размещают музей, различные коллекции, экспонаты, редкие предметы (раковины, камни, кристаллы, перья и т. д.)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Место для приборов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Для хранения материалов (природного, "бросового")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Место для экспериментов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 sz="2600"/>
              <a:t>Место для неструктурированных материалов (песок, вода, опилки, стружка, пенопласт и др.)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7543800" cy="1219200"/>
          </a:xfrm>
        </p:spPr>
        <p:txBody>
          <a:bodyPr/>
          <a:lstStyle/>
          <a:p>
            <a:pPr eaLnBrk="1" hangingPunct="1"/>
            <a:r>
              <a:rPr lang="ru-RU" altLang="ru-RU" sz="3500"/>
              <a:t>Уголок экспериментирования делится на следующие компоненты: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1700213"/>
            <a:ext cx="8578850" cy="4968875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Компонент дидактический  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/>
              <a:t>   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Компонент оборудования 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/>
              <a:t>       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/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Компонент стимулирующий</a:t>
            </a:r>
          </a:p>
        </p:txBody>
      </p:sp>
      <p:pic>
        <p:nvPicPr>
          <p:cNvPr id="717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565400"/>
            <a:ext cx="37084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714375"/>
          </a:xfrm>
        </p:spPr>
        <p:txBody>
          <a:bodyPr/>
          <a:lstStyle/>
          <a:p>
            <a:pPr eaLnBrk="1" hangingPunct="1"/>
            <a:r>
              <a:rPr lang="ru-RU" altLang="ru-RU"/>
              <a:t>Дидактический компонент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507413" cy="59055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Познавательные книги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Атласы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Тематические альбомы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Серии картин с изображением природных сообществ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ru-RU" altLang="ru-RU"/>
              <a:t>Схемы, таблицы, модели с алгоритмами выполнения опытов</a:t>
            </a:r>
          </a:p>
          <a:p>
            <a:pPr eaLnBrk="1" hangingPunct="1"/>
            <a:endParaRPr lang="ru-RU" altLang="ru-RU"/>
          </a:p>
        </p:txBody>
      </p:sp>
      <p:pic>
        <p:nvPicPr>
          <p:cNvPr id="8196" name="Picture 4" descr="C:\Users\1\Desktop\ПК\фотик\DSC01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662463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Алгоритмы проведения опытов</a:t>
            </a:r>
          </a:p>
        </p:txBody>
      </p:sp>
      <p:pic>
        <p:nvPicPr>
          <p:cNvPr id="9219" name="Picture 4" descr="Для уголка экспериментирования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916113"/>
            <a:ext cx="4105275" cy="3168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0" name="Picture 5" descr="277cf528e7cf32f034214ca790c186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4140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Схемы, как выполнять опыты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561263" cy="44116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endParaRPr lang="ru-RU" altLang="ru-RU"/>
          </a:p>
        </p:txBody>
      </p:sp>
      <p:pic>
        <p:nvPicPr>
          <p:cNvPr id="10244" name="Picture 5" descr="img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74168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Правила поведения в уголке экспериментирования</a:t>
            </a:r>
          </a:p>
        </p:txBody>
      </p:sp>
      <p:pic>
        <p:nvPicPr>
          <p:cNvPr id="11267" name="Picture 4" descr="9b8461fc2550d00c1af1fede6f5be0d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484313"/>
            <a:ext cx="6985000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ть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349</TotalTime>
  <Words>635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Wingdings</vt:lpstr>
      <vt:lpstr>Сеть</vt:lpstr>
      <vt:lpstr>Рекомендации по организации уголка экспериментирования в детском саду </vt:lpstr>
      <vt:lpstr>Задачи уголка экспериментирования</vt:lpstr>
      <vt:lpstr>Требования при оборудовании уголка экспериментирования в группе</vt:lpstr>
      <vt:lpstr>В уголке экспериментальной деятельности  должны быть выделены:</vt:lpstr>
      <vt:lpstr>Уголок экспериментирования делится на следующие компоненты:</vt:lpstr>
      <vt:lpstr>Дидактический компонент</vt:lpstr>
      <vt:lpstr>Алгоритмы проведения опытов</vt:lpstr>
      <vt:lpstr>Схемы, как выполнять опыты</vt:lpstr>
      <vt:lpstr>Правила поведения в уголке экспериментирования</vt:lpstr>
      <vt:lpstr>Правила поведения в уголке экспериментирования</vt:lpstr>
      <vt:lpstr>Компонент оборудования</vt:lpstr>
      <vt:lpstr>Компонент стимулирующий</vt:lpstr>
      <vt:lpstr>  Старший дошкольный возраст</vt:lpstr>
      <vt:lpstr>Презентация PowerPoint</vt:lpstr>
      <vt:lpstr>Ведение фиксации детского экспериментирования </vt:lpstr>
      <vt:lpstr>Основная задача ДОУ - поддержать и развить в ребенке интерес к исследованиям, открытиям, создать необходимые для этого условия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экспериментирования в детском саду</dc:title>
  <dc:creator>Татьяна</dc:creator>
  <cp:lastModifiedBy>.</cp:lastModifiedBy>
  <cp:revision>20</cp:revision>
  <dcterms:created xsi:type="dcterms:W3CDTF">2013-11-06T12:07:31Z</dcterms:created>
  <dcterms:modified xsi:type="dcterms:W3CDTF">2025-10-23T09:10:14Z</dcterms:modified>
</cp:coreProperties>
</file>