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5" r:id="rId6"/>
    <p:sldId id="268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17C22"/>
    <a:srgbClr val="76B531"/>
    <a:srgbClr val="008080"/>
    <a:srgbClr val="9999FF"/>
    <a:srgbClr val="85DFFF"/>
    <a:srgbClr val="FFFF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69" d="100"/>
          <a:sy n="69" d="100"/>
        </p:scale>
        <p:origin x="14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17.03.2022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2" descr="https://avatanplus.com/files/resources/original/5700bcbf48023153dae14b3f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Picture 7" descr="D:\Лидия\шаблоны\Ольга Бор\Care Bears\облака.png"/>
          <p:cNvPicPr>
            <a:picLocks noChangeAspect="1" noChangeArrowheads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60104" y="1562985"/>
            <a:ext cx="4813818" cy="8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700668" y="2420888"/>
            <a:ext cx="7742664" cy="3416320"/>
            <a:chOff x="1115616" y="3056726"/>
            <a:chExt cx="7165477" cy="359890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15616" y="3056726"/>
              <a:ext cx="7165477" cy="3598906"/>
            </a:xfrm>
            <a:prstGeom prst="rect">
              <a:avLst/>
            </a:prstGeom>
            <a:noFill/>
          </p:spPr>
          <p:txBody>
            <a:bodyPr wrap="square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Monotype Corsiva" pitchFamily="66" charset="0"/>
                </a:rPr>
                <a:t>Занимательная математика</a:t>
              </a:r>
            </a:p>
            <a:p>
              <a:pPr algn="ctr"/>
              <a:r>
                <a:rPr lang="ru-RU" sz="48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Monotype Corsiva" pitchFamily="66" charset="0"/>
                </a:rPr>
                <a:t>в детском саду и дома</a:t>
              </a:r>
            </a:p>
            <a:p>
              <a:r>
                <a:rPr lang="ru-RU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/>
              </a:r>
              <a:br>
                <a:rPr lang="ru-RU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</a:br>
              <a:endParaRPr lang="ru-RU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5247556"/>
              <a:ext cx="5084703" cy="9726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ru-RU" i="1" dirty="0" smtClean="0">
                <a:solidFill>
                  <a:srgbClr val="517C22"/>
                </a:solidFill>
                <a:latin typeface="Monotype Corsiva" pitchFamily="66" charset="0"/>
              </a:endParaRPr>
            </a:p>
            <a:p>
              <a:pPr algn="ctr"/>
              <a:r>
                <a:rPr lang="ru-RU" dirty="0" smtClean="0"/>
                <a:t/>
              </a:r>
              <a:br>
                <a:rPr lang="ru-RU" dirty="0" smtClean="0"/>
              </a:b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1538" y="1357298"/>
            <a:ext cx="685804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Дети раннего дошкольного возраста активно познают окружающий мир и, будто губка, впитывают новые знания. Именно возраст 2-3 лет является наиболее благоприятным для </a:t>
            </a:r>
            <a:r>
              <a:rPr kumimoji="0" lang="ru-RU" b="1" u="none" strike="noStrike" cap="none" normalizeH="0" baseline="0" dirty="0" err="1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сенсорного-математического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воспитания. Необходимо знакомить ребёнка с цветами предметов, с формами, а в первую очередь, поощрять его активную реакцию на окружающий мир. Абсолютное большинство детей проявляют интерес ко всей новой информации. Поэтому важно постоянно подпитывать этот интерес, но ни в коем случае не отпугнуть малыша, перегрузив его излишними знаниями.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Многие родители задумываются о том, с какого возраста стоит увлекать ребёнка точными науками. Современная школьная программа предполагает, что ребёнок, поступивший в первый класс, уже обладает определённым объёмом знаний. Наиболее благополучным для начального математического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развития является ранний дошкольный возраст.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rgbClr val="517C22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142976" y="1428736"/>
            <a:ext cx="685804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 2-3 года ребёнок способен сформировать представления о пространстве, величинах, геометрических фигурах и их свойствах, о количестве предметов. Дети, которые обладают данными сенсорно-математическими представлениями, более успешно адаптированы к социуму: они способны самостоятельно решать первые задачи, которые будут поставлены перед ними в условиях детского сада, секций раннего развития или даже на детской площадке.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Необходимость сенсорно-математического воспитания безусловна, важно то, каким образом будут прививаться знания. Чтобы разобраться в этом вопросе, обратимся к детской психологии. В возрасте 2-3 лет ребёнок приобретает наглядно-действенный тип мышления. Следовательно, чтобы найти решение предложенной ему задачи, малыш должен совершить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517C22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ряд  физических действий.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517C22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2976" y="1500174"/>
            <a:ext cx="671517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Такие образовательные методы как лекция или беседа совершенно не подходят для представленной возрастной категории, поскольку не предполагают получение знаний наглядно-действенным способом. Идеальным же решением для работы с младшими дошкольниками является использование дидактических игр.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Ребенок 2-3 лет познает окружающую действительность через игру: с ее помощью он изучает новые предметы, благодаря ей обретает и новые знания. Игровой подход позволяет нам решить ключевую задачу, а именно, не просто научить, но заинтересовать ребенка наукой. Так же в процессе игры активно тренируется детское внимание, развивается логическое мышление.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517C22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42976" y="1571612"/>
            <a:ext cx="664373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Начиная знакомство с математикой, необходимо позволить ребенку, в буквальном смысле, прикоснуться к новым знанием. К примеру, чтобы понять, чем отличается круг от треугольника, ребенок должен не только увидеть, но потрогать эти фигуры. Только в том случае, его память зафиксирует отличия геометрических форм достаточно быстро. Занимаясь ранним развитием ребенка, следуем подходить ко всему с большой осторожностью. Важно помнить, что основной целью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сенсерно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517C22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– математического воспитания в раннем возрасте является заинтересовать, но не перегрузить знаниями. Использование дидактических игр сделает знакомство ребенка с математикой легкой и увлекательной.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517C22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214422"/>
            <a:ext cx="7572428" cy="3959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ИГРАЕМ ДОМА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Строим башню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Игра способствует развитию моторики, навыков классифицирования, счёта, сравнения.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Необходимый инвентарь: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 кубики двух цветов.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Предложите ребенку построить две башни разного цвета, предварительно отсортировав кубики.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В процессе построения намеренно допускайте ошибки, выбирая кубики не того цвета.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рог.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Матрёшка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Игра развивает мелкую моторику, навыки сравнения предметов по величине.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Необходимый инвентарь: 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набор матрешек.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Почти все дети любят матрешки.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Покажите ребенку большую матрешку. Потрясите ее. Откройте вместе с ребенком и достаньте матрешку меньшего размера. Поставьте их рядом и сравните.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Пусть ребенок вкладывает маленькую матрешку в большую и достает ее.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Постепенно покажите ему всех матрешек.</a:t>
            </a:r>
            <a:endParaRPr lang="ru-RU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928670"/>
            <a:ext cx="78581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Много мало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Игра способствует развитию логического мышления, знакомит с элементарными математическими понятиями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Необходимый инвентарь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: две одинаковые коробки, кубики одного цвета.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В одну коробку положите 10 кубиков, а в другую — 3. Предложив малышу построить башню или дом, попросите: «Принеси мне, пожалуйста, коробку, в которой лежит много кубиков». Если ребенок затрудняется, помогите ему.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После того, как вы построили башни, сравните, какая из них выше (та, в которой кубиков больше).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Чаще повторяйте слова «много», «мало», употребляя их в различных ситуациях.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Геометрические фигуры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Игра учит различать предметы по цвету и форме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Необходимый инвентарь</a:t>
            </a: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: пять разноцветных кругов, вырезанных из картона.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Рассмотрите с малышом один из кругов, рассказывая ему: «Это круг. Он красного цвета. На что он похож?». Поищите в комнате предметы круглой формы. ◈ Изучайте круги разного цвета.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После того как ребенок усвоил понятие «круг», можно переходить к другим геометрическим фигурам, расширяя при этом диапазон цвета.</a:t>
            </a:r>
            <a:b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517C22"/>
                </a:solidFill>
                <a:latin typeface="Arial" pitchFamily="34" charset="0"/>
                <a:cs typeface="Arial" pitchFamily="34" charset="0"/>
              </a:rPr>
              <a:t>◈ Сравнивайте две одинаковые фигуры разного цвета. Воспользуйтесь методом ассоциаций.</a:t>
            </a: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348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Monotype Corsiva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Lis</cp:lastModifiedBy>
  <cp:revision>36</cp:revision>
  <dcterms:created xsi:type="dcterms:W3CDTF">2014-07-06T18:18:01Z</dcterms:created>
  <dcterms:modified xsi:type="dcterms:W3CDTF">2022-03-17T13:07:52Z</dcterms:modified>
</cp:coreProperties>
</file>