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68" autoAdjust="0"/>
    <p:restoredTop sz="81329" autoAdjust="0"/>
  </p:normalViewPr>
  <p:slideViewPr>
    <p:cSldViewPr snapToGrid="0">
      <p:cViewPr varScale="1">
        <p:scale>
          <a:sx n="53" d="100"/>
          <a:sy n="53" d="100"/>
        </p:scale>
        <p:origin x="17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BBFB-79A5-41A8-808B-54D9F8EEB78A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FB3C-790E-4180-A0C6-943672B73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75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BBFB-79A5-41A8-808B-54D9F8EEB78A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FB3C-790E-4180-A0C6-943672B73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77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BBFB-79A5-41A8-808B-54D9F8EEB78A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FB3C-790E-4180-A0C6-943672B73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93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BBFB-79A5-41A8-808B-54D9F8EEB78A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FB3C-790E-4180-A0C6-943672B73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BBFB-79A5-41A8-808B-54D9F8EEB78A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FB3C-790E-4180-A0C6-943672B73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20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BBFB-79A5-41A8-808B-54D9F8EEB78A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FB3C-790E-4180-A0C6-943672B73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63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BBFB-79A5-41A8-808B-54D9F8EEB78A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FB3C-790E-4180-A0C6-943672B73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81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BBFB-79A5-41A8-808B-54D9F8EEB78A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FB3C-790E-4180-A0C6-943672B73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95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BBFB-79A5-41A8-808B-54D9F8EEB78A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FB3C-790E-4180-A0C6-943672B73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381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BBFB-79A5-41A8-808B-54D9F8EEB78A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FB3C-790E-4180-A0C6-943672B73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50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BBFB-79A5-41A8-808B-54D9F8EEB78A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FB3C-790E-4180-A0C6-943672B73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09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2BBFB-79A5-41A8-808B-54D9F8EEB78A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5FB3C-790E-4180-A0C6-943672B73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5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проект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«Волшебная фасоль»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10144836" cy="2894296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endParaRPr lang="ru-RU" dirty="0"/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Выполнила 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воспитанница группы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«Гномики»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Кузенкова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Ева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научный руководитель: воспитатель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Витько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Николаевна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</a:p>
          <a:p>
            <a:pPr fontAlgn="base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2023год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004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выращивания.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752836"/>
            <a:ext cx="11079997" cy="450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Собрав необходимую информацию, мне не терпелось узнать, как же она растёт, что нужно, чтобы вырастить новое растение? Для начала внимательно осмотрела фасоль, заметила место с пятнышком. Здесь семя прикреплялось к растению – маме. </a:t>
            </a:r>
          </a:p>
          <a:p>
            <a:pPr algn="just"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Я попробовала разломать сухую фасоль, но это было трудно. Оказалось, что у семени твёрдая оболочка – прочная и защитная. Внутри семени есть зародыш – будущее взрослое растение. Он очень нежный, поэтому природа и создала ему такую защитную коробочку – оболочку. Поверхность семени гладкая, как бы покрыта воском. Это семена так защищены от влаги.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520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6019" y="351967"/>
            <a:ext cx="7709996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семян фасоли к посадке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7231" y="1433107"/>
            <a:ext cx="10263116" cy="430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Для  опыта  использовала  образцы  семян,  различающихся  размерами  и  скоростью прорастания. Взяла семена четырёх сортов. В каждой пробе по несколько семян. Для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исследования и сравнения благоприятных условий для роста фасоли сделала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 пробы - часть фасоли проращивается на влажной вате с накрытой плёнкой,  вторая проба - оставила без замачивания, третья – на влажной вате без плёнки.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424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сентября (1-й день) –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замочила семена фасоли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301" y="365125"/>
            <a:ext cx="4967785" cy="3265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95" y="2196471"/>
            <a:ext cx="2452047" cy="2608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69" y="3910083"/>
            <a:ext cx="3442932" cy="259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845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сентября (4-й день) –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семена фасоли набухли и появились ростки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529" y="2112228"/>
            <a:ext cx="7397086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58672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8457"/>
          </a:xfrm>
        </p:spPr>
        <p:txBody>
          <a:bodyPr>
            <a:normAutofit/>
          </a:bodyPr>
          <a:lstStyle/>
          <a:p>
            <a:pPr algn="ctr"/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 опыта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023582"/>
            <a:ext cx="109261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результате проведённого опыта пришла к результату: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При умеренном увлажнении семена фасоли набухают и прорастают (образец 1, образец 3).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В условиях недостаточного увлажнения или вообще без него (образец 2) с семенами ничего не происходит, они не разбухают и не прорастают.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Для прорастания семян необходимо тепло. Температура окружающей среды влияет на рост и развитие растения. В тепле все процессы протекают быстрее. В ёмкости, накрытой плёнкой, ростки фасоли больше и крепче.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Вывод: 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растениям для роста необходимы определенные условия – свет, вода, воздух и тепло.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9" y="4005618"/>
            <a:ext cx="2388359" cy="2477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57" y="4005618"/>
            <a:ext cx="2352676" cy="2477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793" y="4005618"/>
            <a:ext cx="2436063" cy="2477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05056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678" y="324182"/>
            <a:ext cx="10515600" cy="21733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сентября (5-й день)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масса семян дала всходы, посадила семена в три горшка. Образец 1 семян, которые прорастали под плёнкой, поставила на шкаф вдали от света, другие – оставила на подоконнике.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04" y="2623429"/>
            <a:ext cx="2974742" cy="3241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75" y="2623428"/>
            <a:ext cx="3280167" cy="3241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372" y="2623428"/>
            <a:ext cx="3610304" cy="3241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26017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7007" y="141890"/>
            <a:ext cx="100268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 октября (11-й день)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проверила фасоль. В образцах из земли появились ростки.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530" y="1907627"/>
            <a:ext cx="6668813" cy="4414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78810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14248" y="254563"/>
            <a:ext cx="108466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октября (25-й день)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высота ростков составила 31 см. В образцах 2 и 3 увеличилось количество листьев. В образце 1 – росток без листьев.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на свету данное растение лучше растет.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910" y="2727434"/>
            <a:ext cx="3436883" cy="3846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88533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7924" cy="21100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исследования: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Для роста фасоли нужны необходимые условия. Это свет, тепло, влага, почва и воздух. Мое предположение подтвердилось. В домашних условиях можно вырастить фасоль.</a:t>
            </a:r>
          </a:p>
        </p:txBody>
      </p:sp>
    </p:spTree>
    <p:extLst>
      <p:ext uri="{BB962C8B-B14F-4D97-AF65-F5344CB8AC3E}">
        <p14:creationId xmlns:p14="http://schemas.microsoft.com/office/powerpoint/2010/main" val="4241937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449" y="2146628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13852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701040"/>
            <a:ext cx="10302240" cy="264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Однажды мама прочитала мне интересную сказку Ганса  Христиана Андерсена про волшебную фасоль и мальчика по имени Джакомино. </a:t>
            </a: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Меня заинтересовала фасоль. Что это за растение? Где оно растет? Какую пользу приносит фасоль для организма? </a:t>
            </a: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 захотелось выяснить, что надо сделать, чтобы свершилось это чудо природы – превращение маленького семечка в растение.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940" y="3822382"/>
            <a:ext cx="5166360" cy="2166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89007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5008" y="-293428"/>
            <a:ext cx="3932237" cy="1508078"/>
          </a:xfrm>
        </p:spPr>
        <p:txBody>
          <a:bodyPr/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826960" y="1518443"/>
            <a:ext cx="5287237" cy="3811588"/>
          </a:xfrm>
        </p:spPr>
        <p:txBody>
          <a:bodyPr>
            <a:normAutofit fontScale="92500"/>
          </a:bodyPr>
          <a:lstStyle/>
          <a:p>
            <a:pPr marL="457200" indent="-457200" algn="ctr" fontAlgn="base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выяснить, какие условия нужны для прорастания семян и хорошего развития семени фасоли</a:t>
            </a:r>
          </a:p>
          <a:p>
            <a:pPr algn="ctr" fontAlgn="base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 fontAlgn="base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наблюдение за ростом и развитием фасоли</a:t>
            </a:r>
          </a:p>
          <a:p>
            <a:pPr algn="ctr" fontAlgn="base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387" y="1518442"/>
            <a:ext cx="4831079" cy="3599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31166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методами и приёмами простейших научных исследований.</a:t>
            </a:r>
          </a:p>
          <a:p>
            <a:pPr lvl="0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этапы прорастания семени фасоли.</a:t>
            </a:r>
          </a:p>
          <a:p>
            <a:pPr lvl="0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наиболее благоприятные условия для роста и развития фасоли.</a:t>
            </a:r>
          </a:p>
          <a:p>
            <a:pPr lvl="0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 значение фасоли в жизни человека.</a:t>
            </a:r>
          </a:p>
          <a:p>
            <a:pPr lvl="0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новое и расширить кругозор.</a:t>
            </a:r>
          </a:p>
          <a:p>
            <a:pPr lvl="0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Пополнить словарный запас.</a:t>
            </a:r>
          </a:p>
          <a:p>
            <a:pPr lvl="0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эмоционально-эстетическое отношение к природе.</a:t>
            </a:r>
          </a:p>
          <a:p>
            <a:pPr marL="0" indent="0" fontAlgn="base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12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40726" y="255943"/>
            <a:ext cx="10515600" cy="1325563"/>
          </a:xfrm>
        </p:spPr>
        <p:txBody>
          <a:bodyPr/>
          <a:lstStyle/>
          <a:p>
            <a:pPr algn="ctr" fontAlgn="base"/>
            <a:r>
              <a:rPr lang="ru-RU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  <a:endParaRPr lang="ru-RU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91904" y="1581506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Предположим, что фасоль можно вырастить в домашних условиях и для прорастания фасоли необходимы свет, тепло, влага, почва и воздух.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973" y="641444"/>
            <a:ext cx="4339988" cy="4176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231334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07280" y="1004560"/>
            <a:ext cx="72847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Объект: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Семена фасоли</a:t>
            </a:r>
          </a:p>
          <a:p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u="sng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Методы работы: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В своем исследовании использовала такие методы: сбор информации, наблюдение, сравнение, эксперимент, обобщение.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u="sng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 выполнения исследования:</a:t>
            </a:r>
            <a:endParaRPr lang="ru-RU" sz="24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Прорастить разными способами семена фасоли.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Посадить семена фасоли в почву.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Наблюдать за развитием растения.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Вести дневник наблюдений.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Сделать вывод: что необходимо для роста растения.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" y="1004560"/>
            <a:ext cx="3773805" cy="4251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10689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202704"/>
            <a:ext cx="113538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/>
            <a:r>
              <a:rPr lang="ru-RU" sz="2400" b="1" u="sng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Краткие сведения о фасоли.</a:t>
            </a:r>
          </a:p>
          <a:p>
            <a:pPr indent="540385" algn="ctr"/>
            <a:endParaRPr lang="ru-RU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Родиной фасоли является Центральная и Южная Америка.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Фасоль - однолетнее травянистое кустовое или вьющееся растение, семейства бобовых. Во Франции ее использовали как декоративное растение, украшая окна домов нежно-розовыми, сиреневыми, кремовыми и белыми цветами.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Стручки длиной от 6 до 20 см содержат разнообразные по величине и окраске почковидные семена, которые содержат в себе колоссальное количество полезных веществ.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древнем Риме фасоль использовалась не только в качестве продукта питания, но и как косметическое средство. Из нее готовили пудру и белила для кожи лица. Считалось, что фасолевая пудра смягчает кожу и разглаживает морщины. Фасоль входила в состав знаменитой маски для лица, которую использовала царица Клеопатра.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87594"/>
            <a:ext cx="2332197" cy="188731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005" y="4067859"/>
            <a:ext cx="2269807" cy="184785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073" y="4048126"/>
            <a:ext cx="2619375" cy="188731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620" y="4048125"/>
            <a:ext cx="2819400" cy="188731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934184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3760" y="335279"/>
            <a:ext cx="774192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 fontAlgn="base"/>
            <a:r>
              <a:rPr lang="ru-RU" sz="3200" b="1" u="sng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Полезные свойства фасоли</a:t>
            </a:r>
          </a:p>
          <a:p>
            <a:pPr indent="540385" fontAlgn="base"/>
            <a:endParaRPr lang="ru-RU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Фасоль содержит до 25% белка, который по своей пищевой ценности превосходит многие сорта мяса. К тому же, белок фасоли усваивается на 70-80 %.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 фасоли содержится калий</a:t>
            </a:r>
            <a:r>
              <a:rPr lang="ru-RU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кальций, сера, магний, фосфор</a:t>
            </a:r>
            <a:r>
              <a:rPr lang="ru-RU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железо</a:t>
            </a:r>
            <a:r>
              <a:rPr lang="ru-RU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витамины В1, В2, В3, В6, С, Е, К и РР</a:t>
            </a:r>
            <a:r>
              <a:rPr lang="ru-RU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также незаменимые аминокислоты.</a:t>
            </a:r>
          </a:p>
          <a:p>
            <a:pPr indent="540385" fontAlgn="base"/>
            <a:endParaRPr lang="ru-RU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Фигура, имеющая форму буквы L 2"/>
          <p:cNvSpPr/>
          <p:nvPr/>
        </p:nvSpPr>
        <p:spPr>
          <a:xfrm rot="21600000">
            <a:off x="152400" y="335280"/>
            <a:ext cx="5974080" cy="6278880"/>
          </a:xfrm>
          <a:prstGeom prst="corner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902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3768" y="674571"/>
            <a:ext cx="72583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 бобы не только очень питательны, но и чрезвычайно полезны, поэтому очень популярны в кулинарии. </a:t>
            </a:r>
          </a:p>
          <a:p>
            <a:pPr algn="just" fontAlgn="base"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Из фасоли готовят супы, борщи, салаты, винегреты, тушат, отваривают, используют также зелёные стручки фасоли.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074" y="252413"/>
            <a:ext cx="3006671" cy="1870855"/>
          </a:xfrm>
          <a:prstGeom prst="rect">
            <a:avLst/>
          </a:prstGeom>
          <a:effectLst>
            <a:glow rad="101600">
              <a:schemeClr val="bg1">
                <a:lumMod val="50000"/>
                <a:alpha val="60000"/>
              </a:schemeClr>
            </a:glow>
            <a:softEdge rad="1397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074" y="2324746"/>
            <a:ext cx="3006672" cy="1797803"/>
          </a:xfrm>
          <a:prstGeom prst="rect">
            <a:avLst/>
          </a:prstGeom>
          <a:effectLst>
            <a:glow rad="228600">
              <a:schemeClr val="bg1">
                <a:lumMod val="50000"/>
                <a:alpha val="40000"/>
              </a:schemeClr>
            </a:glow>
            <a:softEdge rad="1397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074" y="4463512"/>
            <a:ext cx="3006671" cy="1843370"/>
          </a:xfrm>
          <a:prstGeom prst="rect">
            <a:avLst/>
          </a:prstGeom>
          <a:effectLst>
            <a:glow rad="101600">
              <a:schemeClr val="bg1">
                <a:lumMod val="50000"/>
                <a:alpha val="60000"/>
              </a:schemeClr>
            </a:glow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1034501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941</Words>
  <Application>Microsoft Office PowerPoint</Application>
  <PresentationFormat>Широкоэкранный</PresentationFormat>
  <Paragraphs>69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Исследовательский проект  «Волшебная фасоль» </vt:lpstr>
      <vt:lpstr>Презентация PowerPoint</vt:lpstr>
      <vt:lpstr>Цель:</vt:lpstr>
      <vt:lpstr>Задачи: </vt:lpstr>
      <vt:lpstr>Гипотеза: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выращивания.</vt:lpstr>
      <vt:lpstr>Презентация PowerPoint</vt:lpstr>
      <vt:lpstr>26 сентября (1-й день) – замочила семена фасоли </vt:lpstr>
      <vt:lpstr>29 сентября (4-й день) –  семена фасоли набухли и появились ростки</vt:lpstr>
      <vt:lpstr>Результаты  опыта</vt:lpstr>
      <vt:lpstr>30 сентября (5-й день) –  основная масса семян дала всходы, посадила семена в три горшка. Образец 1 семян, которые прорастали под плёнкой, поставила на шкаф вдали от света, другие – оставила на подоконнике.</vt:lpstr>
      <vt:lpstr>Презентация PowerPoint</vt:lpstr>
      <vt:lpstr>Презентация PowerPoint</vt:lpstr>
      <vt:lpstr>Результаты исследования:         Для роста фасоли нужны необходимые условия. Это свет, тепло, влага, почва и воздух. Мое предположение подтвердилось. В домашних условиях можно вырастить фасоль.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Анатолий</dc:creator>
  <cp:lastModifiedBy>.</cp:lastModifiedBy>
  <cp:revision>34</cp:revision>
  <dcterms:created xsi:type="dcterms:W3CDTF">2020-09-27T10:54:07Z</dcterms:created>
  <dcterms:modified xsi:type="dcterms:W3CDTF">2026-01-03T08:40:24Z</dcterms:modified>
</cp:coreProperties>
</file>