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4" r:id="rId2"/>
    <p:sldId id="258" r:id="rId3"/>
    <p:sldId id="256" r:id="rId4"/>
    <p:sldId id="260" r:id="rId5"/>
    <p:sldId id="261" r:id="rId6"/>
    <p:sldId id="259" r:id="rId7"/>
    <p:sldId id="262" r:id="rId8"/>
    <p:sldId id="257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492896"/>
            <a:ext cx="77724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800" b="1" cap="none" dirty="0">
                <a:ln/>
                <a:solidFill>
                  <a:schemeClr val="accent3"/>
                </a:solidFill>
              </a:rPr>
              <a:t>Муниципальное дошкольное образовательное автономное </a:t>
            </a:r>
            <a:r>
              <a:rPr lang="ru-RU" sz="1800" b="1" cap="none" dirty="0" smtClean="0">
                <a:ln/>
                <a:solidFill>
                  <a:schemeClr val="accent3"/>
                </a:solidFill>
              </a:rPr>
              <a:t>учреждение </a:t>
            </a:r>
            <a:br>
              <a:rPr lang="ru-RU" sz="1800" b="1" cap="none" dirty="0" smtClean="0">
                <a:ln/>
                <a:solidFill>
                  <a:schemeClr val="accent3"/>
                </a:solidFill>
              </a:rPr>
            </a:br>
            <a:r>
              <a:rPr lang="ru-RU" sz="1800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800" b="1" cap="none" dirty="0">
                <a:ln/>
                <a:solidFill>
                  <a:schemeClr val="accent3"/>
                </a:solidFill>
              </a:rPr>
              <a:t>“детский сад № 106 “Анютины глазки” комбинированного вида” г. Орска</a:t>
            </a:r>
            <a:br>
              <a:rPr lang="ru-RU" sz="1800" b="1" cap="none" dirty="0">
                <a:ln/>
                <a:solidFill>
                  <a:schemeClr val="accent3"/>
                </a:solidFill>
              </a:rPr>
            </a:br>
            <a:r>
              <a:rPr lang="ru-RU" sz="1800" b="1" cap="none" dirty="0">
                <a:ln/>
                <a:solidFill>
                  <a:schemeClr val="accent3"/>
                </a:solidFill>
              </a:rPr>
              <a:t/>
            </a:r>
            <a:br>
              <a:rPr lang="ru-RU" sz="1800" b="1" cap="none" dirty="0">
                <a:ln/>
                <a:solidFill>
                  <a:schemeClr val="accent3"/>
                </a:solidFill>
              </a:rPr>
            </a:br>
            <a:r>
              <a:rPr lang="ru-RU" sz="1800" b="1" cap="none" dirty="0">
                <a:ln/>
                <a:solidFill>
                  <a:schemeClr val="accent3"/>
                </a:solidFill>
              </a:rPr>
              <a:t/>
            </a:r>
            <a:br>
              <a:rPr lang="ru-RU" sz="1800" b="1" cap="none" dirty="0">
                <a:ln/>
                <a:solidFill>
                  <a:schemeClr val="accent3"/>
                </a:solidFill>
              </a:rPr>
            </a:br>
            <a:r>
              <a:rPr lang="ru-RU" sz="1800" b="1" cap="none" dirty="0">
                <a:ln/>
                <a:solidFill>
                  <a:schemeClr val="accent3"/>
                </a:solidFill>
              </a:rPr>
              <a:t/>
            </a:r>
            <a:br>
              <a:rPr lang="ru-RU" sz="1800" b="1" cap="none" dirty="0">
                <a:ln/>
                <a:solidFill>
                  <a:schemeClr val="accent3"/>
                </a:solidFill>
              </a:rPr>
            </a:br>
            <a:r>
              <a:rPr lang="ru-RU" sz="1800" b="1" cap="none" dirty="0" smtClean="0">
                <a:ln/>
                <a:solidFill>
                  <a:schemeClr val="accent3"/>
                </a:solidFill>
              </a:rPr>
              <a:t>Научно-исследовательская </a:t>
            </a:r>
            <a:r>
              <a:rPr lang="ru-RU" sz="1800" b="1" cap="none" dirty="0">
                <a:ln/>
                <a:solidFill>
                  <a:schemeClr val="accent3"/>
                </a:solidFill>
              </a:rPr>
              <a:t>работа по теме</a:t>
            </a:r>
            <a:r>
              <a:rPr lang="ru-RU" sz="1800" b="1" cap="none" dirty="0" smtClean="0">
                <a:ln/>
                <a:solidFill>
                  <a:schemeClr val="accent3"/>
                </a:solidFill>
              </a:rPr>
              <a:t>:</a:t>
            </a:r>
            <a:br>
              <a:rPr lang="ru-RU" sz="1800" b="1" cap="none" dirty="0" smtClean="0">
                <a:ln/>
                <a:solidFill>
                  <a:schemeClr val="accent3"/>
                </a:solidFill>
              </a:rPr>
            </a:br>
            <a:r>
              <a:rPr lang="ru-RU" sz="1800" b="1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6000" b="1" cap="none" dirty="0">
                <a:ln/>
                <a:solidFill>
                  <a:schemeClr val="accent3"/>
                </a:solidFill>
              </a:rPr>
              <a:t>“Если только захочу, любую краску получу”</a:t>
            </a:r>
            <a:br>
              <a:rPr lang="ru-RU" sz="6000" b="1" cap="none" dirty="0">
                <a:ln/>
                <a:solidFill>
                  <a:schemeClr val="accent3"/>
                </a:solidFill>
              </a:rPr>
            </a:br>
            <a:r>
              <a:rPr lang="en-US" sz="6000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en-US" sz="6000" b="1" cap="none" dirty="0" smtClean="0">
                <a:ln/>
                <a:solidFill>
                  <a:schemeClr val="accent3"/>
                </a:solidFill>
              </a:rPr>
            </a:br>
            <a:r>
              <a:rPr lang="ru-RU" sz="1800" b="1" cap="none" dirty="0" smtClean="0">
                <a:ln/>
                <a:solidFill>
                  <a:schemeClr val="accent3"/>
                </a:solidFill>
              </a:rPr>
              <a:t>Выполнила: Керн Ольга</a:t>
            </a:r>
            <a:br>
              <a:rPr lang="ru-RU" sz="1800" b="1" cap="none" dirty="0" smtClean="0">
                <a:ln/>
                <a:solidFill>
                  <a:schemeClr val="accent3"/>
                </a:solidFill>
              </a:rPr>
            </a:br>
            <a:r>
              <a:rPr lang="ru-RU" sz="1800" b="1" cap="none" dirty="0" smtClean="0">
                <a:ln/>
                <a:solidFill>
                  <a:schemeClr val="accent3"/>
                </a:solidFill>
              </a:rPr>
              <a:t>Руководитель: </a:t>
            </a:r>
            <a:r>
              <a:rPr lang="ru-RU" sz="1800" b="1" cap="none" dirty="0" err="1" smtClean="0">
                <a:ln/>
                <a:solidFill>
                  <a:schemeClr val="accent3"/>
                </a:solidFill>
              </a:rPr>
              <a:t>Витько</a:t>
            </a:r>
            <a:r>
              <a:rPr lang="ru-RU" sz="1800" b="1" cap="none" dirty="0" smtClean="0">
                <a:ln/>
                <a:solidFill>
                  <a:schemeClr val="accent3"/>
                </a:solidFill>
              </a:rPr>
              <a:t> Татьяна Николаевна</a:t>
            </a:r>
            <a:r>
              <a:rPr lang="ru-RU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cap="none" dirty="0" smtClean="0">
                <a:ln/>
                <a:solidFill>
                  <a:schemeClr val="accent3"/>
                </a:solidFill>
              </a:rPr>
            </a:br>
            <a:r>
              <a:rPr lang="ru-RU" b="1" cap="none" dirty="0">
                <a:ln/>
                <a:solidFill>
                  <a:schemeClr val="accent3"/>
                </a:solidFill>
              </a:rPr>
              <a:t/>
            </a:r>
            <a:br>
              <a:rPr lang="ru-RU" b="1" cap="none" dirty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2922137" cy="3267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90620"/>
            <a:ext cx="3470828" cy="34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цветочка на бумаге  полученными красками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Приготовление красок не сложное</a:t>
            </a:r>
          </a:p>
          <a:p>
            <a:r>
              <a:rPr lang="ru-RU" dirty="0" smtClean="0"/>
              <a:t>Краски получились плотные но прозрачные</a:t>
            </a:r>
          </a:p>
          <a:p>
            <a:r>
              <a:rPr lang="ru-RU" dirty="0" smtClean="0"/>
              <a:t>Похожи сразу и на акварель и на гуашь</a:t>
            </a:r>
          </a:p>
          <a:p>
            <a:r>
              <a:rPr lang="ru-RU" dirty="0" smtClean="0"/>
              <a:t>На бумагу ложатся хорошо</a:t>
            </a:r>
          </a:p>
          <a:p>
            <a:r>
              <a:rPr lang="ru-RU" dirty="0" smtClean="0"/>
              <a:t>Цвета не очень яркие</a:t>
            </a:r>
          </a:p>
          <a:p>
            <a:r>
              <a:rPr lang="ru-RU" dirty="0" smtClean="0"/>
              <a:t>Между собой смешиваются хорошо</a:t>
            </a:r>
          </a:p>
          <a:p>
            <a:r>
              <a:rPr lang="ru-RU" dirty="0" smtClean="0"/>
              <a:t>Легко смываются водой</a:t>
            </a:r>
          </a:p>
          <a:p>
            <a:r>
              <a:rPr lang="ru-RU" dirty="0" smtClean="0"/>
              <a:t>Не оставляют следов на одежде и руках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521" r="8618" b="-521"/>
          <a:stretch/>
        </p:blipFill>
        <p:spPr>
          <a:xfrm rot="5400000">
            <a:off x="4356863" y="2203977"/>
            <a:ext cx="5668285" cy="3077772"/>
          </a:xfrm>
        </p:spPr>
      </p:pic>
    </p:spTree>
    <p:extLst>
      <p:ext uri="{BB962C8B-B14F-4D97-AF65-F5344CB8AC3E}">
        <p14:creationId xmlns:p14="http://schemas.microsoft.com/office/powerpoint/2010/main" val="11376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Раскрашивание поделки из солёного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Краска на поделку ложится хорошо</a:t>
            </a:r>
          </a:p>
          <a:p>
            <a:r>
              <a:rPr lang="ru-RU" dirty="0" smtClean="0"/>
              <a:t>Для более плотного и яркого </a:t>
            </a:r>
            <a:r>
              <a:rPr lang="ru-RU" dirty="0"/>
              <a:t>цвета </a:t>
            </a:r>
            <a:r>
              <a:rPr lang="ru-RU" dirty="0" smtClean="0"/>
              <a:t>нужно повторное </a:t>
            </a:r>
            <a:r>
              <a:rPr lang="ru-RU" dirty="0"/>
              <a:t>раскрашивание через </a:t>
            </a:r>
            <a:r>
              <a:rPr lang="ru-RU" dirty="0" smtClean="0"/>
              <a:t>20 минут</a:t>
            </a:r>
          </a:p>
          <a:p>
            <a:r>
              <a:rPr lang="ru-RU" dirty="0" smtClean="0"/>
              <a:t>Поделка получилась аккуратной, краска не сворачивается, лежит ровным слоем</a:t>
            </a:r>
          </a:p>
          <a:p>
            <a:r>
              <a:rPr lang="ru-RU" dirty="0" smtClean="0"/>
              <a:t>Раскрашивать интересно и легко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r="25058"/>
          <a:stretch/>
        </p:blipFill>
        <p:spPr bwMode="auto">
          <a:xfrm rot="5400000">
            <a:off x="4144394" y="1966606"/>
            <a:ext cx="5299076" cy="347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Полученное исследование помогло мне </a:t>
            </a:r>
            <a:r>
              <a:rPr lang="ru-RU" dirty="0" smtClean="0"/>
              <a:t>узнать:    </a:t>
            </a:r>
            <a:endParaRPr lang="ru-RU" dirty="0"/>
          </a:p>
          <a:p>
            <a:r>
              <a:rPr lang="ru-RU" dirty="0"/>
              <a:t>историю древних </a:t>
            </a:r>
            <a:r>
              <a:rPr lang="ru-RU" dirty="0" smtClean="0"/>
              <a:t>красок</a:t>
            </a:r>
            <a:endParaRPr lang="ru-RU" dirty="0"/>
          </a:p>
          <a:p>
            <a:r>
              <a:rPr lang="ru-RU" dirty="0" smtClean="0"/>
              <a:t>Из чего делали  древние краски;</a:t>
            </a:r>
            <a:endParaRPr lang="ru-RU" dirty="0"/>
          </a:p>
          <a:p>
            <a:r>
              <a:rPr lang="ru-RU" dirty="0" smtClean="0"/>
              <a:t>Состав и виды  красок</a:t>
            </a:r>
            <a:endParaRPr lang="ru-RU" dirty="0"/>
          </a:p>
          <a:p>
            <a:r>
              <a:rPr lang="ru-RU" dirty="0" smtClean="0"/>
              <a:t>Рецепт приготовления краски дома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196752"/>
            <a:ext cx="3657600" cy="38770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В </a:t>
            </a:r>
            <a:r>
              <a:rPr lang="ru-RU" dirty="0"/>
              <a:t>результате проведенного мной </a:t>
            </a:r>
            <a:r>
              <a:rPr lang="ru-RU" dirty="0" smtClean="0"/>
              <a:t>исследования </a:t>
            </a:r>
            <a:r>
              <a:rPr lang="ru-RU" dirty="0"/>
              <a:t>я </a:t>
            </a:r>
            <a:r>
              <a:rPr lang="ru-RU" dirty="0" smtClean="0"/>
              <a:t>научилась:</a:t>
            </a:r>
          </a:p>
          <a:p>
            <a:r>
              <a:rPr lang="ru-RU" dirty="0" smtClean="0"/>
              <a:t>Самостоятельно </a:t>
            </a:r>
            <a:r>
              <a:rPr lang="ru-RU" dirty="0"/>
              <a:t>изготовлять краски в домашних условиях;</a:t>
            </a:r>
          </a:p>
          <a:p>
            <a:r>
              <a:rPr lang="ru-RU" dirty="0" smtClean="0"/>
              <a:t>Рисовать самодельными красками на бумаге</a:t>
            </a:r>
          </a:p>
          <a:p>
            <a:r>
              <a:rPr lang="ru-RU" dirty="0" smtClean="0"/>
              <a:t>Раскрашивать поделки из соленого теста самодельными красками.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6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03176"/>
          </a:xfrm>
        </p:spPr>
        <p:txBody>
          <a:bodyPr>
            <a:noAutofit/>
          </a:bodyPr>
          <a:lstStyle/>
          <a:p>
            <a:r>
              <a:rPr lang="ru-RU" sz="4000" dirty="0"/>
              <a:t>Введение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Я очень люблю рисовать </a:t>
            </a:r>
            <a:r>
              <a:rPr lang="ru-RU" sz="1400" dirty="0" smtClean="0"/>
              <a:t>красками</a:t>
            </a:r>
            <a:r>
              <a:rPr lang="ru-RU" sz="1400" dirty="0"/>
              <a:t>. </a:t>
            </a:r>
            <a:r>
              <a:rPr lang="ru-RU" sz="1400" dirty="0" smtClean="0"/>
              <a:t>Их можно </a:t>
            </a:r>
            <a:r>
              <a:rPr lang="ru-RU" sz="1400" dirty="0"/>
              <a:t>купить в любом магазине. Но </a:t>
            </a:r>
            <a:r>
              <a:rPr lang="ru-RU" sz="1400" dirty="0" smtClean="0"/>
              <a:t>раньше </a:t>
            </a:r>
            <a:r>
              <a:rPr lang="ru-RU" sz="1400" dirty="0"/>
              <a:t>магазинов не </a:t>
            </a:r>
            <a:r>
              <a:rPr lang="ru-RU" sz="1400" dirty="0" smtClean="0"/>
              <a:t>было, где же  художники брали свои краски?  </a:t>
            </a:r>
            <a:r>
              <a:rPr lang="ru-RU" sz="1400" dirty="0"/>
              <a:t>В </a:t>
            </a:r>
            <a:r>
              <a:rPr lang="ru-RU" sz="1400" dirty="0" smtClean="0"/>
              <a:t>далёкие </a:t>
            </a:r>
            <a:r>
              <a:rPr lang="ru-RU" sz="1400" dirty="0"/>
              <a:t>времена, не было заводов по производству красок, </a:t>
            </a:r>
            <a:r>
              <a:rPr lang="ru-RU" sz="1400" dirty="0" smtClean="0"/>
              <a:t>и их делали  </a:t>
            </a:r>
            <a:r>
              <a:rPr lang="ru-RU" sz="1400" dirty="0"/>
              <a:t>вручную. </a:t>
            </a:r>
            <a:r>
              <a:rPr lang="ru-RU" sz="1400" dirty="0" smtClean="0"/>
              <a:t> У каждого  художника  была своя мастерская и в ней работало много человек. Сам художник только рисовал картины , а краски делали его ученики по особым рецептам. Эти рецепты  хранились в строгом секрете.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713717" cy="3535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657600" cy="2438400"/>
          </a:xfrm>
        </p:spPr>
      </p:pic>
      <p:pic>
        <p:nvPicPr>
          <p:cNvPr id="1027" name="Picture 3" descr="C:\Users\семья\Desktop\Новая папка\bioreaktor_99555752_orig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64737"/>
            <a:ext cx="3384376" cy="225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34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4400" dirty="0" smtClean="0"/>
              <a:t>История красок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История </a:t>
            </a:r>
            <a:r>
              <a:rPr lang="ru-RU" sz="1400" dirty="0"/>
              <a:t>красок </a:t>
            </a:r>
            <a:r>
              <a:rPr lang="ru-RU" sz="1400" dirty="0" smtClean="0"/>
              <a:t>началась вместе </a:t>
            </a:r>
            <a:r>
              <a:rPr lang="ru-RU" sz="1400" dirty="0"/>
              <a:t>с </a:t>
            </a:r>
            <a:r>
              <a:rPr lang="ru-RU" sz="1400" dirty="0" smtClean="0"/>
              <a:t>появлением человека. Пещерные люди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рисовали на камнях то, что их окружало: </a:t>
            </a:r>
            <a:r>
              <a:rPr lang="ru-RU" sz="1400" dirty="0" smtClean="0"/>
              <a:t> животных и людей с копьями</a:t>
            </a:r>
            <a:r>
              <a:rPr lang="ru-RU" sz="1400" dirty="0"/>
              <a:t>, охоту. Первобытные художники </a:t>
            </a:r>
            <a:r>
              <a:rPr lang="ru-RU" sz="1400" dirty="0" smtClean="0"/>
              <a:t>получали  </a:t>
            </a:r>
            <a:r>
              <a:rPr lang="ru-RU" sz="1400" dirty="0"/>
              <a:t>свои </a:t>
            </a:r>
            <a:r>
              <a:rPr lang="ru-RU" sz="1400" dirty="0" smtClean="0"/>
              <a:t>краски из животного  жира, угля, глины, мела  и крови.</a:t>
            </a:r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133407" cy="275871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355118" cy="256205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221088"/>
            <a:ext cx="4514207" cy="25380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01" y="3743934"/>
            <a:ext cx="4671099" cy="31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808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Из чего делали краску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древнейших времен  краской могло стать все, что дарит природа - глина и минералы, травы </a:t>
            </a:r>
            <a:r>
              <a:rPr lang="ru-RU" sz="1400" dirty="0" smtClean="0"/>
              <a:t>, цветы и </a:t>
            </a:r>
            <a:r>
              <a:rPr lang="ru-RU" sz="1400" dirty="0"/>
              <a:t>плоды растений, даже  насекомые и животные.</a:t>
            </a:r>
            <a:br>
              <a:rPr lang="ru-RU" sz="1400" dirty="0"/>
            </a:br>
            <a:r>
              <a:rPr lang="ru-RU" sz="1400" dirty="0" smtClean="0"/>
              <a:t>Древние </a:t>
            </a:r>
            <a:r>
              <a:rPr lang="ru-RU" sz="1400" dirty="0"/>
              <a:t>художники отыскивали материал для красок </a:t>
            </a:r>
            <a:r>
              <a:rPr lang="ru-RU" sz="1400" dirty="0" smtClean="0"/>
              <a:t>повсюду….. 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8914"/>
            <a:ext cx="2880320" cy="14401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70" y="1442776"/>
            <a:ext cx="2723728" cy="1425418"/>
          </a:xfrm>
        </p:spPr>
      </p:pic>
      <p:sp>
        <p:nvSpPr>
          <p:cNvPr id="10" name="Прямоугольник 9"/>
          <p:cNvSpPr/>
          <p:nvPr/>
        </p:nvSpPr>
        <p:spPr>
          <a:xfrm>
            <a:off x="107504" y="50569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Охра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9" y="3284984"/>
            <a:ext cx="2662176" cy="17743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65" y="2492762"/>
            <a:ext cx="1844219" cy="18050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80105" y="42977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И</a:t>
            </a:r>
            <a:r>
              <a:rPr lang="ru-RU" dirty="0" err="1" smtClean="0"/>
              <a:t>ндигофера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116" y="13729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Лазурит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04284"/>
            <a:ext cx="3131840" cy="20878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06" y="5290944"/>
            <a:ext cx="2267744" cy="15505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884368" y="1993241"/>
            <a:ext cx="159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Киноварь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68144" y="1484784"/>
            <a:ext cx="10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Малахит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09106" y="4921612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М</a:t>
            </a:r>
            <a:r>
              <a:rPr lang="ru-RU" dirty="0" smtClean="0"/>
              <a:t>арена красильная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40306"/>
            <a:ext cx="1451871" cy="14518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556235" y="5350769"/>
            <a:ext cx="71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голь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93" y="3420798"/>
            <a:ext cx="2160240" cy="135015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114961" y="3100318"/>
            <a:ext cx="1316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Каракатица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29" y="2743144"/>
            <a:ext cx="1749230" cy="159433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852497" y="2079504"/>
            <a:ext cx="124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Пурпурная</a:t>
            </a:r>
          </a:p>
          <a:p>
            <a:r>
              <a:rPr lang="ru-RU" dirty="0" smtClean="0"/>
              <a:t> улитка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0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Состав </a:t>
            </a:r>
            <a:r>
              <a:rPr lang="ru-RU" sz="4400" dirty="0" smtClean="0"/>
              <a:t>красок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3657600" cy="3877056"/>
          </a:xfrm>
        </p:spPr>
        <p:txBody>
          <a:bodyPr/>
          <a:lstStyle/>
          <a:p>
            <a:r>
              <a:rPr lang="ru-RU" dirty="0" smtClean="0"/>
              <a:t>Пигменты (цветной порошок)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92423" y="1124744"/>
            <a:ext cx="3657600" cy="3877056"/>
          </a:xfrm>
        </p:spPr>
        <p:txBody>
          <a:bodyPr/>
          <a:lstStyle/>
          <a:p>
            <a:r>
              <a:rPr lang="ru-RU" dirty="0" smtClean="0"/>
              <a:t>Связующее вещество (вода, </a:t>
            </a:r>
            <a:r>
              <a:rPr lang="ru-RU" dirty="0"/>
              <a:t>масло, яйцо, мед</a:t>
            </a:r>
            <a:r>
              <a:rPr lang="ru-RU" dirty="0" smtClean="0"/>
              <a:t>,)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3095"/>
            <a:ext cx="5376598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50" y="1916832"/>
            <a:ext cx="1800200" cy="1349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57" y="4437112"/>
            <a:ext cx="2919066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46" y="3356992"/>
            <a:ext cx="1899658" cy="1510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13020"/>
            <a:ext cx="1224136" cy="15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Виды </a:t>
            </a:r>
            <a:r>
              <a:rPr lang="ru-RU" sz="4000" dirty="0" smtClean="0"/>
              <a:t>красок</a:t>
            </a:r>
            <a:br>
              <a:rPr lang="ru-RU" sz="4000" dirty="0" smtClean="0"/>
            </a:br>
            <a:r>
              <a:rPr lang="ru-RU" sz="1600" dirty="0" smtClean="0"/>
              <a:t>Краски  бывают разные  из- за того что  в них добавляются разные  связующие  вещества. Если  к  цветному порошку добавить  воду, то получится акварель, если  масло – то масляная краска, а если добавить яйцо, то получится темпера.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1" y="1704803"/>
            <a:ext cx="2628591" cy="19977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80989"/>
            <a:ext cx="2078360" cy="20783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61317"/>
            <a:ext cx="2592288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4" y="4497184"/>
            <a:ext cx="3240360" cy="2158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7" y="1741399"/>
            <a:ext cx="3207695" cy="1953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013" y="1397026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Масло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900" y="412785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Акрил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2852936"/>
            <a:ext cx="110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Акварель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979083" y="1300118"/>
            <a:ext cx="7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уашь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52542" y="3758520"/>
            <a:ext cx="101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емпера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9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получить пигмент в домашних условиях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Из  сока и отваров ягод, зелени</a:t>
            </a:r>
            <a:r>
              <a:rPr lang="ru-RU" dirty="0"/>
              <a:t>, овощей и </a:t>
            </a:r>
            <a:r>
              <a:rPr lang="ru-RU" dirty="0" smtClean="0"/>
              <a:t>фруктов, кофе</a:t>
            </a:r>
            <a:r>
              <a:rPr lang="ru-RU" dirty="0"/>
              <a:t>, какао, </a:t>
            </a:r>
            <a:r>
              <a:rPr lang="ru-RU" dirty="0" smtClean="0"/>
              <a:t>специй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57" y="4996848"/>
            <a:ext cx="2520280" cy="1861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88" y="3076069"/>
            <a:ext cx="2211951" cy="1807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57" y="1805645"/>
            <a:ext cx="2669722" cy="1950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310"/>
            <a:ext cx="3161132" cy="1778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" y="2636912"/>
            <a:ext cx="2715557" cy="1814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34" y="3478957"/>
            <a:ext cx="2510369" cy="1840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74753"/>
            <a:ext cx="2534682" cy="158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37" y="4815019"/>
            <a:ext cx="2448881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Как я делала краски в домашних условиях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Я использовала готовые пищевые красители (пигменты) из магазина</a:t>
            </a: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556096"/>
            <a:ext cx="3657600" cy="3877056"/>
          </a:xfrm>
        </p:spPr>
        <p:txBody>
          <a:bodyPr/>
          <a:lstStyle/>
          <a:p>
            <a:r>
              <a:rPr lang="ru-RU" dirty="0" smtClean="0"/>
              <a:t>Я использовала в качестве связующего вещества муку и подсолнечное масло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3816424" cy="2448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 r="26484"/>
          <a:stretch/>
        </p:blipFill>
        <p:spPr>
          <a:xfrm>
            <a:off x="4860032" y="2708920"/>
            <a:ext cx="2576635" cy="3425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r="24828"/>
          <a:stretch/>
        </p:blipFill>
        <p:spPr>
          <a:xfrm>
            <a:off x="7164288" y="3494624"/>
            <a:ext cx="1798570" cy="32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17"/>
            <a:ext cx="7054552" cy="1872208"/>
          </a:xfrm>
        </p:spPr>
        <p:txBody>
          <a:bodyPr>
            <a:normAutofit/>
          </a:bodyPr>
          <a:lstStyle/>
          <a:p>
            <a:r>
              <a:rPr lang="ru-RU" sz="4400" dirty="0"/>
              <a:t>Р</a:t>
            </a:r>
            <a:r>
              <a:rPr lang="ru-RU" sz="4400" dirty="0" smtClean="0"/>
              <a:t>ецепт: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большой  чашке смешала стакан муки и стакан воды. Добавила 1 столовую ложку подсолнечного масла. все перемешала чтобы не было комочков. Разлила по баночкам и </a:t>
            </a:r>
            <a:r>
              <a:rPr lang="ru-RU" sz="1600" dirty="0"/>
              <a:t>добавила разные красители. Снова хорошо перемешала. </a:t>
            </a:r>
            <a:r>
              <a:rPr lang="ru-RU" sz="1600" dirty="0" smtClean="0"/>
              <a:t>Краска готова.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5820"/>
          <a:stretch/>
        </p:blipFill>
        <p:spPr>
          <a:xfrm rot="5400000">
            <a:off x="-505922" y="2690584"/>
            <a:ext cx="4251186" cy="273630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5" t="1374" r="-18885" b="-1374"/>
          <a:stretch/>
        </p:blipFill>
        <p:spPr>
          <a:xfrm rot="5400000">
            <a:off x="1668663" y="3524025"/>
            <a:ext cx="5848558" cy="2634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r="17380"/>
          <a:stretch/>
        </p:blipFill>
        <p:spPr>
          <a:xfrm rot="5400000">
            <a:off x="5390712" y="2322256"/>
            <a:ext cx="4071671" cy="28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569</TotalTime>
  <Words>239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Urban Pop</vt:lpstr>
      <vt:lpstr>Муниципальное дошкольное образовательное автономное учреждение   “детский сад № 106 “Анютины глазки” комбинированного вида” г. Орска    Научно-исследовательская работа по теме:  “Если только захочу, любую краску получу”  Выполнила: Керн Ольга Руководитель: Витько Татьяна Николаевна   </vt:lpstr>
      <vt:lpstr>Введение  Я очень люблю рисовать красками. Их можно купить в любом магазине. Но раньше магазинов не было, где же  художники брали свои краски?  В далёкие времена, не было заводов по производству красок, и их делали  вручную.  У каждого  художника  была своя мастерская и в ней работало много человек. Сам художник только рисовал картины , а краски делали его ученики по особым рецептам. Эти рецепты  хранились в строгом секрете.   </vt:lpstr>
      <vt:lpstr> История красок История красок началась вместе с появлением человека. Пещерные люди рисовали на камнях то, что их окружало:  животных и людей с копьями, охоту. Первобытные художники получали  свои краски из животного  жира, угля, глины, мела  и крови.</vt:lpstr>
      <vt:lpstr> Из чего делали краску С древнейших времен  краской могло стать все, что дарит природа - глина и минералы, травы , цветы и плоды растений, даже  насекомые и животные. Древние художники отыскивали материал для красок повсюду….. </vt:lpstr>
      <vt:lpstr>Состав красок  </vt:lpstr>
      <vt:lpstr>Виды красок Краски  бывают разные  из- за того что  в них добавляются разные  связующие  вещества. Если  к  цветному порошку добавить  воду, то получится акварель, если  масло – то масляная краска, а если добавить яйцо, то получится темпера.</vt:lpstr>
      <vt:lpstr>Как получить пигмент в домашних условиях</vt:lpstr>
      <vt:lpstr>Как я делала краски в домашних условиях</vt:lpstr>
      <vt:lpstr>Рецепт: В большой  чашке смешала стакан муки и стакан воды. Добавила 1 столовую ложку подсолнечного масла. все перемешала чтобы не было комочков. Разлила по баночкам и добавила разные красители. Снова хорошо перемешала. Краска готова. </vt:lpstr>
      <vt:lpstr>Рисование цветочка на бумаге  полученными красками</vt:lpstr>
      <vt:lpstr>Раскрашивание поделки из солёного теста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54</cp:revision>
  <dcterms:created xsi:type="dcterms:W3CDTF">2020-03-15T07:33:33Z</dcterms:created>
  <dcterms:modified xsi:type="dcterms:W3CDTF">2020-03-15T17:14:16Z</dcterms:modified>
</cp:coreProperties>
</file>