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00" d="100"/>
          <a:sy n="100" d="100"/>
        </p:scale>
        <p:origin x="-480" y="-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9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5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68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2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96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9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4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1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6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6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5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8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7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045A-41E6-4554-BED9-EAE72490F94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5D4096-228E-43DE-B31F-B9E39F733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7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Дидактическое пособие. </a:t>
            </a:r>
            <a:r>
              <a:rPr lang="ru-RU" b="1" dirty="0"/>
              <a:t>Экологический планшет «Берегите воду!»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МДОАУ «Детский сад №106» г. Орска.</a:t>
            </a:r>
          </a:p>
          <a:p>
            <a:r>
              <a:rPr lang="ru-RU" dirty="0"/>
              <a:t>Воспитатель :Витько </a:t>
            </a:r>
            <a:r>
              <a:rPr lang="ru-RU" err="1"/>
              <a:t>Т</a:t>
            </a:r>
            <a:r>
              <a:rPr lang="ru-RU"/>
              <a:t>.Н.</a:t>
            </a:r>
            <a:endParaRPr lang="ru-RU" dirty="0"/>
          </a:p>
          <a:p>
            <a:r>
              <a:rPr lang="ru-RU" dirty="0"/>
              <a:t>Высшая </a:t>
            </a:r>
            <a:r>
              <a:rPr lang="ru-RU" dirty="0" err="1"/>
              <a:t>кв.к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05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690" y="139849"/>
            <a:ext cx="9240819" cy="2624865"/>
          </a:xfrm>
        </p:spPr>
        <p:txBody>
          <a:bodyPr>
            <a:normAutofit/>
          </a:bodyPr>
          <a:lstStyle/>
          <a:p>
            <a:r>
              <a:rPr lang="ru-RU" dirty="0"/>
              <a:t>Дети проговаривают: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9" t="1151" r="21847" b="196"/>
          <a:stretch/>
        </p:blipFill>
        <p:spPr>
          <a:xfrm>
            <a:off x="849854" y="1007043"/>
            <a:ext cx="4410634" cy="537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87613" y="2269861"/>
            <a:ext cx="4109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Где живет вода?</a:t>
            </a:r>
            <a:br>
              <a:rPr lang="ru-RU" sz="2800" dirty="0"/>
            </a:br>
            <a:r>
              <a:rPr lang="ru-RU" sz="2800" dirty="0"/>
              <a:t>Зачем нужна вода?</a:t>
            </a:r>
            <a:br>
              <a:rPr lang="ru-RU" sz="2800" dirty="0"/>
            </a:br>
            <a:r>
              <a:rPr lang="ru-RU" sz="2800" dirty="0"/>
              <a:t>Что нужно делать чтобы сохранить воду?</a:t>
            </a:r>
          </a:p>
        </p:txBody>
      </p:sp>
    </p:spTree>
    <p:extLst>
      <p:ext uri="{BB962C8B-B14F-4D97-AF65-F5344CB8AC3E}">
        <p14:creationId xmlns:p14="http://schemas.microsoft.com/office/powerpoint/2010/main" val="120237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 бережном отношении к воде. - начальные классы, мероприят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0"/>
            <a:ext cx="9274002" cy="6955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5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Актуальность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Вода</a:t>
            </a:r>
            <a:r>
              <a:rPr lang="ru-RU" dirty="0"/>
              <a:t> – одно из главных богатств на Земле. Трудно представить, что стало бы с нашей планетой, если бы исчезла пресная вода. А такая угроза существует. Пресной воды становится всё меньше и меньше.</a:t>
            </a:r>
          </a:p>
          <a:p>
            <a:r>
              <a:rPr lang="ru-RU" dirty="0"/>
              <a:t>     От загрязненной воды страдает все живое, она вредна для жизни человека.</a:t>
            </a:r>
          </a:p>
          <a:p>
            <a:r>
              <a:rPr lang="ru-RU" dirty="0"/>
              <a:t>     Без воды нет жизни на Земле. Вода — это не только источник жизни, который питает нас энергией. Ее сила почти безгранична, а люди так небрежно ведут себя по отношению к этому подарку природы.</a:t>
            </a:r>
          </a:p>
          <a:p>
            <a:r>
              <a:rPr lang="ru-RU" dirty="0"/>
              <a:t>     Вода – это бесценный дар природы, который нужно бережно сохранять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85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             </a:t>
            </a:r>
            <a:r>
              <a:rPr lang="ru-RU" b="1" dirty="0"/>
              <a:t>Цель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сформировать у детей знания о значении воды в жизни человека: вода - источник жизни;</a:t>
            </a:r>
          </a:p>
          <a:p>
            <a:r>
              <a:rPr lang="ru-RU" dirty="0"/>
              <a:t> воспитывать социальные навыки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7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    </a:t>
            </a:r>
            <a:r>
              <a:rPr lang="ru-RU" b="1" dirty="0"/>
              <a:t>Задачи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Уточнить и расширить представление детей о воде(</a:t>
            </a:r>
            <a:r>
              <a:rPr lang="ru-RU" dirty="0" err="1"/>
              <a:t>снег,дождь,туман</a:t>
            </a:r>
            <a:r>
              <a:rPr lang="ru-RU" dirty="0"/>
              <a:t>)</a:t>
            </a:r>
          </a:p>
          <a:p>
            <a:r>
              <a:rPr lang="ru-RU" dirty="0"/>
              <a:t> Стимулировать у детей процессы познания и вовлекать их в совместную исследовательскую деятельность.</a:t>
            </a:r>
          </a:p>
          <a:p>
            <a:r>
              <a:rPr lang="ru-RU" dirty="0"/>
              <a:t>Развивать любознательность, мышление и познавательную активность.</a:t>
            </a:r>
          </a:p>
          <a:p>
            <a:r>
              <a:rPr lang="ru-RU" dirty="0"/>
              <a:t>Воспитывать бережное отношение к природным ресурсам.</a:t>
            </a:r>
          </a:p>
          <a:p>
            <a:r>
              <a:rPr lang="ru-RU" dirty="0"/>
              <a:t>Повысить воспитательную компетентность в экологическом образовании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09995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Материалы использованные при изготовлении макета: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Картон</a:t>
            </a:r>
          </a:p>
          <a:p>
            <a:r>
              <a:rPr lang="ru-RU" dirty="0"/>
              <a:t>Ткань</a:t>
            </a:r>
          </a:p>
          <a:p>
            <a:r>
              <a:rPr lang="ru-RU" dirty="0"/>
              <a:t>Картинки ламинированные</a:t>
            </a:r>
          </a:p>
          <a:p>
            <a:r>
              <a:rPr lang="ru-RU" dirty="0"/>
              <a:t>Конверты(пластик)</a:t>
            </a:r>
          </a:p>
          <a:p>
            <a:r>
              <a:rPr lang="ru-RU" dirty="0"/>
              <a:t>Спичечные коробочки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Берегите воду!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6168" r="6421" b="4284"/>
          <a:stretch/>
        </p:blipFill>
        <p:spPr>
          <a:xfrm>
            <a:off x="175877" y="2078974"/>
            <a:ext cx="5783860" cy="428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89" y="2078974"/>
            <a:ext cx="5715976" cy="428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490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Содержание конвертов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33" y="1418310"/>
            <a:ext cx="7013171" cy="526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102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684" y="35337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Описание работы с планшетом.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1341643"/>
            <a:ext cx="4995133" cy="374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4104" y="5381318"/>
            <a:ext cx="887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Детям предлагаются картинки для рассматривания. Нужно объяснить что изображено и почему картинки находятся каждый в конверте с определенным названием.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23" y="1325563"/>
            <a:ext cx="4995132" cy="374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98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82476"/>
            <a:ext cx="9327791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Также с детьми проговариваем в каком состоянии может быть вода (снег, дождь, туман)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852" y="2386777"/>
            <a:ext cx="4911297" cy="368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16" y="1772864"/>
            <a:ext cx="6258085" cy="469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8620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301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Дидактическое пособие. Экологический планшет «Берегите воду!» </vt:lpstr>
      <vt:lpstr>                      Актуальность </vt:lpstr>
      <vt:lpstr>              Цель  </vt:lpstr>
      <vt:lpstr>     Задачи </vt:lpstr>
      <vt:lpstr>Материалы использованные при изготовлении макета: </vt:lpstr>
      <vt:lpstr>Берегите воду!</vt:lpstr>
      <vt:lpstr>               Содержание конвертов</vt:lpstr>
      <vt:lpstr>Описание работы с планшетом.</vt:lpstr>
      <vt:lpstr>Также с детьми проговариваем в каком состоянии может быть вода (снег, дождь, туман)</vt:lpstr>
      <vt:lpstr>Дети проговаривают: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пособие. Экологический планшет «Берегите воду!»</dc:title>
  <dc:creator>IRU</dc:creator>
  <cp:lastModifiedBy>.</cp:lastModifiedBy>
  <cp:revision>8</cp:revision>
  <dcterms:created xsi:type="dcterms:W3CDTF">2022-02-08T20:19:00Z</dcterms:created>
  <dcterms:modified xsi:type="dcterms:W3CDTF">2026-01-15T06:49:54Z</dcterms:modified>
</cp:coreProperties>
</file>