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66" r:id="rId2"/>
    <p:sldId id="267" r:id="rId3"/>
    <p:sldId id="256" r:id="rId4"/>
    <p:sldId id="262" r:id="rId5"/>
    <p:sldId id="257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A1A"/>
    <a:srgbClr val="EC4230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7" autoAdjust="0"/>
  </p:normalViewPr>
  <p:slideViewPr>
    <p:cSldViewPr>
      <p:cViewPr>
        <p:scale>
          <a:sx n="100" d="100"/>
          <a:sy n="100" d="100"/>
        </p:scale>
        <p:origin x="51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F38AB-C1EA-442A-B1DD-D479367BC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2230C-0B80-4E10-82BA-5D6059DEAC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409FB-5E1A-43B7-B196-792B176631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034F-E23A-466B-B921-2988EABD9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EF6A0-B7A0-444F-BD64-CEC3D8007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E92392E-6599-4616-B4F5-C7740776C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99404-D17A-4D65-9AA1-860A3ECA8B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7E14A-4F3F-4565-8BC3-1B17DB0936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9FCF-CDD5-41D7-8600-2C10AF6F2D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490F-CD73-463E-B015-B69B41D3F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7C086-6810-474A-B76A-C4CFD4D7F7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AAFB-57F4-4B5B-B78D-D74C1647CF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941513E-D480-4039-A4A9-67EA15F08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895"/>
            <a:ext cx="9144000" cy="1240598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rgbClr val="002060"/>
                </a:solidFill>
              </a:rPr>
              <a:t>МДОАУ «Детский сад № 106 «Анютины Глазки»»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Тема : Глаза - органы зрения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dirty="0" err="1">
                <a:solidFill>
                  <a:srgbClr val="002060"/>
                </a:solidFill>
              </a:rPr>
              <a:t>Выполнила:Дребнева</a:t>
            </a:r>
            <a:r>
              <a:rPr lang="ru-RU" dirty="0">
                <a:solidFill>
                  <a:srgbClr val="002060"/>
                </a:solidFill>
              </a:rPr>
              <a:t>  Яна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Воспитатель: Витько Татьяна Николаевна</a:t>
            </a:r>
          </a:p>
          <a:p>
            <a:pPr algn="r"/>
            <a:endParaRPr lang="ru-RU" dirty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г. Орск, 2024г.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dirty="0">
                <a:solidFill>
                  <a:srgbClr val="002060"/>
                </a:solidFill>
              </a:rPr>
              <a:t>Берегите свои глаза!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91512" cy="3929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Нельзя читать лежа и при плохом освещении.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Держать книгу нужно на расстоянии 30 сантиметров от глаз.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Смотреть телевизор можно не ближе   2-х метров от экрана и не больше 2-х часов в день.</a:t>
            </a: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200" b="1" dirty="0">
                <a:solidFill>
                  <a:schemeClr val="bg1"/>
                </a:solidFill>
              </a:rPr>
              <a:t>Почему мы разные</a:t>
            </a:r>
            <a:endParaRPr lang="ru-RU" sz="1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Всем здравствуйте! Меня зовут Яна. У меня есть старшие братья Я с ними совершенно не похожа – они похожи на маму, а я - на папу. И даже глазки у нас разные! У них </a:t>
            </a:r>
            <a:r>
              <a:rPr lang="ru-RU" sz="1200">
                <a:solidFill>
                  <a:schemeClr val="bg1"/>
                </a:solidFill>
              </a:rPr>
              <a:t>они синие, </a:t>
            </a:r>
            <a:r>
              <a:rPr lang="ru-RU" sz="1200" dirty="0">
                <a:solidFill>
                  <a:schemeClr val="bg1"/>
                </a:solidFill>
              </a:rPr>
              <a:t>а у меня... карие, как....у кого? Чьи же у меня глаза? Может мамины? Но у мамы зеленые! Я решила узнать, почему же так бывает. Спросила маму и мы стали разбираться вместе.</a:t>
            </a:r>
          </a:p>
          <a:p>
            <a:pPr marL="13716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Оказалось, что цвет глаз, волос, рост и многое другое нам дарит такой интересный и очень важный Господин Ген.</a:t>
            </a:r>
          </a:p>
          <a:p>
            <a:pPr marL="13716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Как правило, внешность нам дается от родителей, но у моих мамы с папой нет карих глаз. Опять что-то непонятно и очень интересно! Расследование вело нас с мамой дальше, и мы узнали, что Господин Ген может передавать нам не только черты родителей, но и бабушек, дедушек, даже прабабушек и прадедушек! Тогда мы стали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рассматривать фотографии всех родственников. У бабушки моей глаза серые и у всех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родственников мамы глаза светлые, значит нужно искать папиных!</a:t>
            </a:r>
          </a:p>
          <a:p>
            <a:pPr marL="13716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И мы нашли ответ! У бабушки моего папы были темно карие глаза, а у дедушки синие. Их детям и даже внукам передались светлые глаза. Оказывается, все это время бабушкин  Ген "спал" и вот как раз во мне он проснулся! Поэтому у меня глазки карие, хоть и не такие темные, как прабабушкины. А еще у меня ее нос!</a:t>
            </a:r>
          </a:p>
          <a:p>
            <a:pPr marL="13716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Мы берем от всех родных какие-то черты, иначе рождались бы копии. У меня мамины волосы и телосложение, папины кисти и ресницы, а вот характер у меня тетин. Так и получается человек!</a:t>
            </a:r>
          </a:p>
          <a:p>
            <a:pPr marL="13716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В процессе нашего с мамой расследования мы узнали много нового, особенно нас заинтересовали глаза. Я Вам могу о них рассказать.</a:t>
            </a:r>
          </a:p>
          <a:p>
            <a:pPr marL="137160" indent="0" algn="ctr">
              <a:buNone/>
            </a:pPr>
            <a:r>
              <a:rPr lang="ru-RU" sz="1200" b="1" dirty="0">
                <a:solidFill>
                  <a:schemeClr val="bg1"/>
                </a:solidFill>
              </a:rPr>
              <a:t>Знакомство с глазами</a:t>
            </a:r>
            <a:endParaRPr lang="ru-RU" sz="1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Глаза человека по форме - неправильный шар. Этот шар называется глазным яблоком. В глаз поступает свет, который отражается от окружающих нас предметов. Аппарат, который принимает этот свет, находится внутри глазного яблока и называется сетчаткой.</a:t>
            </a:r>
          </a:p>
          <a:p>
            <a:pPr marL="13716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Восприятие изображения происходит благодаря специальным клеткам: палочкам и колбочкам. Расположенные на сетчатке колбочки воспринимают свет, когда светло, а с наступлением темноты их сменяют палочки.</a:t>
            </a:r>
          </a:p>
          <a:p>
            <a:pPr marL="13716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Но для того, чтобы эти лучи попали куда надо и сфокусировались именно на сетчатке, их нужно собрать. Для этого в глазном яблоке есть хрусталик. Он находится спереди. Свет поступает на хрусталик через специальное отверстие-зрачок (мы видим его, как черный кружок в центре глаза). Цветной кружок вокруг зрачка называется радужка, именно она и определяет наш цвет глаз. Можно понаблюдать над своими глазами в зеркало, и вы увидите, что если в глазки направить яркий свет, становится больно глазам и зрачок сужается, а в темноте он, наоборот, становится больше, т.е. расширяется. Так зрачок защищает сетчатку. Сами глаза защищают веки - верхнее и нижнее, а так же ресницы. Когда мы моргаем, глаза смачиваются слезами и не сохнут. Человек может моргать глазами невероятное количество раз в день до 15000. И от этого наши глаза никогда не устанут. Моргание можно сравнить со стеклоочистителями автомобиля, который чистят и убирают всё ненужное  на стекле, чтобы мы могли увидеть дорогу и продолжить путь. Глаза ребёнка полностью формируются к семи годам и по всем параметрам соответствуют глазам взрослого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38204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0" dirty="0">
                <a:solidFill>
                  <a:srgbClr val="002060"/>
                </a:solidFill>
              </a:rPr>
              <a:t>Глаза – органы зрения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04856" cy="4896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 - органы зрения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/>
              <a:t>Их ещё называют </a:t>
            </a:r>
            <a:r>
              <a:rPr lang="ru-RU" sz="2000" b="1"/>
              <a:t>«окна в окружающий мир»</a:t>
            </a:r>
            <a:r>
              <a:rPr lang="ru-RU" sz="2000"/>
              <a:t>. С помощью глаз человек видит, то что происходит вокруг. Глаз – очень сложный  и ранимый орган.</a:t>
            </a:r>
          </a:p>
          <a:p>
            <a:pPr eaLnBrk="1" hangingPunct="1">
              <a:defRPr/>
            </a:pPr>
            <a:r>
              <a:rPr lang="ru-RU" sz="2000"/>
              <a:t> Природа позаботилась о защите глаза снаружи:</a:t>
            </a:r>
            <a:br>
              <a:rPr lang="ru-RU" sz="2000"/>
            </a:br>
            <a:r>
              <a:rPr lang="ru-RU" sz="2000"/>
              <a:t>Брови, ресницы, веки у нас не только для красоты. Они защищают глаза от пыли, пота. А если и попадёт пылинка в глаз, то слеза её - вымоет</a:t>
            </a:r>
            <a:r>
              <a:rPr lang="ru-RU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  <p:pic>
        <p:nvPicPr>
          <p:cNvPr id="4100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05263"/>
            <a:ext cx="308768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6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0" dirty="0">
                <a:solidFill>
                  <a:srgbClr val="002060"/>
                </a:solidFill>
              </a:rPr>
              <a:t>Строение глаза</a:t>
            </a:r>
          </a:p>
        </p:txBody>
      </p:sp>
      <p:sp>
        <p:nvSpPr>
          <p:cNvPr id="6964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8302625" cy="2808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На лице видна небольшая передняя часть глаза. Глаз круглый, как яблоко, поэтому его и называют </a:t>
            </a:r>
            <a:r>
              <a:rPr lang="ru-RU" sz="1800" u="sng" dirty="0"/>
              <a:t>глазное яблоко.</a:t>
            </a:r>
            <a:endParaRPr lang="ru-RU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Спереди глазное яблоко покрыто прозрачной оболочкой - </a:t>
            </a:r>
            <a:r>
              <a:rPr lang="ru-RU" sz="1800" u="sng" dirty="0"/>
              <a:t>роговицей</a:t>
            </a:r>
            <a:r>
              <a:rPr lang="ru-RU" sz="1800" dirty="0"/>
              <a:t>. Она защищает глаз от инфекции.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Под ней мы видим </a:t>
            </a:r>
            <a:r>
              <a:rPr lang="ru-RU" sz="1800" u="sng" dirty="0"/>
              <a:t>радужную</a:t>
            </a:r>
            <a:r>
              <a:rPr lang="ru-RU" sz="1800" dirty="0"/>
              <a:t> оболочку. У разных людей она разная.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В самом центре радужной оболочки находится </a:t>
            </a:r>
            <a:r>
              <a:rPr lang="ru-RU" sz="1800" u="sng" dirty="0"/>
              <a:t>зрачок</a:t>
            </a:r>
            <a:r>
              <a:rPr lang="ru-RU" sz="1800" dirty="0"/>
              <a:t>.  Это отверстие, через которое в глаз попадает свет и изображение предметов. Внутри глаза темно, поэтому и зрачок у всех людей чёрного цвета. Благодаря специальным мышцам зрачок в темноте расширяется, а при свете – сужается. Так регулируется поток света</a:t>
            </a:r>
            <a:r>
              <a:rPr lang="ru-RU" sz="1000" dirty="0"/>
              <a:t>. </a:t>
            </a:r>
          </a:p>
        </p:txBody>
      </p:sp>
      <p:pic>
        <p:nvPicPr>
          <p:cNvPr id="5124" name="Рисунок 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7" y="3956050"/>
            <a:ext cx="4772025" cy="215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6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  <p:bldP spid="696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dirty="0">
                <a:solidFill>
                  <a:srgbClr val="002060"/>
                </a:solidFill>
              </a:rPr>
              <a:t>Заглянем во внутрь глаза!  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8229600" cy="2190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/>
              <a:t> За зрачком находится особое образование, похожее на линзу – это </a:t>
            </a:r>
            <a:r>
              <a:rPr lang="ru-RU" sz="1800" u="sng"/>
              <a:t>хрусталик. </a:t>
            </a:r>
            <a:r>
              <a:rPr lang="ru-RU" sz="1800"/>
              <a:t>Хрусталик крепится на специальных мышцах и может меняться: быть вогнутым, выпуклым, плоским. Он даёт нам резкость изображения, и мы отчётливо видим то, на что смотрим. Но, когда глаза устают, мышцы ослабевают, становится плохо, не чётко видно.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/>
              <a:t> На противоположной части глазного яблока расположена очень важная оболочка – </a:t>
            </a:r>
            <a:r>
              <a:rPr lang="ru-RU" sz="1800" u="sng"/>
              <a:t>сетчатка</a:t>
            </a:r>
            <a:r>
              <a:rPr lang="ru-RU" sz="1800"/>
              <a:t>   </a:t>
            </a:r>
          </a:p>
        </p:txBody>
      </p:sp>
      <p:pic>
        <p:nvPicPr>
          <p:cNvPr id="6148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53546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6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  <p:bldP spid="737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692150"/>
            <a:ext cx="8229600" cy="45339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/>
              <a:t>Восприятие изображения происходит благодаря специальным клеткам – </a:t>
            </a:r>
            <a:r>
              <a:rPr lang="ru-RU" u="sng"/>
              <a:t>палочкам и колбочкам</a:t>
            </a:r>
            <a:r>
              <a:rPr lang="ru-RU"/>
              <a:t>, расположенным на сетчатке. </a:t>
            </a:r>
          </a:p>
          <a:p>
            <a:pPr marL="609600" indent="-609600" eaLnBrk="1" hangingPunct="1">
              <a:defRPr/>
            </a:pPr>
            <a:r>
              <a:rPr lang="ru-RU" u="sng"/>
              <a:t>Колбочки</a:t>
            </a:r>
            <a:r>
              <a:rPr lang="ru-RU"/>
              <a:t> воспринимают цвет, причём могут это делать только когда светло. А с наступлением темноты, их сменяют палочки.</a:t>
            </a:r>
          </a:p>
          <a:p>
            <a:pPr marL="609600" indent="-609600" eaLnBrk="1" hangingPunct="1">
              <a:defRPr/>
            </a:pPr>
            <a:r>
              <a:rPr lang="ru-RU"/>
              <a:t> </a:t>
            </a:r>
            <a:r>
              <a:rPr lang="ru-RU" u="sng"/>
              <a:t>Палочки</a:t>
            </a:r>
            <a:r>
              <a:rPr lang="ru-RU"/>
              <a:t> не обеспечивают цветное зрение. Поэтому ночью мы цвета не различаем. </a:t>
            </a:r>
          </a:p>
        </p:txBody>
      </p:sp>
    </p:spTree>
  </p:cSld>
  <p:clrMapOvr>
    <a:masterClrMapping/>
  </p:clrMapOvr>
  <p:transition advClick="0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0" dirty="0">
                <a:solidFill>
                  <a:srgbClr val="002060"/>
                </a:solidFill>
              </a:rPr>
              <a:t>Так мы видим днем: </a:t>
            </a:r>
          </a:p>
        </p:txBody>
      </p:sp>
      <p:pic>
        <p:nvPicPr>
          <p:cNvPr id="8195" name="Рисунок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0" dirty="0">
                <a:solidFill>
                  <a:srgbClr val="002060"/>
                </a:solidFill>
              </a:rPr>
              <a:t>А так ночью: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219" name="Рисунок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83C54"/>
              </a:clrFrom>
              <a:clrTo>
                <a:srgbClr val="183C5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9453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263</TotalTime>
  <Words>992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Garamond</vt:lpstr>
      <vt:lpstr>Lucida Sans</vt:lpstr>
      <vt:lpstr>Times New Roman</vt:lpstr>
      <vt:lpstr>Wingdings</vt:lpstr>
      <vt:lpstr>Wingdings 2</vt:lpstr>
      <vt:lpstr>Wingdings 3</vt:lpstr>
      <vt:lpstr>Апекс</vt:lpstr>
      <vt:lpstr>МДОАУ «Детский сад № 106 «Анютины Глазки»»</vt:lpstr>
      <vt:lpstr>Презентация PowerPoint</vt:lpstr>
      <vt:lpstr>Глаза – органы зрения </vt:lpstr>
      <vt:lpstr>  Глаза - органы зрения</vt:lpstr>
      <vt:lpstr>Строение глаза</vt:lpstr>
      <vt:lpstr>Заглянем во внутрь глаза!  </vt:lpstr>
      <vt:lpstr>Презентация PowerPoint</vt:lpstr>
      <vt:lpstr>Так мы видим днем: </vt:lpstr>
      <vt:lpstr>А так ночью: </vt:lpstr>
      <vt:lpstr>Берегите свои глаза!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Глаза</dc:title>
  <dc:creator>Татьяна</dc:creator>
  <cp:lastModifiedBy>.</cp:lastModifiedBy>
  <cp:revision>27</cp:revision>
  <cp:lastPrinted>2016-03-06T09:44:20Z</cp:lastPrinted>
  <dcterms:created xsi:type="dcterms:W3CDTF">2012-02-27T18:13:01Z</dcterms:created>
  <dcterms:modified xsi:type="dcterms:W3CDTF">2026-01-03T09:56:50Z</dcterms:modified>
</cp:coreProperties>
</file>