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20/04/2018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20/04/2018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20/04/2018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20/04/2018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20/04/2018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20/04/2018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20/04/2018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20/04/2018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20/04/2018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20/04/2018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20/04/2018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20/04/2018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7504" y="1340768"/>
            <a:ext cx="8712968" cy="3672408"/>
          </a:xfrm>
        </p:spPr>
        <p:txBody>
          <a:bodyPr>
            <a:noAutofit/>
          </a:bodyPr>
          <a:lstStyle/>
          <a:p>
            <a:r>
              <a:rPr lang="fr-FR" sz="9600" b="1" dirty="0" smtClean="0"/>
              <a:t>BUILD UP ASSUMPTIONS*</a:t>
            </a:r>
            <a:br>
              <a:rPr lang="fr-FR" sz="9600" b="1" dirty="0" smtClean="0"/>
            </a:br>
            <a:r>
              <a:rPr lang="fr-FR" sz="9600" b="1" dirty="0" smtClean="0"/>
              <a:t>ON THE STORY</a:t>
            </a:r>
            <a:endParaRPr lang="fr-FR" sz="9600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275856" y="5805264"/>
            <a:ext cx="5648672" cy="694928"/>
          </a:xfrm>
        </p:spPr>
        <p:txBody>
          <a:bodyPr/>
          <a:lstStyle/>
          <a:p>
            <a:r>
              <a:rPr lang="fr-FR" b="1" dirty="0" smtClean="0">
                <a:solidFill>
                  <a:schemeClr val="tx1"/>
                </a:solidFill>
              </a:rPr>
              <a:t>*Formulez des hypothèses…</a:t>
            </a:r>
            <a:endParaRPr lang="fr-FR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872208"/>
          </a:xfrm>
        </p:spPr>
        <p:txBody>
          <a:bodyPr>
            <a:noAutofit/>
          </a:bodyPr>
          <a:lstStyle/>
          <a:p>
            <a:r>
              <a:rPr lang="fr-FR" sz="6000" b="1" dirty="0" err="1" smtClean="0"/>
              <a:t>Where</a:t>
            </a:r>
            <a:r>
              <a:rPr lang="fr-FR" sz="6000" b="1" dirty="0" smtClean="0"/>
              <a:t> </a:t>
            </a:r>
            <a:r>
              <a:rPr lang="fr-FR" sz="6000" b="1" dirty="0" err="1" smtClean="0"/>
              <a:t>did</a:t>
            </a:r>
            <a:r>
              <a:rPr lang="fr-FR" sz="6000" b="1" dirty="0" smtClean="0"/>
              <a:t> the </a:t>
            </a:r>
            <a:r>
              <a:rPr lang="fr-FR" sz="6000" b="1" dirty="0" err="1" smtClean="0"/>
              <a:t>scene</a:t>
            </a:r>
            <a:r>
              <a:rPr lang="fr-FR" sz="6000" b="1" dirty="0" smtClean="0"/>
              <a:t> </a:t>
            </a:r>
            <a:r>
              <a:rPr lang="fr-FR" sz="6000" b="1" dirty="0" err="1" smtClean="0"/>
              <a:t>take</a:t>
            </a:r>
            <a:r>
              <a:rPr lang="fr-FR" sz="6000" b="1" dirty="0" smtClean="0"/>
              <a:t> place ?</a:t>
            </a:r>
            <a:endParaRPr lang="fr-FR" sz="6000" b="1" dirty="0"/>
          </a:p>
        </p:txBody>
      </p:sp>
      <p:pic>
        <p:nvPicPr>
          <p:cNvPr id="4" name="Espace réservé du contenu 3" descr="finn building the causeway (steward ross - 2012) - the sea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2636912"/>
            <a:ext cx="6198055" cy="33843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872208"/>
          </a:xfrm>
        </p:spPr>
        <p:txBody>
          <a:bodyPr>
            <a:noAutofit/>
          </a:bodyPr>
          <a:lstStyle/>
          <a:p>
            <a:r>
              <a:rPr lang="fr-FR" sz="6000" b="1" dirty="0" smtClean="0"/>
              <a:t>And more </a:t>
            </a:r>
            <a:r>
              <a:rPr lang="fr-FR" sz="6000" b="1" dirty="0" err="1" smtClean="0"/>
              <a:t>precisely</a:t>
            </a:r>
            <a:r>
              <a:rPr lang="fr-FR" sz="6000" b="1" dirty="0" smtClean="0"/>
              <a:t> ?</a:t>
            </a:r>
            <a:endParaRPr lang="fr-FR" sz="6000" b="1" dirty="0"/>
          </a:p>
        </p:txBody>
      </p:sp>
      <p:pic>
        <p:nvPicPr>
          <p:cNvPr id="6" name="Espace réservé du contenu 5" descr="finn building the causeway (steward ross - 2012) - basalt column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95736" y="2388582"/>
            <a:ext cx="3770845" cy="398720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872208"/>
          </a:xfrm>
        </p:spPr>
        <p:txBody>
          <a:bodyPr>
            <a:noAutofit/>
          </a:bodyPr>
          <a:lstStyle/>
          <a:p>
            <a:r>
              <a:rPr lang="fr-FR" sz="6000" b="1" dirty="0" smtClean="0"/>
              <a:t>The main </a:t>
            </a:r>
            <a:r>
              <a:rPr lang="fr-FR" sz="6000" b="1" dirty="0" err="1" smtClean="0"/>
              <a:t>character</a:t>
            </a:r>
            <a:r>
              <a:rPr lang="fr-FR" sz="6000" b="1" dirty="0" smtClean="0"/>
              <a:t> ? </a:t>
            </a:r>
            <a:br>
              <a:rPr lang="fr-FR" sz="6000" b="1" dirty="0" smtClean="0"/>
            </a:br>
            <a:r>
              <a:rPr lang="fr-FR" sz="4000" b="1" dirty="0" err="1" smtClean="0"/>
              <a:t>Who</a:t>
            </a:r>
            <a:r>
              <a:rPr lang="fr-FR" sz="4000" b="1" dirty="0" smtClean="0"/>
              <a:t> ? </a:t>
            </a:r>
            <a:r>
              <a:rPr lang="fr-FR" sz="4000" b="1" dirty="0" err="1" smtClean="0"/>
              <a:t>What</a:t>
            </a:r>
            <a:r>
              <a:rPr lang="fr-FR" sz="4000" b="1" dirty="0" smtClean="0"/>
              <a:t> ? </a:t>
            </a:r>
            <a:endParaRPr lang="fr-FR" sz="6000" b="1" dirty="0"/>
          </a:p>
        </p:txBody>
      </p:sp>
      <p:pic>
        <p:nvPicPr>
          <p:cNvPr id="5" name="Espace réservé du contenu 4" descr="finn building the causeway (steward ross - 2012) - finn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9712" y="2636912"/>
            <a:ext cx="5001357" cy="356642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296144"/>
          </a:xfrm>
        </p:spPr>
        <p:txBody>
          <a:bodyPr>
            <a:noAutofit/>
          </a:bodyPr>
          <a:lstStyle/>
          <a:p>
            <a:r>
              <a:rPr lang="fr-FR" sz="6000" b="1" dirty="0" smtClean="0"/>
              <a:t>Check…</a:t>
            </a:r>
            <a:endParaRPr lang="fr-FR" sz="6000" b="1" dirty="0"/>
          </a:p>
        </p:txBody>
      </p:sp>
      <p:pic>
        <p:nvPicPr>
          <p:cNvPr id="7" name="Image 6" descr="finn building the causeway (steward ross - 2012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1772816"/>
            <a:ext cx="7344816" cy="465440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</TotalTime>
  <Words>26</Words>
  <Application>Microsoft Office PowerPoint</Application>
  <PresentationFormat>Affichage à l'écran (4:3)</PresentationFormat>
  <Paragraphs>6</Paragraphs>
  <Slides>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6" baseType="lpstr">
      <vt:lpstr>Thème Office</vt:lpstr>
      <vt:lpstr>BUILD UP ASSUMPTIONS* ON THE STORY</vt:lpstr>
      <vt:lpstr>Where did the scene take place ?</vt:lpstr>
      <vt:lpstr>And more precisely ?</vt:lpstr>
      <vt:lpstr>The main character ?  Who ? What ? </vt:lpstr>
      <vt:lpstr>Check…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 UP ASSUMPTIONS* ON THE STORY</dc:title>
  <dc:creator>asus</dc:creator>
  <cp:lastModifiedBy>CG72</cp:lastModifiedBy>
  <cp:revision>5</cp:revision>
  <dcterms:created xsi:type="dcterms:W3CDTF">2018-04-16T07:53:48Z</dcterms:created>
  <dcterms:modified xsi:type="dcterms:W3CDTF">2018-04-20T12:43:09Z</dcterms:modified>
</cp:coreProperties>
</file>