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1004" y="1945377"/>
            <a:ext cx="6974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изкультурно-оздоровительная  работа </a:t>
            </a:r>
          </a:p>
          <a:p>
            <a:pPr algn="ctr"/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средней группе «Неваляшки»</a:t>
            </a:r>
            <a:endParaRPr lang="ru-RU" sz="32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43" y="4718291"/>
            <a:ext cx="334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в.кв.к.Медведева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1600" i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0062" y="232486"/>
            <a:ext cx="84846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i="1" dirty="0"/>
              <a:t>Муниципальное дошкольное образовательное </a:t>
            </a:r>
            <a:endParaRPr lang="ru-RU" sz="1400" dirty="0"/>
          </a:p>
          <a:p>
            <a:pPr algn="ctr"/>
            <a:r>
              <a:rPr lang="ru-RU" sz="1400" b="1" i="1" dirty="0"/>
              <a:t>автономное учреждение </a:t>
            </a:r>
            <a:endParaRPr lang="ru-RU" sz="1400" dirty="0"/>
          </a:p>
          <a:p>
            <a:pPr algn="ctr"/>
            <a:r>
              <a:rPr lang="ru-RU" sz="1400" b="1" i="1" dirty="0"/>
              <a:t>«Детский сад № 46 общеразвивающего вида</a:t>
            </a:r>
            <a:endParaRPr lang="ru-RU" sz="1400" dirty="0"/>
          </a:p>
          <a:p>
            <a:pPr algn="ctr"/>
            <a:r>
              <a:rPr lang="ru-RU" sz="1400" b="1" i="1" dirty="0"/>
              <a:t> с приоритетным осуществлением </a:t>
            </a:r>
            <a:endParaRPr lang="ru-RU" sz="1400" dirty="0"/>
          </a:p>
          <a:p>
            <a:pPr algn="ctr"/>
            <a:r>
              <a:rPr lang="ru-RU" sz="1400" b="1" i="1" dirty="0"/>
              <a:t>художественно-эстетического развития воспитанников</a:t>
            </a:r>
            <a:endParaRPr lang="ru-RU" sz="1400" dirty="0"/>
          </a:p>
          <a:p>
            <a:pPr algn="ctr"/>
            <a:r>
              <a:rPr lang="ru-RU" sz="1400" b="1" i="1" dirty="0"/>
              <a:t> «Фантазеры» г. Орска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5182" y="614149"/>
            <a:ext cx="4572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149" y="1201002"/>
            <a:ext cx="7820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бодрящей гимнастики после дневного 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целью, которой является поднять настроение и мышечный тонус детей. Первая часть гимнастики — упражнения в постели, вторая часть — корригирующие упражнения, направленные на профилактику плоскостопия и нарушения осанки, третья часть — закаливающие процедуры.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&quot;фото детей выполняющих гимнастику после сна на гимнастических дорожка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09" y="3523306"/>
            <a:ext cx="1961146" cy="31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 и сбалансированное питание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&quot;фото детей выполняющих гимнастику после сна на гимнастических дорожка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8490" y="1269242"/>
            <a:ext cx="7970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Организованный здоровый сон — осуществляется для оздоровления детей, повышения защитных свойств организма проводится витаминизация блюд, включаются в рацион питания натуральные соки, салаты, свежие фрукты.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2936885"/>
            <a:ext cx="4752304" cy="35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&quot;фото детей выполняющих гимнастику после сна на гимнастических дорожка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06139" y="410543"/>
            <a:ext cx="4665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досуги, праздники 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013" y="946962"/>
            <a:ext cx="829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Развивают сообразительность, смекалку, воображение и творчество, и объединяют все потребности ребенка в движении и эмоциональном восприятии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Целью таких праздников является активное участие детского коллектива группы, родителей, посредством чего выявляются двигательная подготовленность детей, умение проявлять физические качества в необычных условиях и игровых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42" y="3699471"/>
            <a:ext cx="2255961" cy="3158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25" y="3697097"/>
            <a:ext cx="4082603" cy="30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&quot;фото детей выполняющих гимнастику после сна на гимнастических дорожка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42616" y="56066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569" y="389931"/>
            <a:ext cx="7615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формы работы для расширения кругозора детей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251" y="1169369"/>
            <a:ext cx="8434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расширения кругозора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здоровом образе жизни используются традиционные формы работы с детьми: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сюжетно- ролевые игры;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настольные и дидактические игры;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чтение художественной литературы;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разучивание загадок о частях тела, пословиц о здоровье.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&quot;фото детей выполняющих гимнастику после сна на гимнастических дорожка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42616" y="56066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569" y="389931"/>
            <a:ext cx="761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251" y="1169369"/>
            <a:ext cx="843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206" y="376283"/>
            <a:ext cx="813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 с семьями воспитанников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603" y="777922"/>
            <a:ext cx="8502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работы по укреплению здоровья детей зависит от четкой слаженной работы с родителями. Опыт показывает, что ни одна, даже самая лучшая физкультурно-оздоровительная программа не сможет дать полноценных результатов, если она не решается совместно с семьей.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2992317"/>
            <a:ext cx="4481848" cy="3361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06" y="2992317"/>
            <a:ext cx="4481847" cy="3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21" y="191068"/>
            <a:ext cx="862538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можно сказать, что только круглогодичный,  системный подход к организации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оздоровительных, лечебно-профилактических  мероприятий позволит эффективно  способствовать  укреплению и сохранению здоровья воспитанников, даст позитивную  динамику оздоровления детского организма, позволит   достичь положительных результатов: повышения  уровня физической подготовленности, положительную динамику в распределении по группам здоровья,  профилактику и коррекцию отклонений физического  развития  воспитанников повышению двигательной деятельности каждого ребенка, его всестороннему психофизическому развитию.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&quot;фото детей выполняющих гимнастику после сна на гимнастических дорожках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42616" y="56066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569" y="389931"/>
            <a:ext cx="761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251" y="1169369"/>
            <a:ext cx="843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206" y="376283"/>
            <a:ext cx="813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603" y="777922"/>
            <a:ext cx="8502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558" y="327546"/>
            <a:ext cx="83171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работа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проводимых сотрудниками образовательного учреждения, направленных на укрепление и сохранение физического и психического здоровья и оздоровление организма ребенка.</a:t>
            </a: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4" y="2227624"/>
            <a:ext cx="3778365" cy="2833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9" y="3429000"/>
            <a:ext cx="4353059" cy="32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7540" y="586484"/>
            <a:ext cx="5063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104" y="1201003"/>
            <a:ext cx="7356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i="1" dirty="0" smtClean="0">
                <a:latin typeface="Times New Roman" pitchFamily="18" charset="0"/>
              </a:rPr>
              <a:t>Цель физкультурно-оздоровительной работы в детском саду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обществе.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7672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lvl="0" indent="-4500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потребности в здоровом образе жизни;</a:t>
            </a:r>
          </a:p>
          <a:p>
            <a:pPr lvl="0" indent="-4500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 в соответствии с возможностями и состоянием здоровья ребенка;</a:t>
            </a:r>
          </a:p>
          <a:p>
            <a:pPr lvl="0" indent="-4500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потребности в двигательной активности в повседневной жизни;</a:t>
            </a:r>
          </a:p>
          <a:p>
            <a:pPr lvl="0" indent="-4500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интересов, склонностей и способностей детей в двигательной деятельности и реализация их через спортивно-оздоровительную активность;</a:t>
            </a:r>
          </a:p>
          <a:p>
            <a:pPr lvl="0" indent="-4500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приобщение родителей к оздоровительной работе с детьми с помощью спортивных праздников, соревнований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7672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Решая основные задачи по физкультурно-оздоровительной работы с детьми, ежедневно во всех группах должны применяются разные формы двигательной активности: 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Физкультурные занятия 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Рациональное и сбалансированное питание 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досуги, праздники 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Традиционные формы работы для расширения кругозора детей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Просветительская работа с семьями воспитанников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5182" y="736979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Физкультурное занятие.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основной формой двигательной активности.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017" y="2591652"/>
            <a:ext cx="4399972" cy="3299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8532" y="2573591"/>
            <a:ext cx="4420614" cy="33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4901" y="392968"/>
            <a:ext cx="5732059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5182" y="736979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490" y="1005596"/>
            <a:ext cx="8202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комплекса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элементами дыхательной гимнастики, которая направлена на оздоровление, укрепление, повышение функционального уровня систем организма, развитие физических качеств и способностей детей, закрепление двигательных навыков.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310">
            <a:off x="1183657" y="3591552"/>
            <a:ext cx="3231375" cy="2423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4746">
            <a:off x="4947446" y="3631236"/>
            <a:ext cx="3386819" cy="25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5182" y="614149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9743" y="528430"/>
            <a:ext cx="5254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558" y="993971"/>
            <a:ext cx="8024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занимательной двигательной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различного типа — это пальчиковые игры и упражнения, которые используются во всех видах деятельности, что позволяет детям снять утомление, активизировать их внимание, повысить умственную работоспособность.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85" y="3234520"/>
            <a:ext cx="4288665" cy="32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6379" y="5864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1446662"/>
            <a:ext cx="839337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5182" y="614149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33" y="491319"/>
            <a:ext cx="825689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59" y="1887038"/>
            <a:ext cx="8079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6346" y="460191"/>
            <a:ext cx="4517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2137" y="996287"/>
            <a:ext cx="80658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подвижных игр, физических упражнений, оздоровительного бега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прогулке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эта форма работы направлена на улучшение общей физической подготовленности, на удовлетворение биологической потребности в движениях.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60" y="2849993"/>
            <a:ext cx="4626379" cy="34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438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57</cp:revision>
  <dcterms:created xsi:type="dcterms:W3CDTF">2013-11-19T05:52:05Z</dcterms:created>
  <dcterms:modified xsi:type="dcterms:W3CDTF">2025-03-13T14:56:34Z</dcterms:modified>
</cp:coreProperties>
</file>