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3"/>
            <a:ext cx="9144000" cy="22352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Дидактическая игра по патриотическому воспитанию 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«Занимательная пирамида  - Наши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соседи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Старший дошкольный возраст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5046" y="3697288"/>
            <a:ext cx="5345723" cy="14936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Автор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воспитатель 1 кв.кат.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Юдина  Валентина Николаевна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дошкольные группы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корпус 4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4"/>
            <a:ext cx="9144000" cy="179965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o L" panose="02020300000000000000" pitchFamily="18" charset="-128"/>
              </a:rPr>
              <a:t>Спасибо за внимание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5588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Цели и задачи игры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733"/>
            <a:ext cx="10515600" cy="2194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 Воспитывать  интерес  и  уважение к  представителям  других  культур.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Задачи.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Формировать  знания  о  народах,  живущих  в  Оренбургской области;  развивать умение  узнавать  элементы  культуры  других  народов;  воспитывать  симпатию  к  людям  других  национальностей.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user\Desktop\Новая папка (6)\IMG_20210323_095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057" y="3981157"/>
            <a:ext cx="3221499" cy="2321169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6)\IMG_20210322_09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885" y="3967089"/>
            <a:ext cx="3067426" cy="23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Методика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использования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9073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Игра,  предназначенная  для  детей  старшего  дошкольного  возраста,  может  использоваться  как наглядный  материал  на  занятиях  по  ознакомлению  с  народами,  живущими  в  Оренбургской  области,  как  игра  для  закрепления  знаний,  полученных  в  самостоятельной  и  совместной  деятельности;  как  диагностическое  средство  при  выявлении  знаний  о  человеке  в  истории  и  культуре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:\Users\user\Desktop\Новая папка (6)\IMG_20210322_08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330" y="1772528"/>
            <a:ext cx="4649485" cy="4505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42095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Пирамида,  состоящая  из  четырех  граней,  каждая  поделена  на  три подвижные  части.  На  каждой  грани  - картинки  с  изображением  элементов  культуры  одного  из  народов  нашего  края:  национальный  костюм,  национальный  орнамент,  национальное  блюдо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1658983"/>
            <a:ext cx="4434840" cy="4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user\Desktop\Новая папка (6)\IMG_20210322_09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595" y="1575583"/>
            <a:ext cx="4940220" cy="4487592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6)\IMG_20210322_0907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3717"/>
            <a:ext cx="4789488" cy="443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337"/>
            <a:ext cx="3311053" cy="796833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504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E:\Новая папка (6)\IMG_20210322_08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3963" y="211056"/>
            <a:ext cx="2769966" cy="36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 (6)\IMG_20210322_085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3067" y="3104797"/>
            <a:ext cx="2651759" cy="36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 (6)\IMG_20210322_085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98661" y="186626"/>
            <a:ext cx="2769967" cy="36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Новая папка (6)\IMG_20210322_085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67244" y="3089846"/>
            <a:ext cx="2651758" cy="36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Новая папка (6)\IMG_20210323_095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1" y="1041764"/>
            <a:ext cx="3380462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0699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Игровая  задача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08294" y="1825625"/>
            <a:ext cx="9164443" cy="8191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Одному  игроку  совместить  три  части граней  пирамиды,  так  чтобы  все они соответствовали  определенной  национальности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680" y="2588455"/>
            <a:ext cx="3808772" cy="3573193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6)\IMG_20210323_095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179" y="2588455"/>
            <a:ext cx="3966975" cy="3573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3723"/>
            <a:ext cx="10515600" cy="916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Ход игры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Вариант  1.  Ведущий  предлагает  ребенку  собрать  одну  из граней пирамиды,  показывает картинку  с  изображением  людей  в  костюмах,  просит  сказать,  к  какой  национальности  они  относятся;  дает  задание  подобрать соответствующие  картинки  с  орнаментом, блюдом;  предлагает  рассказать, что  он  знает  об  этом  народе.  Оценивает правильность  выполнения  задания.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Вариант 2.  Ведущий  раскладывает  карточки  изображением  вниз,  предлагает  ребенку  выбрать  любую  из  них  и  сказать,  что на  ней  изображено.  По  выбранной  картинке  ребенок  составляет  одну  из  граней  пирамиды,  педагог  оценивает  правильность выполнения  задания. 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3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Результаты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896393" cy="4000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Дидактическая  игра  «Наши  соседи»  используется  в  нашем  детском  саду  на  протяжении  двух  лет.  За  этот  период  прослеживается  положительная  динамика  в  повышении  интереса  детей  к  теме  «Народы Оренбургской области».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E:\Новая папка (6)\IMG_20210322_082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3" y="1188721"/>
            <a:ext cx="4140927" cy="49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322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Kozuka Mincho Pro L</vt:lpstr>
      <vt:lpstr>Monotype Corsiva</vt:lpstr>
      <vt:lpstr>Times New Roman</vt:lpstr>
      <vt:lpstr>Verdana</vt:lpstr>
      <vt:lpstr>Тема Office</vt:lpstr>
      <vt:lpstr>Дидактическая игра по патриотическому воспитанию   «Занимательная пирамида  - Наши  соседи »  Старший дошкольный возраст</vt:lpstr>
      <vt:lpstr>Цели и задачи игры</vt:lpstr>
      <vt:lpstr>Методика  использования. </vt:lpstr>
      <vt:lpstr>Атрибуты.</vt:lpstr>
      <vt:lpstr>Атрибуты.</vt:lpstr>
      <vt:lpstr>Презентация PowerPoint</vt:lpstr>
      <vt:lpstr>Игровая  задача.</vt:lpstr>
      <vt:lpstr>Ход игры  </vt:lpstr>
      <vt:lpstr>Результаты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14</cp:revision>
  <dcterms:created xsi:type="dcterms:W3CDTF">2019-01-06T10:50:02Z</dcterms:created>
  <dcterms:modified xsi:type="dcterms:W3CDTF">2021-03-24T04:51:57Z</dcterms:modified>
</cp:coreProperties>
</file>