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71" r:id="rId4"/>
    <p:sldId id="260" r:id="rId5"/>
    <p:sldId id="265" r:id="rId6"/>
    <p:sldId id="266" r:id="rId7"/>
    <p:sldId id="267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6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44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2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4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55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89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22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62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24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CCA14-07C0-4365-B071-6205F5564CD9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7C1D4-0AB7-4281-8BDF-F69797A1E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1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53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498" y="584616"/>
            <a:ext cx="9263922" cy="1543987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9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49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Дидактическое пособие </a:t>
            </a:r>
            <a:b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900" b="1" dirty="0" err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лэпбук</a:t>
            </a:r>
            <a: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 «Скоро в школу»</a:t>
            </a:r>
            <a:br>
              <a:rPr lang="ru-RU" sz="49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latin typeface="Monotype Corsiva" panose="03010101010201010101" pitchFamily="66" charset="0"/>
              </a:rPr>
              <a:t/>
            </a:r>
            <a:br>
              <a:rPr lang="ru-RU" sz="3200" dirty="0">
                <a:latin typeface="Monotype Corsiva" panose="03010101010201010101" pitchFamily="66" charset="0"/>
              </a:rPr>
            </a:br>
            <a:r>
              <a:rPr lang="ru-RU" sz="32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Автор: педагог-психолог </a:t>
            </a:r>
            <a:r>
              <a:rPr lang="ru-RU" sz="3200" dirty="0" err="1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Ковшар</a:t>
            </a:r>
            <a:r>
              <a:rPr lang="ru-RU" sz="32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 О.П. </a:t>
            </a:r>
            <a:br>
              <a:rPr lang="ru-RU" sz="32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Муниципальное общеобразовательное автономное учреждение</a:t>
            </a:r>
            <a:br>
              <a:rPr lang="ru-RU" sz="32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«Средняя общеобразовательная школа №24 г. Орска» </a:t>
            </a:r>
            <a:endParaRPr lang="ru-RU" sz="3200" dirty="0"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6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539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578" y="1319134"/>
            <a:ext cx="9188970" cy="1319135"/>
          </a:xfrm>
        </p:spPr>
        <p:txBody>
          <a:bodyPr>
            <a:normAutofit fontScale="90000"/>
          </a:bodyPr>
          <a:lstStyle/>
          <a:p>
            <a:pPr indent="449580">
              <a:spcAft>
                <a:spcPts val="0"/>
              </a:spcAft>
            </a:pPr>
            <a:r>
              <a:rPr lang="ru-RU" sz="22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u="sng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Цель</a:t>
            </a:r>
            <a:r>
              <a:rPr lang="ru-RU" sz="31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: </a:t>
            </a:r>
            <a:br>
              <a:rPr lang="ru-RU" sz="31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Способствовать развитию у детей интереса к школе, учебным навыкам, обогащению представлений о школьном мире.</a:t>
            </a:r>
            <a:r>
              <a:rPr lang="ru-RU" sz="31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b="1" u="sng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Задачи</a:t>
            </a:r>
            <a:r>
              <a:rPr lang="ru-RU" sz="31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: </a:t>
            </a:r>
            <a:br>
              <a:rPr lang="ru-RU" sz="31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Продолжать формировать личностную готовность к школьной жизни.</a:t>
            </a:r>
            <a:br>
              <a:rPr lang="ru-RU" sz="31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Совершенствовать психические процессы (концентрация и переключение внимания, увеличения объёма внимания, формирование мыслительных операций – анализ, синтез, обобщение).</a:t>
            </a:r>
            <a:br>
              <a:rPr lang="ru-RU" sz="31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31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80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0692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2635">
            <a:off x="563209" y="316076"/>
            <a:ext cx="5129893" cy="5167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08" y="835572"/>
            <a:ext cx="5129893" cy="517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5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0692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4" y="714822"/>
            <a:ext cx="4527029" cy="27988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300" y="714822"/>
            <a:ext cx="3184540" cy="42573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7769" y="2368516"/>
            <a:ext cx="2968723" cy="44063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5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06924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906">
            <a:off x="6187966" y="748463"/>
            <a:ext cx="5129893" cy="5126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890">
            <a:off x="629678" y="831065"/>
            <a:ext cx="5129893" cy="447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1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306924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70" y="749507"/>
            <a:ext cx="5129893" cy="4901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51" y="914399"/>
            <a:ext cx="404886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2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6924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482">
            <a:off x="806361" y="852567"/>
            <a:ext cx="3419271" cy="3007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0966">
            <a:off x="4694725" y="154642"/>
            <a:ext cx="3267654" cy="2631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429">
            <a:off x="7418688" y="2120654"/>
            <a:ext cx="3398359" cy="287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53912">
            <a:off x="2797429" y="3368213"/>
            <a:ext cx="3957558" cy="26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1" y="0"/>
            <a:ext cx="1231192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6" y="539646"/>
            <a:ext cx="8529403" cy="4901784"/>
          </a:xfrm>
        </p:spPr>
        <p:txBody>
          <a:bodyPr>
            <a:noAutofit/>
          </a:bodyPr>
          <a:lstStyle/>
          <a:p>
            <a:pPr indent="449580"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Пособие может быть использовано как для ознакомления с особенностями школьной жизни, так и для совместных и самостоятельных игр. 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Дети в доступной игровой форме знакомятся с правилами поведения в школе, режимом дня первоклассника, также  закрепляют знания о безопасности (по дороге в школу, один дома, правила пожарной безопасности).  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Использование дидактического пособия способствует развитию интереса воспитанников к школе, учебным навыкам, обогащению представлений о школьном мире, а также более успешной адаптации детей к школьной жизни.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Дети проявляют познавательную активность, интерес к игре, выражают положительные эмоции, активно взаимодействуют с педагогами и сверстниками.</a:t>
            </a:r>
            <a:br>
              <a:rPr lang="ru-RU" sz="2400" b="1" dirty="0" smtClean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99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61" y="0"/>
            <a:ext cx="1231192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6" y="539646"/>
            <a:ext cx="8529403" cy="4901784"/>
          </a:xfrm>
        </p:spPr>
        <p:txBody>
          <a:bodyPr>
            <a:no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7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СПАСИБО!</a:t>
            </a:r>
            <a:endParaRPr lang="ru-RU" sz="7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39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Тема Office</vt:lpstr>
      <vt:lpstr>  Дидактическое пособие  лэпбук «Скоро в школу»  Автор: педагог-психолог Ковшар О.П.  Муниципальное общеобразовательное автономное учреждение «Средняя общеобразовательная школа №24 г. Орска» </vt:lpstr>
      <vt:lpstr>     Цель:  Способствовать развитию у детей интереса к школе, учебным навыкам, обогащению представлений о школьном мире. Задачи:  Продолжать формировать личностную готовность к школьной жизни. Совершенствовать психические процессы (концентрация и переключение внимания, увеличения объёма внимания, формирование мыслительных операций – анализ, синтез, обобщение).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Пособие может быть использовано как для ознакомления с особенностями школьной жизни, так и для совместных и самостоятельных игр.  Дети в доступной игровой форме знакомятся с правилами поведения в школе, режимом дня первоклассника, также  закрепляют знания о безопасности (по дороге в школу, один дома, правила пожарной безопасности).   Использование дидактического пособия способствует развитию интереса воспитанников к школе, учебным навыкам, обогащению представлений о школьном мире, а также более успешной адаптации детей к школьной жизни. Дети проявляют познавательную активность, интерес к игре, выражают положительные эмоции, активно взаимодействуют с педагогами и сверстниками. </vt:lpstr>
      <vt:lpstr>СПАСИБО!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2021-03-24T04:30:58Z</dcterms:created>
  <dcterms:modified xsi:type="dcterms:W3CDTF">2021-03-24T07:31:07Z</dcterms:modified>
</cp:coreProperties>
</file>