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9" r:id="rId3"/>
    <p:sldId id="260" r:id="rId4"/>
    <p:sldId id="298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64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B84E-FE5C-45F1-B128-88E081D0EDF5}" type="datetimeFigureOut">
              <a:rPr lang="ru-RU" smtClean="0"/>
              <a:pPr/>
              <a:t>17.03.2021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65476-AA31-4372-A594-0C8C9B156A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B84E-FE5C-45F1-B128-88E081D0EDF5}" type="datetimeFigureOut">
              <a:rPr lang="ru-RU" smtClean="0"/>
              <a:pPr/>
              <a:t>17.03.2021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65476-AA31-4372-A594-0C8C9B156A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B84E-FE5C-45F1-B128-88E081D0EDF5}" type="datetimeFigureOut">
              <a:rPr lang="ru-RU" smtClean="0"/>
              <a:pPr/>
              <a:t>17.03.2021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65476-AA31-4372-A594-0C8C9B156A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B84E-FE5C-45F1-B128-88E081D0EDF5}" type="datetimeFigureOut">
              <a:rPr lang="ru-RU" smtClean="0"/>
              <a:pPr/>
              <a:t>17.03.2021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65476-AA31-4372-A594-0C8C9B156A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B84E-FE5C-45F1-B128-88E081D0EDF5}" type="datetimeFigureOut">
              <a:rPr lang="ru-RU" smtClean="0"/>
              <a:pPr/>
              <a:t>17.03.2021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65476-AA31-4372-A594-0C8C9B156A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B84E-FE5C-45F1-B128-88E081D0EDF5}" type="datetimeFigureOut">
              <a:rPr lang="ru-RU" smtClean="0"/>
              <a:pPr/>
              <a:t>17.03.2021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65476-AA31-4372-A594-0C8C9B156A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B84E-FE5C-45F1-B128-88E081D0EDF5}" type="datetimeFigureOut">
              <a:rPr lang="ru-RU" smtClean="0"/>
              <a:pPr/>
              <a:t>17.03.2021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65476-AA31-4372-A594-0C8C9B156A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B84E-FE5C-45F1-B128-88E081D0EDF5}" type="datetimeFigureOut">
              <a:rPr lang="ru-RU" smtClean="0"/>
              <a:pPr/>
              <a:t>17.03.2021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65476-AA31-4372-A594-0C8C9B156A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B84E-FE5C-45F1-B128-88E081D0EDF5}" type="datetimeFigureOut">
              <a:rPr lang="ru-RU" smtClean="0"/>
              <a:pPr/>
              <a:t>17.03.2021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65476-AA31-4372-A594-0C8C9B156A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B84E-FE5C-45F1-B128-88E081D0EDF5}" type="datetimeFigureOut">
              <a:rPr lang="ru-RU" smtClean="0"/>
              <a:pPr/>
              <a:t>17.03.2021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65476-AA31-4372-A594-0C8C9B156A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B84E-FE5C-45F1-B128-88E081D0EDF5}" type="datetimeFigureOut">
              <a:rPr lang="ru-RU" smtClean="0"/>
              <a:pPr/>
              <a:t>17.03.2021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5D65476-AA31-4372-A594-0C8C9B156A2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396B84E-FE5C-45F1-B128-88E081D0EDF5}" type="datetimeFigureOut">
              <a:rPr lang="ru-RU" smtClean="0"/>
              <a:pPr/>
              <a:t>17.03.2021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5D65476-AA31-4372-A594-0C8C9B156A2E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6" descr="Изображение: Шаблон (фон) презентации. Часть 18 - Дистанционный Образовательный Портал &quot;Продлёнка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4" name="Picture 4" descr="Праздничный портал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2636912"/>
            <a:ext cx="4554506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Rectangle 5"/>
          <p:cNvSpPr>
            <a:spLocks noChangeArrowheads="1"/>
          </p:cNvSpPr>
          <p:nvPr/>
        </p:nvSpPr>
        <p:spPr bwMode="auto">
          <a:xfrm>
            <a:off x="1835150" y="260350"/>
            <a:ext cx="6985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800" b="1" dirty="0">
                <a:solidFill>
                  <a:srgbClr val="0000FF"/>
                </a:solidFill>
                <a:latin typeface="Times New Roman" pitchFamily="18" charset="0"/>
              </a:rPr>
              <a:t>Игра «Букет из добрых </a:t>
            </a:r>
          </a:p>
          <a:p>
            <a:pPr algn="ctr"/>
            <a:r>
              <a:rPr lang="ru-RU" sz="4800" b="1" dirty="0">
                <a:solidFill>
                  <a:srgbClr val="0000FF"/>
                </a:solidFill>
                <a:latin typeface="Times New Roman" pitchFamily="18" charset="0"/>
              </a:rPr>
              <a:t>слов»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300192" y="4437112"/>
            <a:ext cx="259228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Подготовила</a:t>
            </a:r>
          </a:p>
          <a:p>
            <a:pPr>
              <a:spcBef>
                <a:spcPct val="50000"/>
              </a:spcBef>
            </a:pPr>
            <a:r>
              <a:rPr lang="ru-RU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учитель – логопед </a:t>
            </a:r>
          </a:p>
          <a:p>
            <a:pPr>
              <a:spcBef>
                <a:spcPct val="50000"/>
              </a:spcBef>
            </a:pPr>
            <a:r>
              <a:rPr lang="ru-RU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МДОАУ № 106</a:t>
            </a:r>
          </a:p>
          <a:p>
            <a:pPr>
              <a:spcBef>
                <a:spcPct val="50000"/>
              </a:spcBef>
            </a:pPr>
            <a:r>
              <a:rPr lang="ru-RU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ысшей кв. </a:t>
            </a:r>
            <a:r>
              <a:rPr lang="ru-RU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категории</a:t>
            </a:r>
          </a:p>
          <a:p>
            <a:pPr>
              <a:spcBef>
                <a:spcPct val="50000"/>
              </a:spcBef>
            </a:pPr>
            <a:r>
              <a:rPr lang="ru-RU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Шуваева Е. А.</a:t>
            </a:r>
            <a:endParaRPr lang="ru-RU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6" descr="Изображение: Шаблон (фон) презентации. Часть 18 - Дистанционный Образовательный Портал &quot;Продлёнка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4763"/>
            <a:ext cx="9144000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8" name="Picture 8" descr="Картинки обворожительных девушек с цветами на волосах &quot; PixelBrush - Портал о дизайне. Скачать фото, картинки, обои, рисунки, ик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46828" y="4437112"/>
            <a:ext cx="3497172" cy="21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Rectangle 6"/>
          <p:cNvSpPr>
            <a:spLocks noChangeArrowheads="1"/>
          </p:cNvSpPr>
          <p:nvPr/>
        </p:nvSpPr>
        <p:spPr bwMode="auto">
          <a:xfrm>
            <a:off x="1835696" y="476672"/>
            <a:ext cx="7127875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 dirty="0">
                <a:solidFill>
                  <a:srgbClr val="FF0066"/>
                </a:solidFill>
              </a:rPr>
              <a:t>Цель: - воспитание нравственных ориентиров (любовь к близким, уважение к старшим)</a:t>
            </a:r>
          </a:p>
          <a:p>
            <a:r>
              <a:rPr lang="ru-RU" sz="3600" b="1" dirty="0">
                <a:solidFill>
                  <a:srgbClr val="FF0066"/>
                </a:solidFill>
              </a:rPr>
              <a:t>Задачи: подбор определений к слову МАМА;</a:t>
            </a:r>
          </a:p>
          <a:p>
            <a:r>
              <a:rPr lang="ru-RU" sz="3600" b="1" dirty="0">
                <a:solidFill>
                  <a:srgbClr val="FF0066"/>
                </a:solidFill>
              </a:rPr>
              <a:t>- Обогащение словаря прилагательными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9" descr="Изображение: Шаблон (фон) презентации. Часть 18 - Дистанционный Образовательный Портал &quot;Продлёнка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4763"/>
            <a:ext cx="9144000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Text Box 5"/>
          <p:cNvSpPr txBox="1">
            <a:spLocks noChangeArrowheads="1"/>
          </p:cNvSpPr>
          <p:nvPr/>
        </p:nvSpPr>
        <p:spPr bwMode="auto">
          <a:xfrm>
            <a:off x="1979613" y="333375"/>
            <a:ext cx="6624637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CC0066"/>
                </a:solidFill>
              </a:rPr>
              <a:t>Пособие представляет собой вазу  и цветы.</a:t>
            </a:r>
          </a:p>
        </p:txBody>
      </p:sp>
      <p:sp>
        <p:nvSpPr>
          <p:cNvPr id="15363" name="Text Box 7"/>
          <p:cNvSpPr txBox="1">
            <a:spLocks noChangeArrowheads="1"/>
          </p:cNvSpPr>
          <p:nvPr/>
        </p:nvSpPr>
        <p:spPr bwMode="auto">
          <a:xfrm>
            <a:off x="1763713" y="5157788"/>
            <a:ext cx="7200775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b="1" dirty="0">
                <a:solidFill>
                  <a:srgbClr val="FF0066"/>
                </a:solidFill>
              </a:rPr>
              <a:t>Инструкция: поставьте  в вазу столько цветов, сколько приятных и добрых слов вы можете  сказать о своей  о маме. (Дети по одному выходят к доске, берут цветок, называют ласковое  слово о  маме  и «ставят» цветок в вазу. Моя мама добрая; моя мама ласковая; моя мама красивая и т.п.</a:t>
            </a:r>
          </a:p>
        </p:txBody>
      </p:sp>
      <p:pic>
        <p:nvPicPr>
          <p:cNvPr id="15364" name="Picture 5" descr="IMG_405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33588" y="1278161"/>
            <a:ext cx="5040535" cy="388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Изображение: Шаблон (фон) презентации. Часть 18 - Дистанционный Образовательный Портал &quot;Продлёнка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6" descr="IMG_405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83768" y="263029"/>
            <a:ext cx="5258553" cy="6336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322</TotalTime>
  <Words>116</Words>
  <Application>Microsoft Office PowerPoint</Application>
  <PresentationFormat>Экран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Calibri</vt:lpstr>
      <vt:lpstr>Constantia</vt:lpstr>
      <vt:lpstr>Times New Roman</vt:lpstr>
      <vt:lpstr>Wingdings 2</vt:lpstr>
      <vt:lpstr>Поток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RePack by SPecialiST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comp</dc:creator>
  <cp:lastModifiedBy>Семен</cp:lastModifiedBy>
  <cp:revision>33</cp:revision>
  <dcterms:created xsi:type="dcterms:W3CDTF">2016-10-24T06:06:12Z</dcterms:created>
  <dcterms:modified xsi:type="dcterms:W3CDTF">2021-03-17T14:10:01Z</dcterms:modified>
</cp:coreProperties>
</file>