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83" r:id="rId3"/>
    <p:sldId id="284" r:id="rId4"/>
    <p:sldId id="287" r:id="rId5"/>
    <p:sldId id="271" r:id="rId6"/>
    <p:sldId id="280" r:id="rId7"/>
    <p:sldId id="281" r:id="rId8"/>
    <p:sldId id="282" r:id="rId9"/>
    <p:sldId id="272" r:id="rId10"/>
    <p:sldId id="257" r:id="rId11"/>
    <p:sldId id="258" r:id="rId12"/>
    <p:sldId id="274" r:id="rId13"/>
    <p:sldId id="286" r:id="rId14"/>
    <p:sldId id="29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FFFF"/>
    <a:srgbClr val="FF6600"/>
    <a:srgbClr val="33CC33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522" y="-5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4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3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6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4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83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6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4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1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2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5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987B-CBF6-4CA2-BD52-36C0771908E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1.wdp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1-02/1612677188_17-p-zelenii-osennii-fon-dlya-fotoshopa-detsk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0"/>
            <a:ext cx="12192000" cy="68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93800"/>
            <a:ext cx="120824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Осенний </a:t>
            </a:r>
            <a:r>
              <a:rPr lang="ru-RU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букет»</a:t>
            </a:r>
            <a:endParaRPr lang="ru-RU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2995" y="2660009"/>
            <a:ext cx="75764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Лексическая тема: «Осень»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99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6370" y="362803"/>
            <a:ext cx="11579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Логопедическое занятие в средней группе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72916" y="3796553"/>
            <a:ext cx="421908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одготовила: </a:t>
            </a:r>
          </a:p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учитель-логопед ВКК</a:t>
            </a:r>
          </a:p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МДОАУ № 106</a:t>
            </a:r>
          </a:p>
          <a:p>
            <a:r>
              <a:rPr lang="ru-RU" sz="3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Шуваева Е.А.</a:t>
            </a:r>
          </a:p>
        </p:txBody>
      </p:sp>
    </p:spTree>
    <p:extLst>
      <p:ext uri="{BB962C8B-B14F-4D97-AF65-F5344CB8AC3E}">
        <p14:creationId xmlns:p14="http://schemas.microsoft.com/office/powerpoint/2010/main" val="39601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jooinn.com/images/autum-sky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588" y="233875"/>
            <a:ext cx="11706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Птицы в стаи собрались,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Дружно в небо поднялись.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Машут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крыльями они,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 – счастливого пути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6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www.beesona.ru/upload/812/cb1166491098d3a9da3ec35f9a332f4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7" y="0"/>
            <a:ext cx="9436100" cy="66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4569" y="7937"/>
            <a:ext cx="4476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Упражнение «Качели» </a:t>
            </a:r>
          </a:p>
        </p:txBody>
      </p:sp>
      <p:pic>
        <p:nvPicPr>
          <p:cNvPr id="7" name="минус - Птичка (minus)(конфетка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.728" end="26301.04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75" y="61115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02.fotocdn.net/s114/7721a5a21c3dcf18/public_pin_l/25743831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7"/>
          <a:stretch/>
        </p:blipFill>
        <p:spPr bwMode="auto">
          <a:xfrm>
            <a:off x="0" y="-15964"/>
            <a:ext cx="12192000" cy="68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900" y="-15964"/>
            <a:ext cx="8978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Тучи небо всё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закрыли (Упражнение «Лопатка»),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Серость в город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запустили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(упражнение «Часики»).</a:t>
            </a:r>
          </a:p>
        </p:txBody>
      </p:sp>
      <p:pic>
        <p:nvPicPr>
          <p:cNvPr id="8196" name="Picture 4" descr="https://kartinki-vernisazh.ru/_ph/82/2/40579740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902344"/>
            <a:ext cx="20002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kartinki-vernisazh.ru/_ph/82/2/40579740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624013"/>
            <a:ext cx="20002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kartinki-vernisazh.ru/_ph/82/2/40579740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658811"/>
            <a:ext cx="20002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известен - Хлоп-хлоп. Музыка для артикуляционной гимнастики.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966.95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525" y="6080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xn--96-vlchawpoc3g.ot7.ru/admin/uploads/9/4/1/%D0%9E%D1%80%D0%B8%D0%B3%D0%B8%D0%BD%D0%B0%D0%BB%D1%8C%D0%BD%D1%8B%D0%B5-%D0%BE%D1%82%D0%BA%D1%80%D1%8B%D1%82%D0%BA%D0%B8-%D1%81-%D0%B8%D0%B7%D0%BE%D0%B1%D1%80%D0%B0%D0%B6%D0%B5%D0%BD%D0%B8%D0%B5%D0%BC-%D0%BE%D1%81%D0%B5%D0%BD%D0%B8-%D0%9E%D1%82%D0%BA%D1%80%D1%8B%D1%82%D0%BA%D0%B8-%D0%BE%D1%81%D0%B5%D0%BD%D1%8C-%D1%81%D0%BA%D0%B0%D1%87%D0%B0%D1%82%D1%8C-%D0%B1%D0%B5%D1%81%D0%BF%D0%BB%D0%B0%D1%82%D0%BD%D0%BE-2066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0"/>
            <a:ext cx="12192000" cy="686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974" y="295678"/>
            <a:ext cx="724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Но не будем мы грустить,</a:t>
            </a:r>
          </a:p>
          <a:p>
            <a:r>
              <a:rPr lang="ru-RU" sz="2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Будем с осенью дружить</a:t>
            </a:r>
            <a:r>
              <a:rPr lang="ru-RU" sz="24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! (Упражнение «Улыбка»</a:t>
            </a:r>
            <a:endParaRPr lang="ru-RU" sz="2400" b="1" dirty="0">
              <a:solidFill>
                <a:srgbClr val="CC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Fonovaya_muzyka_dlya_detskogo_tvorchestva_-_Vesyolaya_(Gybka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093.91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093" y="60624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677188_17-p-zelenii-osennii-fon-dlya-fotoshopa-detskii-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166370"/>
            <a:ext cx="12192000" cy="702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3637" y="362803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6776" y="870634"/>
            <a:ext cx="79737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Игра «Солнышко и дождик» 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AutoShape 2" descr="https://kartinkived.ru/wp-content/uploads/2021/10/vremena-goda-osen-kartoch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kartinkived.ru/wp-content/uploads/2021/10/vremena-goda-osen-kartochk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kartinkived.ru/wp-content/uploads/2021/10/vremena-goda-osen-kartochk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8666" y="1779219"/>
            <a:ext cx="6513319" cy="347858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i.ytimg.com/vi/CEdI6M-fkik/maxresdefault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70" t="14584" r="17214" b="34606"/>
          <a:stretch/>
        </p:blipFill>
        <p:spPr bwMode="auto">
          <a:xfrm>
            <a:off x="2854337" y="2077059"/>
            <a:ext cx="5841976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известен - игра Солнышко и дождик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9093" y="5661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s://kartinkin.net/pics/uploads/posts/2022-08/1659769000_13-kartinkin-net-p-fon-osen-dlya-teksta-krasivo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19" y="-101599"/>
            <a:ext cx="12512319" cy="70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avatars.mds.yandex.net/get-pdb/1724095/a7ad2b03-f989-4e97-8dc2-54232bcfedf0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99" y="-101599"/>
            <a:ext cx="5184775" cy="70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сень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40" y="6331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s://kartinkin.net/pics/uploads/posts/2022-08/1659769000_13-kartinkin-net-p-fon-osen-dlya-teksta-krasivo-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19" y="-101599"/>
            <a:ext cx="12512319" cy="70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avatars.mds.yandex.net/get-pdb/1724095/a7ad2b03-f989-4e97-8dc2-54232bcfedf0/ori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99" y="-101599"/>
            <a:ext cx="5184775" cy="70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сень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4191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677188_17-p-zelenii-osennii-fon-dlya-fotoshopa-detsk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4463"/>
            <a:ext cx="12192000" cy="702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59602" y="362803"/>
            <a:ext cx="36728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Задание № 1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01317" y="1010503"/>
            <a:ext cx="51893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«Приметы осени» 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AutoShape 2" descr="https://kartinkived.ru/wp-content/uploads/2021/10/vremena-goda-osen-kartoch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kartinkived.ru/wp-content/uploads/2021/10/vremena-goda-osen-kartochk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kartinkived.ru/wp-content/uploads/2021/10/vremena-goda-osen-kartochk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49" y="1562430"/>
            <a:ext cx="5912966" cy="416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6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2677188_17-p-zelenii-osennii-fon-dlya-fotoshopa-detsk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44463"/>
            <a:ext cx="12192000" cy="702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59602" y="362803"/>
            <a:ext cx="36728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Задание № 2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94936" y="1010503"/>
            <a:ext cx="90021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«Артикуляционная гимнастика» 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AutoShape 2" descr="https://kartinkived.ru/wp-content/uploads/2021/10/vremena-goda-osen-kartoch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kartinkived.ru/wp-content/uploads/2021/10/vremena-goda-osen-kartochk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kartinkived.ru/wp-content/uploads/2021/10/vremena-goda-osen-kartochk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myslide.ru/documents_3/014298c152849e94b1db7c1c370e79f3/img2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42"/>
          <a:stretch/>
        </p:blipFill>
        <p:spPr bwMode="auto">
          <a:xfrm>
            <a:off x="3835400" y="1479022"/>
            <a:ext cx="3708400" cy="49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.tunnel.ru/media/images/2016-06/post/9801/1320858109268513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32"/>
            <a:ext cx="12192000" cy="68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4178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Осень снова к нам пришла,</a:t>
            </a:r>
          </a:p>
          <a:p>
            <a: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Дождь с собою привела</a:t>
            </a:r>
            <a:r>
              <a:rPr lang="ru-R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Он с утра стучит по крыше. </a:t>
            </a:r>
            <a:endParaRPr lang="ru-RU" sz="20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В сапогах гулять мы вышли.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38600" y="-6886"/>
            <a:ext cx="81534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Упражнения "Улыбка" - "Хоботок"</a:t>
            </a:r>
          </a:p>
        </p:txBody>
      </p:sp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минус - дождик_(EE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4509.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93" y="5940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.tunnel.ru/media/images/2016-06/post/9801/1320858109268513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32"/>
            <a:ext cx="12192000" cy="68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i.pinimg.com/originals/f0/c1/fb/f0c1fbcbba51bcc8c6b42b4938affa5b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-35931"/>
            <a:ext cx="5841999" cy="68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ождик - кап-кап тук-тук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544.84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575" y="5876925"/>
            <a:ext cx="487363" cy="487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46600" y="-6886"/>
            <a:ext cx="76454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Упражнения </a:t>
            </a:r>
            <a:r>
              <a:rPr lang="ru-RU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«Накажем язычок"</a:t>
            </a:r>
            <a:endParaRPr lang="ru-RU" sz="4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54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утра стучит по крыше. 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сапогах гулять мы вышли. </a:t>
            </a:r>
          </a:p>
        </p:txBody>
      </p:sp>
    </p:spTree>
    <p:extLst>
      <p:ext uri="{BB962C8B-B14F-4D97-AF65-F5344CB8AC3E}">
        <p14:creationId xmlns:p14="http://schemas.microsoft.com/office/powerpoint/2010/main" val="29328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235.photobucket.com/albums/ee83/darmarka02/2enomjr.gif?t=12324753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9865"/>
            <a:ext cx="1178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Вышли лужи мы считать:</a:t>
            </a:r>
          </a:p>
          <a:p>
            <a:r>
              <a:rPr lang="ru-RU" sz="32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Одна, две, три, четыре, пять.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5206" y="-199142"/>
            <a:ext cx="6083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«Упражнение «Борцы»</a:t>
            </a:r>
            <a:endParaRPr lang="ru-RU" sz="2400" b="1" dirty="0">
              <a:solidFill>
                <a:srgbClr val="CC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Мелодия 1 - Для дыхательной и артикуляционной гимнаст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053.48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5" y="6143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originals/1e/86/04/1e86047bf6ff3ad1ee327f17ae34448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8509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Ветер дует, завывает.</a:t>
            </a:r>
          </a:p>
          <a:p>
            <a:r>
              <a:rPr lang="ru-RU" sz="28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И листочки все срывает. </a:t>
            </a:r>
            <a:endParaRPr lang="ru-RU" sz="2800" b="1" dirty="0" smtClean="0">
              <a:solidFill>
                <a:srgbClr val="CCFF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Язык на нижней </a:t>
            </a:r>
            <a:r>
              <a:rPr lang="ru-RU" sz="24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губе, дуем </a:t>
            </a:r>
            <a:r>
              <a:rPr lang="ru-RU" sz="2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на язычок, </a:t>
            </a:r>
            <a:r>
              <a:rPr lang="ru-RU" sz="2400" b="1" dirty="0" smtClean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не надувая </a:t>
            </a:r>
            <a:r>
              <a:rPr lang="ru-RU" sz="2400" b="1" dirty="0">
                <a:solidFill>
                  <a:srgbClr val="CCFFFF"/>
                </a:solidFill>
                <a:latin typeface="Times New Roman" pitchFamily="18" charset="0"/>
                <a:cs typeface="Times New Roman" pitchFamily="18" charset="0"/>
              </a:rPr>
              <a:t>щёки)</a:t>
            </a:r>
          </a:p>
        </p:txBody>
      </p:sp>
      <p:pic>
        <p:nvPicPr>
          <p:cNvPr id="3" name="Игра с листочками - Ветер дует-листочки летят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415.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225" y="616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beesona.ru/upload/562/eec389dbd0c2eb9b5846692114ae4c9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8"/>
            <a:ext cx="12192000" cy="68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Неизвестен - Зайчики. Музыка для артикуляционной гимнаст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423.1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543" y="6094409"/>
            <a:ext cx="487363" cy="4873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2443" y="238036"/>
            <a:ext cx="114847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Листья кружатся, летят. 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Получился листопад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Облизываем по кругу сначала верхнюю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губу, потом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нижнюю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215</Words>
  <Application>Microsoft Office PowerPoint</Application>
  <PresentationFormat>Произвольный</PresentationFormat>
  <Paragraphs>38</Paragraphs>
  <Slides>14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YaPes</dc:creator>
  <cp:lastModifiedBy>Пользователь</cp:lastModifiedBy>
  <cp:revision>79</cp:revision>
  <dcterms:created xsi:type="dcterms:W3CDTF">2020-04-04T15:01:02Z</dcterms:created>
  <dcterms:modified xsi:type="dcterms:W3CDTF">2022-10-12T07:36:08Z</dcterms:modified>
</cp:coreProperties>
</file>