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68" r:id="rId15"/>
    <p:sldId id="269" r:id="rId16"/>
    <p:sldId id="275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2EF3-3C4F-43EE-ACEE-D4B806740EA3}" type="datetimeFigureOut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39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786BE5-D2A3-4BF0-8B30-D7403E61B3DC}" type="datetimeFigureOut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4558" y="718302"/>
            <a:ext cx="10672996" cy="3761509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учителя – логопеда и воспитателя ГКН  по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проектированию и  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совершенствованию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предметно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пространственной среды для реализации задач </a:t>
            </a:r>
            <a:r>
              <a:rPr lang="ru-RU" sz="4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развивающего обучения детей с ОВЗ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16072" y="4890982"/>
            <a:ext cx="3740728" cy="162098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Подготовила: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учитель – </a:t>
            </a:r>
            <a:r>
              <a:rPr lang="ru-RU" sz="1600" b="1" dirty="0" smtClean="0">
                <a:solidFill>
                  <a:srgbClr val="002060"/>
                </a:solidFill>
              </a:rPr>
              <a:t>логопед ВКК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МДОАУ </a:t>
            </a:r>
            <a:r>
              <a:rPr lang="ru-RU" sz="1600" b="1" dirty="0" smtClean="0">
                <a:solidFill>
                  <a:srgbClr val="002060"/>
                </a:solidFill>
              </a:rPr>
              <a:t>№ 106  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Шуваева Е. А.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26209s002.edusite.ru/images/0_eb1ab_951114a2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907" y="4600515"/>
            <a:ext cx="8026202" cy="175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51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730" y="254832"/>
            <a:ext cx="9404723" cy="836481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Дыхание: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34716" y="1225689"/>
            <a:ext cx="1130758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6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вертушки, дудочки,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тренажёр «Задуй мяч в корзину»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0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игры для развития длительной воздушной струи: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0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игра «Задуй свечу»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0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игра «Покорми животных»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0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игра «Клоун»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0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игра «Бабочка и цветок»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0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игра «Мышка и сыр»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0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игра «Паутина и паук»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0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игра «Гусеница и яблоко»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0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игра «Муравей и клубника»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0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игра «Ромашка и пчелка»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0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игра «Кто спрятался под  одуванчиком?»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0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«Горячий чай»</a:t>
            </a:r>
          </a:p>
          <a:p>
            <a:pPr indent="20638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игра «Варежка»</a:t>
            </a:r>
          </a:p>
          <a:p>
            <a:pPr marL="0" marR="0" lvl="0" indent="20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26970" y="2296390"/>
            <a:ext cx="4075972" cy="327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1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9230" y="0"/>
            <a:ext cx="9404723" cy="140053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Фонематический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717696" y="1400530"/>
            <a:ext cx="1098779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символы звуков (гласные, согласные);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схемы для определения позиции звука в слове;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звуковые дорожки; 	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звуковые игры;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на дифференциацию звуков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5389" y="2947315"/>
            <a:ext cx="2482102" cy="38551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499" y="4727863"/>
            <a:ext cx="4351085" cy="189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6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791" y="477137"/>
            <a:ext cx="9404723" cy="140053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Звукопроизношение: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944720" y="2231802"/>
            <a:ext cx="1068798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71437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«звуковые дорожки»,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714375" algn="l"/>
              </a:tabLst>
            </a:pP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предметные и сюжетные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1437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картинки для автоматизации  и дифференциации   поставленных звуков, настольно – печатные  игры для автоматизации и дифференциации поставленных звуков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32654" y="322505"/>
            <a:ext cx="3900054" cy="311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7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Лексика: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0866" y="1202279"/>
            <a:ext cx="1017832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картинки, отражающие изучаемую лексическую тему (сюжетные и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предметные), </a:t>
            </a:r>
          </a:p>
          <a:p>
            <a:pPr>
              <a:buFontTx/>
              <a:buChar char="-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лексические  тетради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Косиновой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Е. М., </a:t>
            </a:r>
          </a:p>
          <a:p>
            <a:pPr>
              <a:buFontTx/>
              <a:buChar char="-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развивающие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pPr>
              <a:buFontTx/>
              <a:buChar char="-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игры:  «Скажи наоборот»,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«Подбери противоположное», </a:t>
            </a:r>
          </a:p>
          <a:p>
            <a:pPr>
              <a:buFontTx/>
              <a:buChar char="-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лото: «Подбери пару» «Кто больше назовет?», </a:t>
            </a:r>
          </a:p>
          <a:p>
            <a:pPr>
              <a:buFontTx/>
              <a:buChar char="-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«Часть и целое».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8026" y="966354"/>
            <a:ext cx="2801413" cy="3792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583" y="654627"/>
            <a:ext cx="9404723" cy="932939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Грамматика: 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87520" y="2335712"/>
            <a:ext cx="1065800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игры  для совершенствования грамматического строя речи: «Назови ласково», «Один – много», «Чей хвост? Чья голова? Чья морда? Чьи лапы?»», «Чего нет?», «Кто спрятался за забором?»,  «Сосчитай», «Что из чего?» «Мой, моя, моё, мои» «Какой? Какая? Какое? Какие?»,  «Полочки», «Машина и гараж»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37" b="9965"/>
          <a:stretch/>
        </p:blipFill>
        <p:spPr>
          <a:xfrm>
            <a:off x="7424661" y="203697"/>
            <a:ext cx="3350712" cy="234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9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6336"/>
            <a:ext cx="9404723" cy="140053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Связная речь</a:t>
            </a:r>
            <a:r>
              <a:rPr lang="ru-RU" b="1" dirty="0"/>
              <a:t>: 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82231" y="1146044"/>
            <a:ext cx="1103276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сюжетные картинки по темам;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серии картинок;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71500" marR="0" lvl="0" indent="-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дидактический материал по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развитию связной  речи;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мнемотаблицы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составления предложений и рассказов, заучивания стихов;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игра «Сравни предметы»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схемы для составления описательного рассказа,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сюжетные картинки, «Угадай по описанию», «Когда это бывает?», «Играем в профессии»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2" name="Picture 10" descr="http://63.obr-rf.ru/wp-content/uploads/2017/11/praktika-938x6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165" y="426027"/>
            <a:ext cx="4405115" cy="313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09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082" y="0"/>
            <a:ext cx="10281719" cy="140053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Грамота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691082" y="1400530"/>
            <a:ext cx="1091284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схемы слов, предложений;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игры: «Подбери слово к схеме»,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«Составь предложение по схеме»,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«Сложи слово»,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«Прочитай по первым звукам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слово»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ребусы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6" y="3443465"/>
            <a:ext cx="4451567" cy="3189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22218" y="696192"/>
            <a:ext cx="11074400" cy="1143000"/>
          </a:xfrm>
        </p:spPr>
        <p:txBody>
          <a:bodyPr/>
          <a:lstStyle/>
          <a:p>
            <a:pPr algn="ctr"/>
            <a:r>
              <a:rPr lang="ru-RU" b="1" dirty="0"/>
              <a:t>«Центр «Играем в театр»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36425" y="1982851"/>
            <a:ext cx="10972801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Ширмы (большая и настольная)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Костюмы, маски, атрибуты для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обыгрывания сказок.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-Куклы и игрушки для  различных видов театров (плоскостной, кукольный, настольный, перчаточный, пальчиковый,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ложковый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detsad17neznaika.ru/wp-content/uploads/2017/04/2-768x6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757" y="862445"/>
            <a:ext cx="3685916" cy="296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45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370" y="415635"/>
            <a:ext cx="10311699" cy="880985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Центр: «Наша библиотека»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72197" y="1296620"/>
            <a:ext cx="11217639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Детские книги по программе, любимые книги детей,  детские энциклопедии.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Выставка писателя, книги по тематике.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Книжки - раскраски по произведением писателя, сказкам, лексическим темам, книжки – самоделки.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Книги, знакомящие  с культурой  русского народа: сказки, загадки,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потешки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игры.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Иллюстративный материал, репродукции картин известных художников.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Картотека загадок, скороговорок, пословиц, поговорок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img-fotki.yandex.ru/get/4810/200418627.2/0_106147_fbca21ef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403" y="5596446"/>
            <a:ext cx="6153225" cy="118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01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1380"/>
            <a:ext cx="9921955" cy="1058769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«Музыкальный центр»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87279" y="1595021"/>
            <a:ext cx="1107273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Музыкальные игрушки (балалайки, гармошки, пианино, лесенка)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Детские музыкальные инструменты (металлофон, барабан, погремушки, бубен,  маракасы, трещотка, треугольник, колокольчики).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«Поющие игрушки»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Ложки, палочки, молоточки.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Звучащие предметы – заместители.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Магнитофон, аудиокассеты с записью детских песенок, музыки для детей, «голосов природы»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Музыкально- дидактические игры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(«Спой песенку по картинке», «Отгадай, на чем играю», «Ритмические полоски»)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dkit-inta.ru/wp-content/uploads/2016/01/%D0%BD%D0%BE%D1%82%D0%BA%D0%B8-1024x5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171" y="3423683"/>
            <a:ext cx="3507495" cy="17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citifox.ru/wp-content/uploads/2018/01/information_items_93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475" y="116958"/>
            <a:ext cx="2925538" cy="174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60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0736" y="878025"/>
            <a:ext cx="9878002" cy="6472989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такой стороны воспитания, на которую обстановка не оказывала бы влияния,</a:t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способности, которая не находилась бы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зависимости</a:t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непосредственно окружающего ребенка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конкретного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мира…</a:t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Тот, кому удастся создать такую обстановку,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облегчит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 труд в высшей степени.</a:t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нее ребенок будет жить — развиваться собственной жизнью,</a:t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духовный рост будет совершенствоваться…</a:t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Е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И. Тихеева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91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436" y="3904488"/>
            <a:ext cx="11074400" cy="1143000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/>
              <a:t>Спасибо </a:t>
            </a:r>
            <a:br>
              <a:rPr lang="ru-RU" sz="9600" dirty="0" smtClean="0"/>
            </a:br>
            <a:r>
              <a:rPr lang="ru-RU" sz="9600" dirty="0" smtClean="0"/>
              <a:t>за </a:t>
            </a:r>
            <a:br>
              <a:rPr lang="ru-RU" sz="9600" dirty="0" smtClean="0"/>
            </a:br>
            <a:r>
              <a:rPr lang="ru-RU" sz="9600" dirty="0" smtClean="0"/>
              <a:t>внимание!!!</a:t>
            </a:r>
            <a:endParaRPr lang="ru-RU" sz="9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426" y="4946416"/>
            <a:ext cx="5938019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0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584" y="719528"/>
            <a:ext cx="11321716" cy="35676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развивающей предметно-пространственной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среде  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федеральным образовательным стандартам дошкольного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09074" y="2346158"/>
            <a:ext cx="11550315" cy="4716379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•	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содержательно-насыщенной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включать средства обучения (в том числе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материалы (в том числе расходные), инвентарь, игровое, спортивное и оздоровительное оборудование, которые позволяют обеспечить игровую,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познава¬тельную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исследовательскую и творческую активность всех категорий детей,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экспе¬риментирование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материалами, доступными детям; двигательную активность, в том числе развитие крупной и мелкой моторики, участие в подвижных играх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соревно-ваниях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эмоциональное благополучие детей во взаимодействии с предметно- пространственным окружением; возможность самовыражения детей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трансформируемой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обеспечивать возможность изменений ППС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образовательной ситуации, в том числе меняющихся интересов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74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0" y="452717"/>
            <a:ext cx="11072647" cy="6140588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полифункциональной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обеспечивать возможность разнообразного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составляющих ППС (например, детской мебели, матов, мягких модулей, ширм, в том числе природных материалов) в разных видах детской активности;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обеспечивать свободный доступ воспитанников (в том числе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здоровья) к играм, игрушкам, материалам,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обеспечивающим все основные виды детской активности;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безопасной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все элементы ППС должны соответствовать требованиям по обеспечению надёжности и безопасность их использования, такими как санитарно - эпидемиологические правила и нормативы и правила пожарной безопасности.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73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133" y="0"/>
            <a:ext cx="10311141" cy="1981200"/>
          </a:xfrm>
        </p:spPr>
        <p:txBody>
          <a:bodyPr/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создания коррекционно-развивающей среды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1579" y="1732547"/>
            <a:ext cx="11165305" cy="4535905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создании предметно – пространственной среды должны учитываться следующие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доступности: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для свободной самостоятельной деятельности дошкольников на нижних открытых полках;</a:t>
            </a:r>
          </a:p>
          <a:p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системности:</a:t>
            </a: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материал систематизирован по зонам; каждой зоне отведено отдельное место;</a:t>
            </a:r>
          </a:p>
          <a:p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интеграции:</a:t>
            </a:r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оборудование для одной образовательной области могут использоваться и в ходе реализации других областей;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08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917413"/>
            <a:ext cx="10928268" cy="5659324"/>
          </a:xfrm>
        </p:spPr>
        <p:txBody>
          <a:bodyPr>
            <a:normAutofit fontScale="90000"/>
          </a:bodyPr>
          <a:lstStyle/>
          <a:p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учёт возрастных особенностей детей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 – дидактический материал и игры подобраны в соответствии с возрастом детей группы.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вариативности: наглядно – методический материал, дидактические пособия и настольно – печатные пособия многовариантны (в зависимости от возраста детей, задач обучения);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эстетичности: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 – методические пособия и игры выполнены из современных, ярких, легко обрабатывающихся материалов, эстетически оформлены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вариативности</a:t>
            </a:r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наглядно – методический материал, дидактические пособия и настольно – печатные пособия многовариантны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свободы достижения ребенком своего права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предметно-пространственная среда должна ориентироваться на зону «ближайшего развития» ребёнка.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74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2273968"/>
            <a:ext cx="11337342" cy="382604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успешную социализацию и интеграцию воспитанников с ОВЗ;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при игровом взаимодействии и неформальном общении со сверстниками и педагогами существенно повлиять на развитие речи ребёнка и его интеллектуальное развитие в целом.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3926" y="788399"/>
            <a:ext cx="114781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благоприятной коррекционно-развивающей среды группы позволит: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23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784" y="329784"/>
            <a:ext cx="11491582" cy="72933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 центр «Буду говорить правильно»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6587" y="975862"/>
            <a:ext cx="104761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гимнастика: </a:t>
            </a: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767734" y="1452916"/>
            <a:ext cx="10403173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индивидуальные зеркала,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3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картинки к артикуляционным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упражнениям,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комплексы упражнений для артикуляции,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артикуляционные часы,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артикуляционные </a:t>
            </a:r>
            <a:r>
              <a:rPr kumimoji="0" lang="ru-RU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крутилки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артикуляционные дорожки, 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3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игры для проведения артикуляционной гимнастики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«Гусеница», «В ледяном плену», «Собери из вагончиков поезд». «Укрась дерево (ёлку)», «Тучка»; - артикуляционная гимнастика для мальчиков.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71" y="1059119"/>
            <a:ext cx="3367078" cy="191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7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3804" y="0"/>
            <a:ext cx="9404723" cy="995796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моторика: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4637" y="1079296"/>
            <a:ext cx="11637363" cy="1071062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картотека пальчиковых игр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трафареты по лексическим темам;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Нетрадиционное оборудование: 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шарики Су -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Джок</a:t>
            </a:r>
            <a:endParaRPr lang="ru-RU" sz="27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мячики – ёжики»;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шестигранные карандаши;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пальцеходы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бигуди;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прищепки;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решетки;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моталочки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 зубные щетки;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резинки для волос; </a:t>
            </a:r>
          </a:p>
          <a:p>
            <a:endParaRPr lang="ru-RU" sz="2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7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трафареты-обводки;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пособие «Сплети коврик»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крышки от пластиковых бутылок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пуговицы;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фасоль;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 бархатная бумага и шерстяные нитки;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счетные палочки;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картотека «Фигуры из палочек»;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пособие «Выложи узор»;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пособие  по массажу;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трафареты-обводки;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пособие «Сплети коврик»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3849" y="3751118"/>
            <a:ext cx="2589459" cy="278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5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169</TotalTime>
  <Words>937</Words>
  <Application>Microsoft Office PowerPoint</Application>
  <PresentationFormat>Произвольный</PresentationFormat>
  <Paragraphs>141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Взаимодействие учителя – логопеда и воспитателя ГКН  по проектированию и   совершенствованию предметно – пространственной среды для реализации задач коррекционно – развивающего обучения детей с ОВЗ</vt:lpstr>
      <vt:lpstr>Нет такой стороны воспитания, на которую обстановка не оказывала бы влияния, нет способности, которая не находилась бы  в прямой зависимости от непосредственно окружающего ребенка  конкретного мира… Тот, кому удастся создать такую обстановку,  облегчит свой труд в высшей степени. Среди нее ребенок будет жить — развиваться собственной жизнью, его духовный рост будет совершенствоваться…                                                            Е. И. Тихеева </vt:lpstr>
      <vt:lpstr>Требования к развивающей предметно-пространственной среде   по федеральным образовательным стандартам дошкольного образования    </vt:lpstr>
      <vt:lpstr>• полифункциональной - обеспечивать возможность разнообразного использования составляющих ППС (например, детской мебели, матов, мягких модулей, ширм, в том числе природных материалов) в разных видах детской активности; • доступной - обеспечивать свободный доступ воспитанников (в том числе детей с ограниченными возможностями здоровья) к играм, игрушкам, материалам, пособиям, обеспечивающим все основные виды детской активности; • безопасной - все элементы ППС должны соответствовать требованиям по обеспечению надёжности и безопасность их использования, такими как санитарно - эпидемиологические правила и нормативы и правила пожарной безопасности. </vt:lpstr>
      <vt:lpstr>Принципы создания коррекционно-развивающей среды</vt:lpstr>
      <vt:lpstr>учёт возрастных особенностей детей:  наглядно – дидактический материал и игры подобраны в соответствии с возрастом детей группы. вариативности: наглядно – методический материал, дидактические пособия и настольно – печатные пособия многовариантны (в зависимости от возраста детей, задач обучения); эстетичности:  наглядно – методические пособия и игры выполнены из современных, ярких, легко обрабатывающихся материалов, эстетически оформлены; вариативности: наглядно – методический материал, дидактические пособия и настольно – печатные пособия многовариантны  принцип свободы достижения ребенком своего права: предметно-пространственная среда должна ориентироваться на зону «ближайшего развития» ребёнка.  </vt:lpstr>
      <vt:lpstr>• обеспечить успешную социализацию и интеграцию воспитанников с ОВЗ; • при игровом взаимодействии и неформальном общении со сверстниками и педагогами существенно повлиять на развитие речи ребёнка и его интеллектуальное развитие в целом. </vt:lpstr>
      <vt:lpstr>Речевой центр «Буду говорить правильно»</vt:lpstr>
      <vt:lpstr>Мелкая моторика: </vt:lpstr>
      <vt:lpstr>Дыхание:</vt:lpstr>
      <vt:lpstr>Фонематический восприятие:</vt:lpstr>
      <vt:lpstr>      Звукопроизношение:  </vt:lpstr>
      <vt:lpstr>Лексика: </vt:lpstr>
      <vt:lpstr>Грамматика: </vt:lpstr>
      <vt:lpstr>Связная речь: </vt:lpstr>
      <vt:lpstr>Грамота</vt:lpstr>
      <vt:lpstr>«Центр «Играем в театр»</vt:lpstr>
      <vt:lpstr>Центр: «Наша библиотека»</vt:lpstr>
      <vt:lpstr>«Музыкальный центр»</vt:lpstr>
      <vt:lpstr>Спасибо  за  внимание!!!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учителя – логопеда и воспитателя ГКН  по проектированию и   совершенствованию предметно – пространственной среды для реализации задач коррекционно – развивающего обучения детей с ОВЗ</dc:title>
  <dc:creator>ПК</dc:creator>
  <cp:lastModifiedBy>Пользователь</cp:lastModifiedBy>
  <cp:revision>19</cp:revision>
  <dcterms:created xsi:type="dcterms:W3CDTF">2018-01-21T11:17:16Z</dcterms:created>
  <dcterms:modified xsi:type="dcterms:W3CDTF">2025-10-06T14:50:22Z</dcterms:modified>
</cp:coreProperties>
</file>