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6" r:id="rId8"/>
    <p:sldId id="267" r:id="rId9"/>
    <p:sldId id="265" r:id="rId10"/>
    <p:sldId id="268" r:id="rId11"/>
    <p:sldId id="270" r:id="rId12"/>
    <p:sldId id="272" r:id="rId13"/>
    <p:sldId id="273" r:id="rId14"/>
    <p:sldId id="301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314" r:id="rId23"/>
    <p:sldId id="281" r:id="rId24"/>
    <p:sldId id="282" r:id="rId25"/>
    <p:sldId id="283" r:id="rId26"/>
    <p:sldId id="285" r:id="rId27"/>
    <p:sldId id="318" r:id="rId28"/>
    <p:sldId id="307" r:id="rId29"/>
    <p:sldId id="287" r:id="rId30"/>
    <p:sldId id="288" r:id="rId31"/>
    <p:sldId id="289" r:id="rId32"/>
    <p:sldId id="290" r:id="rId33"/>
    <p:sldId id="291" r:id="rId34"/>
    <p:sldId id="292" r:id="rId35"/>
    <p:sldId id="313" r:id="rId36"/>
    <p:sldId id="293" r:id="rId37"/>
    <p:sldId id="316" r:id="rId38"/>
    <p:sldId id="294" r:id="rId39"/>
    <p:sldId id="295" r:id="rId40"/>
    <p:sldId id="303" r:id="rId41"/>
    <p:sldId id="304" r:id="rId42"/>
    <p:sldId id="308" r:id="rId43"/>
    <p:sldId id="296" r:id="rId44"/>
    <p:sldId id="297" r:id="rId45"/>
    <p:sldId id="315" r:id="rId46"/>
    <p:sldId id="309" r:id="rId47"/>
    <p:sldId id="298" r:id="rId48"/>
    <p:sldId id="299" r:id="rId49"/>
    <p:sldId id="300" r:id="rId50"/>
    <p:sldId id="302" r:id="rId51"/>
    <p:sldId id="305" r:id="rId52"/>
    <p:sldId id="310" r:id="rId53"/>
    <p:sldId id="311" r:id="rId54"/>
    <p:sldId id="319" r:id="rId55"/>
    <p:sldId id="312" r:id="rId5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D3EB5C-24E2-4190-9AD0-49D0B80534E8}" type="doc">
      <dgm:prSet loTypeId="urn:microsoft.com/office/officeart/2005/8/layout/default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635F6109-5373-4C0F-94B5-F3218134E72D}">
      <dgm:prSet/>
      <dgm:spPr/>
      <dgm:t>
        <a:bodyPr/>
        <a:lstStyle/>
        <a:p>
          <a:r>
            <a:rPr lang="ru-RU" b="1" dirty="0" smtClean="0"/>
            <a:t>Владение  речью как средством общения и культуры</a:t>
          </a:r>
          <a:endParaRPr lang="ru-RU" b="1" dirty="0"/>
        </a:p>
      </dgm:t>
    </dgm:pt>
    <dgm:pt modelId="{F080C92F-2C55-4C8D-869D-AF894251F23A}" type="parTrans" cxnId="{E57CA2DD-F1FD-4E03-A440-674804AC2197}">
      <dgm:prSet/>
      <dgm:spPr/>
      <dgm:t>
        <a:bodyPr/>
        <a:lstStyle/>
        <a:p>
          <a:endParaRPr lang="ru-RU"/>
        </a:p>
      </dgm:t>
    </dgm:pt>
    <dgm:pt modelId="{275C49A2-B374-423B-B667-EBC5D0429E11}" type="sibTrans" cxnId="{E57CA2DD-F1FD-4E03-A440-674804AC2197}">
      <dgm:prSet/>
      <dgm:spPr/>
      <dgm:t>
        <a:bodyPr/>
        <a:lstStyle/>
        <a:p>
          <a:endParaRPr lang="ru-RU"/>
        </a:p>
      </dgm:t>
    </dgm:pt>
    <dgm:pt modelId="{FF38A936-38B2-4A62-8444-7CEBF2632F11}">
      <dgm:prSet phldrT="[Текст]"/>
      <dgm:spPr/>
      <dgm:t>
        <a:bodyPr/>
        <a:lstStyle/>
        <a:p>
          <a:r>
            <a:rPr lang="ru-RU" b="1" dirty="0" smtClean="0"/>
            <a:t>Обогащение активного словаря</a:t>
          </a:r>
          <a:endParaRPr lang="ru-RU" b="1" dirty="0"/>
        </a:p>
      </dgm:t>
    </dgm:pt>
    <dgm:pt modelId="{90CDCAB7-F6D3-4848-A7C7-3E8CDF02FCC0}" type="parTrans" cxnId="{56AE069A-B6DB-4E1B-ADEE-E88639273A9E}">
      <dgm:prSet/>
      <dgm:spPr/>
      <dgm:t>
        <a:bodyPr/>
        <a:lstStyle/>
        <a:p>
          <a:endParaRPr lang="ru-RU"/>
        </a:p>
      </dgm:t>
    </dgm:pt>
    <dgm:pt modelId="{FCFB8FB1-8A2D-4EEC-B26E-230E494AF4E3}" type="sibTrans" cxnId="{56AE069A-B6DB-4E1B-ADEE-E88639273A9E}">
      <dgm:prSet/>
      <dgm:spPr/>
      <dgm:t>
        <a:bodyPr/>
        <a:lstStyle/>
        <a:p>
          <a:endParaRPr lang="ru-RU"/>
        </a:p>
      </dgm:t>
    </dgm:pt>
    <dgm:pt modelId="{AAAB3E8B-6618-4EC8-908C-7FC3E51B5B49}">
      <dgm:prSet phldrT="[Текст]"/>
      <dgm:spPr/>
      <dgm:t>
        <a:bodyPr/>
        <a:lstStyle/>
        <a:p>
          <a:r>
            <a:rPr lang="ru-RU" b="1" dirty="0" smtClean="0"/>
            <a:t>Развитие связной, грамматически правильной диалогической и монологической речи</a:t>
          </a:r>
          <a:endParaRPr lang="ru-RU" b="1" dirty="0"/>
        </a:p>
      </dgm:t>
    </dgm:pt>
    <dgm:pt modelId="{EF348F65-2F7B-4FB6-AE76-D2B7D567F03B}" type="parTrans" cxnId="{11F4336C-0ABB-4ED4-A366-10832C1BEC8B}">
      <dgm:prSet/>
      <dgm:spPr/>
      <dgm:t>
        <a:bodyPr/>
        <a:lstStyle/>
        <a:p>
          <a:endParaRPr lang="ru-RU"/>
        </a:p>
      </dgm:t>
    </dgm:pt>
    <dgm:pt modelId="{B30DD509-0D9E-49EF-9B7B-97ED08E65D81}" type="sibTrans" cxnId="{11F4336C-0ABB-4ED4-A366-10832C1BEC8B}">
      <dgm:prSet/>
      <dgm:spPr/>
      <dgm:t>
        <a:bodyPr/>
        <a:lstStyle/>
        <a:p>
          <a:endParaRPr lang="ru-RU"/>
        </a:p>
      </dgm:t>
    </dgm:pt>
    <dgm:pt modelId="{6C6A02FD-631F-4416-B693-78FC4E7CB7F3}">
      <dgm:prSet phldrT="[Текст]"/>
      <dgm:spPr/>
      <dgm:t>
        <a:bodyPr/>
        <a:lstStyle/>
        <a:p>
          <a:r>
            <a:rPr lang="ru-RU" b="1" dirty="0" smtClean="0"/>
            <a:t>Развитие речевого творчества</a:t>
          </a:r>
          <a:endParaRPr lang="ru-RU" b="1" dirty="0"/>
        </a:p>
      </dgm:t>
    </dgm:pt>
    <dgm:pt modelId="{D176A53C-B04A-4D6F-9743-B3A589AA87F9}" type="parTrans" cxnId="{1B82D93C-5CC8-449B-8D13-F286C2687C34}">
      <dgm:prSet/>
      <dgm:spPr/>
      <dgm:t>
        <a:bodyPr/>
        <a:lstStyle/>
        <a:p>
          <a:endParaRPr lang="ru-RU"/>
        </a:p>
      </dgm:t>
    </dgm:pt>
    <dgm:pt modelId="{5DC11090-68A3-4E14-8204-4A38D61134E7}" type="sibTrans" cxnId="{1B82D93C-5CC8-449B-8D13-F286C2687C34}">
      <dgm:prSet/>
      <dgm:spPr/>
      <dgm:t>
        <a:bodyPr/>
        <a:lstStyle/>
        <a:p>
          <a:endParaRPr lang="ru-RU"/>
        </a:p>
      </dgm:t>
    </dgm:pt>
    <dgm:pt modelId="{6BF1E519-1F75-40A0-8562-BC6D643F7B4E}">
      <dgm:prSet phldrT="[Текст]"/>
      <dgm:spPr/>
      <dgm:t>
        <a:bodyPr/>
        <a:lstStyle/>
        <a:p>
          <a:r>
            <a:rPr lang="ru-RU" b="1" dirty="0" smtClean="0"/>
            <a:t>Развитие звуковой и интонационной культуры речи, фонематического слуха</a:t>
          </a:r>
          <a:endParaRPr lang="ru-RU" b="1" dirty="0"/>
        </a:p>
      </dgm:t>
    </dgm:pt>
    <dgm:pt modelId="{DBB35064-A79C-476E-81A2-7AAEF54B77DB}" type="parTrans" cxnId="{4F656C31-57F5-4F4B-9660-F86F21D3AC78}">
      <dgm:prSet/>
      <dgm:spPr/>
      <dgm:t>
        <a:bodyPr/>
        <a:lstStyle/>
        <a:p>
          <a:endParaRPr lang="ru-RU"/>
        </a:p>
      </dgm:t>
    </dgm:pt>
    <dgm:pt modelId="{12DE1306-8319-4B23-BFAA-A1E73AEC9ECE}" type="sibTrans" cxnId="{4F656C31-57F5-4F4B-9660-F86F21D3AC78}">
      <dgm:prSet/>
      <dgm:spPr/>
      <dgm:t>
        <a:bodyPr/>
        <a:lstStyle/>
        <a:p>
          <a:endParaRPr lang="ru-RU"/>
        </a:p>
      </dgm:t>
    </dgm:pt>
    <dgm:pt modelId="{CFD2DAF7-62D7-4E9A-A8F7-9768269021B1}">
      <dgm:prSet phldrT="[Текст]"/>
      <dgm:spPr/>
      <dgm:t>
        <a:bodyPr/>
        <a:lstStyle/>
        <a:p>
          <a:r>
            <a:rPr lang="ru-RU" b="1" dirty="0" smtClean="0"/>
            <a:t>Знакомство с книжной культурой; детской литературой, понимание на слух текстов различных жанров детской литературы</a:t>
          </a:r>
          <a:endParaRPr lang="ru-RU" b="1" dirty="0"/>
        </a:p>
      </dgm:t>
    </dgm:pt>
    <dgm:pt modelId="{88CC0F1D-D2B5-4C73-BD2B-2A6CAED2AD98}" type="parTrans" cxnId="{40BF061E-3187-4691-9844-A30726E0BAA7}">
      <dgm:prSet/>
      <dgm:spPr/>
      <dgm:t>
        <a:bodyPr/>
        <a:lstStyle/>
        <a:p>
          <a:endParaRPr lang="ru-RU"/>
        </a:p>
      </dgm:t>
    </dgm:pt>
    <dgm:pt modelId="{CB9861FB-A48A-4A5D-A1D2-B148910BA4FA}" type="sibTrans" cxnId="{40BF061E-3187-4691-9844-A30726E0BAA7}">
      <dgm:prSet/>
      <dgm:spPr/>
      <dgm:t>
        <a:bodyPr/>
        <a:lstStyle/>
        <a:p>
          <a:endParaRPr lang="ru-RU"/>
        </a:p>
      </dgm:t>
    </dgm:pt>
    <dgm:pt modelId="{30DCD4AF-A3BD-4F5A-ACB3-2E460F12A5B5}">
      <dgm:prSet phldrT="[Текст]"/>
      <dgm:spPr/>
      <dgm:t>
        <a:bodyPr/>
        <a:lstStyle/>
        <a:p>
          <a:r>
            <a:rPr lang="ru-RU" b="1" dirty="0" smtClean="0"/>
            <a:t>Формирование звуковой аналитико-синтетической активности как предпосылки обучения грамоте</a:t>
          </a:r>
          <a:endParaRPr lang="ru-RU" b="1" dirty="0"/>
        </a:p>
      </dgm:t>
    </dgm:pt>
    <dgm:pt modelId="{DA9476DB-A91C-44BD-B511-14B157D50455}" type="parTrans" cxnId="{DE5CD1CC-9F9E-40A4-A5DD-857C97FA97EE}">
      <dgm:prSet/>
      <dgm:spPr/>
      <dgm:t>
        <a:bodyPr/>
        <a:lstStyle/>
        <a:p>
          <a:endParaRPr lang="ru-RU"/>
        </a:p>
      </dgm:t>
    </dgm:pt>
    <dgm:pt modelId="{9ED3796E-2DB2-479D-BC6A-50DD14E95714}" type="sibTrans" cxnId="{DE5CD1CC-9F9E-40A4-A5DD-857C97FA97EE}">
      <dgm:prSet/>
      <dgm:spPr/>
      <dgm:t>
        <a:bodyPr/>
        <a:lstStyle/>
        <a:p>
          <a:endParaRPr lang="ru-RU"/>
        </a:p>
      </dgm:t>
    </dgm:pt>
    <dgm:pt modelId="{174747BA-2FC0-4584-B6C7-CDE9217C7504}" type="pres">
      <dgm:prSet presAssocID="{D8D3EB5C-24E2-4190-9AD0-49D0B80534E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155AF5-566A-47A1-8821-22F7849BAA3A}" type="pres">
      <dgm:prSet presAssocID="{635F6109-5373-4C0F-94B5-F3218134E72D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65DE5-3F8D-461E-939A-C4CC94ECDA7F}" type="pres">
      <dgm:prSet presAssocID="{275C49A2-B374-423B-B667-EBC5D0429E11}" presName="sibTrans" presStyleCnt="0"/>
      <dgm:spPr/>
    </dgm:pt>
    <dgm:pt modelId="{0144C0DF-0971-4053-9FA8-D523F0FC686F}" type="pres">
      <dgm:prSet presAssocID="{FF38A936-38B2-4A62-8444-7CEBF2632F11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FB767B-32B6-4AAD-954F-FED83CA07908}" type="pres">
      <dgm:prSet presAssocID="{FCFB8FB1-8A2D-4EEC-B26E-230E494AF4E3}" presName="sibTrans" presStyleCnt="0"/>
      <dgm:spPr/>
    </dgm:pt>
    <dgm:pt modelId="{597EE30B-700E-456E-8522-DD9E59270F4C}" type="pres">
      <dgm:prSet presAssocID="{AAAB3E8B-6618-4EC8-908C-7FC3E51B5B4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88DD73-E888-40BB-875E-920EB0CAF946}" type="pres">
      <dgm:prSet presAssocID="{B30DD509-0D9E-49EF-9B7B-97ED08E65D81}" presName="sibTrans" presStyleCnt="0"/>
      <dgm:spPr/>
    </dgm:pt>
    <dgm:pt modelId="{03E48418-87F5-4515-ACBF-DF3BEB2FA7BB}" type="pres">
      <dgm:prSet presAssocID="{6C6A02FD-631F-4416-B693-78FC4E7CB7F3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DBD65D-677D-4874-A00E-9BA91A81FC4A}" type="pres">
      <dgm:prSet presAssocID="{5DC11090-68A3-4E14-8204-4A38D61134E7}" presName="sibTrans" presStyleCnt="0"/>
      <dgm:spPr/>
    </dgm:pt>
    <dgm:pt modelId="{7BF3C5D1-B381-4A1D-8091-289E3463DA40}" type="pres">
      <dgm:prSet presAssocID="{6BF1E519-1F75-40A0-8562-BC6D643F7B4E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8DC890-DFE0-4A28-A9DA-2E7A560A18FC}" type="pres">
      <dgm:prSet presAssocID="{12DE1306-8319-4B23-BFAA-A1E73AEC9ECE}" presName="sibTrans" presStyleCnt="0"/>
      <dgm:spPr/>
    </dgm:pt>
    <dgm:pt modelId="{B17C6C9E-8F0D-4345-A52B-A2F76073BE46}" type="pres">
      <dgm:prSet presAssocID="{CFD2DAF7-62D7-4E9A-A8F7-9768269021B1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282EE0-B516-4BF4-AA3C-5DC25E5FAB1F}" type="pres">
      <dgm:prSet presAssocID="{CB9861FB-A48A-4A5D-A1D2-B148910BA4FA}" presName="sibTrans" presStyleCnt="0"/>
      <dgm:spPr/>
    </dgm:pt>
    <dgm:pt modelId="{9D13B609-1E94-4BCE-8212-B3A294DC6EF4}" type="pres">
      <dgm:prSet presAssocID="{30DCD4AF-A3BD-4F5A-ACB3-2E460F12A5B5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4CEA11-AE20-4243-82A1-487A1A2E23C9}" type="presOf" srcId="{6C6A02FD-631F-4416-B693-78FC4E7CB7F3}" destId="{03E48418-87F5-4515-ACBF-DF3BEB2FA7BB}" srcOrd="0" destOrd="0" presId="urn:microsoft.com/office/officeart/2005/8/layout/default#1"/>
    <dgm:cxn modelId="{917395C1-92A9-432A-AAA4-DD078DF59852}" type="presOf" srcId="{30DCD4AF-A3BD-4F5A-ACB3-2E460F12A5B5}" destId="{9D13B609-1E94-4BCE-8212-B3A294DC6EF4}" srcOrd="0" destOrd="0" presId="urn:microsoft.com/office/officeart/2005/8/layout/default#1"/>
    <dgm:cxn modelId="{DE5CD1CC-9F9E-40A4-A5DD-857C97FA97EE}" srcId="{D8D3EB5C-24E2-4190-9AD0-49D0B80534E8}" destId="{30DCD4AF-A3BD-4F5A-ACB3-2E460F12A5B5}" srcOrd="6" destOrd="0" parTransId="{DA9476DB-A91C-44BD-B511-14B157D50455}" sibTransId="{9ED3796E-2DB2-479D-BC6A-50DD14E95714}"/>
    <dgm:cxn modelId="{2EF4A0F0-195C-417A-8106-7BC21B642522}" type="presOf" srcId="{FF38A936-38B2-4A62-8444-7CEBF2632F11}" destId="{0144C0DF-0971-4053-9FA8-D523F0FC686F}" srcOrd="0" destOrd="0" presId="urn:microsoft.com/office/officeart/2005/8/layout/default#1"/>
    <dgm:cxn modelId="{40BF061E-3187-4691-9844-A30726E0BAA7}" srcId="{D8D3EB5C-24E2-4190-9AD0-49D0B80534E8}" destId="{CFD2DAF7-62D7-4E9A-A8F7-9768269021B1}" srcOrd="5" destOrd="0" parTransId="{88CC0F1D-D2B5-4C73-BD2B-2A6CAED2AD98}" sibTransId="{CB9861FB-A48A-4A5D-A1D2-B148910BA4FA}"/>
    <dgm:cxn modelId="{1B82D93C-5CC8-449B-8D13-F286C2687C34}" srcId="{D8D3EB5C-24E2-4190-9AD0-49D0B80534E8}" destId="{6C6A02FD-631F-4416-B693-78FC4E7CB7F3}" srcOrd="3" destOrd="0" parTransId="{D176A53C-B04A-4D6F-9743-B3A589AA87F9}" sibTransId="{5DC11090-68A3-4E14-8204-4A38D61134E7}"/>
    <dgm:cxn modelId="{68B49BB6-3999-412F-AD1D-AE034FF03B37}" type="presOf" srcId="{AAAB3E8B-6618-4EC8-908C-7FC3E51B5B49}" destId="{597EE30B-700E-456E-8522-DD9E59270F4C}" srcOrd="0" destOrd="0" presId="urn:microsoft.com/office/officeart/2005/8/layout/default#1"/>
    <dgm:cxn modelId="{56AE069A-B6DB-4E1B-ADEE-E88639273A9E}" srcId="{D8D3EB5C-24E2-4190-9AD0-49D0B80534E8}" destId="{FF38A936-38B2-4A62-8444-7CEBF2632F11}" srcOrd="1" destOrd="0" parTransId="{90CDCAB7-F6D3-4848-A7C7-3E8CDF02FCC0}" sibTransId="{FCFB8FB1-8A2D-4EEC-B26E-230E494AF4E3}"/>
    <dgm:cxn modelId="{D2C0DAFC-EB69-469E-8533-65B5E2A4DD20}" type="presOf" srcId="{635F6109-5373-4C0F-94B5-F3218134E72D}" destId="{41155AF5-566A-47A1-8821-22F7849BAA3A}" srcOrd="0" destOrd="0" presId="urn:microsoft.com/office/officeart/2005/8/layout/default#1"/>
    <dgm:cxn modelId="{AD665BC0-EE3E-4733-AB3E-EAA8CA72C545}" type="presOf" srcId="{D8D3EB5C-24E2-4190-9AD0-49D0B80534E8}" destId="{174747BA-2FC0-4584-B6C7-CDE9217C7504}" srcOrd="0" destOrd="0" presId="urn:microsoft.com/office/officeart/2005/8/layout/default#1"/>
    <dgm:cxn modelId="{E57CA2DD-F1FD-4E03-A440-674804AC2197}" srcId="{D8D3EB5C-24E2-4190-9AD0-49D0B80534E8}" destId="{635F6109-5373-4C0F-94B5-F3218134E72D}" srcOrd="0" destOrd="0" parTransId="{F080C92F-2C55-4C8D-869D-AF894251F23A}" sibTransId="{275C49A2-B374-423B-B667-EBC5D0429E11}"/>
    <dgm:cxn modelId="{11F4336C-0ABB-4ED4-A366-10832C1BEC8B}" srcId="{D8D3EB5C-24E2-4190-9AD0-49D0B80534E8}" destId="{AAAB3E8B-6618-4EC8-908C-7FC3E51B5B49}" srcOrd="2" destOrd="0" parTransId="{EF348F65-2F7B-4FB6-AE76-D2B7D567F03B}" sibTransId="{B30DD509-0D9E-49EF-9B7B-97ED08E65D81}"/>
    <dgm:cxn modelId="{25957ABF-6952-4F67-9E28-455967C85D04}" type="presOf" srcId="{6BF1E519-1F75-40A0-8562-BC6D643F7B4E}" destId="{7BF3C5D1-B381-4A1D-8091-289E3463DA40}" srcOrd="0" destOrd="0" presId="urn:microsoft.com/office/officeart/2005/8/layout/default#1"/>
    <dgm:cxn modelId="{4F656C31-57F5-4F4B-9660-F86F21D3AC78}" srcId="{D8D3EB5C-24E2-4190-9AD0-49D0B80534E8}" destId="{6BF1E519-1F75-40A0-8562-BC6D643F7B4E}" srcOrd="4" destOrd="0" parTransId="{DBB35064-A79C-476E-81A2-7AAEF54B77DB}" sibTransId="{12DE1306-8319-4B23-BFAA-A1E73AEC9ECE}"/>
    <dgm:cxn modelId="{419278A8-50AC-4108-A3C1-2350D83424B1}" type="presOf" srcId="{CFD2DAF7-62D7-4E9A-A8F7-9768269021B1}" destId="{B17C6C9E-8F0D-4345-A52B-A2F76073BE46}" srcOrd="0" destOrd="0" presId="urn:microsoft.com/office/officeart/2005/8/layout/default#1"/>
    <dgm:cxn modelId="{D5F4E68B-B4F6-412C-919B-E5C5E62210B9}" type="presParOf" srcId="{174747BA-2FC0-4584-B6C7-CDE9217C7504}" destId="{41155AF5-566A-47A1-8821-22F7849BAA3A}" srcOrd="0" destOrd="0" presId="urn:microsoft.com/office/officeart/2005/8/layout/default#1"/>
    <dgm:cxn modelId="{3923A8A1-621A-46A8-8AFA-A72DED4AFF4F}" type="presParOf" srcId="{174747BA-2FC0-4584-B6C7-CDE9217C7504}" destId="{CBF65DE5-3F8D-461E-939A-C4CC94ECDA7F}" srcOrd="1" destOrd="0" presId="urn:microsoft.com/office/officeart/2005/8/layout/default#1"/>
    <dgm:cxn modelId="{954B54F1-342D-4FEE-AE91-C6A5EA5BE613}" type="presParOf" srcId="{174747BA-2FC0-4584-B6C7-CDE9217C7504}" destId="{0144C0DF-0971-4053-9FA8-D523F0FC686F}" srcOrd="2" destOrd="0" presId="urn:microsoft.com/office/officeart/2005/8/layout/default#1"/>
    <dgm:cxn modelId="{6A47AA62-E85E-451F-A3DA-B763B5869D05}" type="presParOf" srcId="{174747BA-2FC0-4584-B6C7-CDE9217C7504}" destId="{F7FB767B-32B6-4AAD-954F-FED83CA07908}" srcOrd="3" destOrd="0" presId="urn:microsoft.com/office/officeart/2005/8/layout/default#1"/>
    <dgm:cxn modelId="{3355B3B0-6AF3-43DD-9F1F-57DCE7346594}" type="presParOf" srcId="{174747BA-2FC0-4584-B6C7-CDE9217C7504}" destId="{597EE30B-700E-456E-8522-DD9E59270F4C}" srcOrd="4" destOrd="0" presId="urn:microsoft.com/office/officeart/2005/8/layout/default#1"/>
    <dgm:cxn modelId="{597C0FB3-FC10-4AAF-A9CC-1E37D137BB2B}" type="presParOf" srcId="{174747BA-2FC0-4584-B6C7-CDE9217C7504}" destId="{3288DD73-E888-40BB-875E-920EB0CAF946}" srcOrd="5" destOrd="0" presId="urn:microsoft.com/office/officeart/2005/8/layout/default#1"/>
    <dgm:cxn modelId="{F0AB09ED-8AC9-4C2C-8FDD-DDDDCE22D591}" type="presParOf" srcId="{174747BA-2FC0-4584-B6C7-CDE9217C7504}" destId="{03E48418-87F5-4515-ACBF-DF3BEB2FA7BB}" srcOrd="6" destOrd="0" presId="urn:microsoft.com/office/officeart/2005/8/layout/default#1"/>
    <dgm:cxn modelId="{853775FB-480C-4153-B4D9-C10EC855B6B8}" type="presParOf" srcId="{174747BA-2FC0-4584-B6C7-CDE9217C7504}" destId="{65DBD65D-677D-4874-A00E-9BA91A81FC4A}" srcOrd="7" destOrd="0" presId="urn:microsoft.com/office/officeart/2005/8/layout/default#1"/>
    <dgm:cxn modelId="{530A809F-9AA9-4962-94FF-9BEF427BDF12}" type="presParOf" srcId="{174747BA-2FC0-4584-B6C7-CDE9217C7504}" destId="{7BF3C5D1-B381-4A1D-8091-289E3463DA40}" srcOrd="8" destOrd="0" presId="urn:microsoft.com/office/officeart/2005/8/layout/default#1"/>
    <dgm:cxn modelId="{5AA58A0D-0469-4CA3-BC04-8E78A1FCDA08}" type="presParOf" srcId="{174747BA-2FC0-4584-B6C7-CDE9217C7504}" destId="{5B8DC890-DFE0-4A28-A9DA-2E7A560A18FC}" srcOrd="9" destOrd="0" presId="urn:microsoft.com/office/officeart/2005/8/layout/default#1"/>
    <dgm:cxn modelId="{8C5441D7-481A-46C1-A338-A12B0FD499CC}" type="presParOf" srcId="{174747BA-2FC0-4584-B6C7-CDE9217C7504}" destId="{B17C6C9E-8F0D-4345-A52B-A2F76073BE46}" srcOrd="10" destOrd="0" presId="urn:microsoft.com/office/officeart/2005/8/layout/default#1"/>
    <dgm:cxn modelId="{5700A458-BDC1-450A-B3FB-33DF9112DF5C}" type="presParOf" srcId="{174747BA-2FC0-4584-B6C7-CDE9217C7504}" destId="{BD282EE0-B516-4BF4-AA3C-5DC25E5FAB1F}" srcOrd="11" destOrd="0" presId="urn:microsoft.com/office/officeart/2005/8/layout/default#1"/>
    <dgm:cxn modelId="{89A5F208-4F4C-4AD5-87B6-79838CBA7FD2}" type="presParOf" srcId="{174747BA-2FC0-4584-B6C7-CDE9217C7504}" destId="{9D13B609-1E94-4BCE-8212-B3A294DC6EF4}" srcOrd="1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E7C7C4F-F50A-4AD5-B823-D72E91277045}" type="doc">
      <dgm:prSet loTypeId="urn:microsoft.com/office/officeart/2005/8/layout/vList5" loCatId="list" qsTypeId="urn:microsoft.com/office/officeart/2005/8/quickstyle/simple1#10" qsCatId="simple" csTypeId="urn:microsoft.com/office/officeart/2005/8/colors/accent1_2#10" csCatId="accent1" phldr="1"/>
      <dgm:spPr/>
      <dgm:t>
        <a:bodyPr/>
        <a:lstStyle/>
        <a:p>
          <a:endParaRPr lang="ru-RU"/>
        </a:p>
      </dgm:t>
    </dgm:pt>
    <dgm:pt modelId="{6D599AB7-4F55-4976-9FE4-0B7125C5CC0C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 vert="vert270"/>
        <a:lstStyle/>
        <a:p>
          <a:r>
            <a:rPr lang="ru-RU" sz="6000" b="1" dirty="0" smtClean="0">
              <a:solidFill>
                <a:schemeClr val="tx1"/>
              </a:solidFill>
            </a:rPr>
            <a:t>ЦЕЛИ:</a:t>
          </a:r>
          <a:endParaRPr lang="ru-RU" sz="6000" b="1" dirty="0">
            <a:solidFill>
              <a:schemeClr val="tx1"/>
            </a:solidFill>
          </a:endParaRPr>
        </a:p>
      </dgm:t>
    </dgm:pt>
    <dgm:pt modelId="{C585A719-87D9-4F0A-866D-E0F0A9ACD968}" type="parTrans" cxnId="{04005601-D3E6-470A-A97F-F34A68956592}">
      <dgm:prSet/>
      <dgm:spPr/>
      <dgm:t>
        <a:bodyPr/>
        <a:lstStyle/>
        <a:p>
          <a:endParaRPr lang="ru-RU"/>
        </a:p>
      </dgm:t>
    </dgm:pt>
    <dgm:pt modelId="{15831E56-8F69-4A2F-848C-1BFD33A3FF25}" type="sibTrans" cxnId="{04005601-D3E6-470A-A97F-F34A68956592}">
      <dgm:prSet/>
      <dgm:spPr/>
      <dgm:t>
        <a:bodyPr/>
        <a:lstStyle/>
        <a:p>
          <a:endParaRPr lang="ru-RU"/>
        </a:p>
      </dgm:t>
    </dgm:pt>
    <dgm:pt modelId="{439A01BB-C46A-4E5D-A118-6D895B0201F4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600" dirty="0" smtClean="0"/>
            <a:t>Формирование  представления о предложении (без грамматического определения).</a:t>
          </a:r>
          <a:endParaRPr lang="ru-RU" sz="2600" dirty="0"/>
        </a:p>
      </dgm:t>
    </dgm:pt>
    <dgm:pt modelId="{D4239101-188E-41FD-83CB-827BEB829035}" type="parTrans" cxnId="{FE738409-6361-46DB-ABB1-91DB45EBA6BC}">
      <dgm:prSet/>
      <dgm:spPr/>
      <dgm:t>
        <a:bodyPr/>
        <a:lstStyle/>
        <a:p>
          <a:endParaRPr lang="ru-RU"/>
        </a:p>
      </dgm:t>
    </dgm:pt>
    <dgm:pt modelId="{055F3715-566C-46C4-A5C7-E936C9DCF81B}" type="sibTrans" cxnId="{FE738409-6361-46DB-ABB1-91DB45EBA6BC}">
      <dgm:prSet/>
      <dgm:spPr/>
      <dgm:t>
        <a:bodyPr/>
        <a:lstStyle/>
        <a:p>
          <a:endParaRPr lang="ru-RU"/>
        </a:p>
      </dgm:t>
    </dgm:pt>
    <dgm:pt modelId="{17F34168-5174-4ECF-9AD9-87C04AD72BE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600" dirty="0" smtClean="0"/>
            <a:t>Обучение  делению  двусложных и трехсложных  слова с открытыми слогами (</a:t>
          </a:r>
          <a:r>
            <a:rPr lang="ru-RU" sz="2600" dirty="0" err="1" smtClean="0"/>
            <a:t>на-ша</a:t>
          </a:r>
          <a:r>
            <a:rPr lang="ru-RU" sz="2600" dirty="0" smtClean="0"/>
            <a:t> </a:t>
          </a:r>
          <a:r>
            <a:rPr lang="ru-RU" sz="2600" dirty="0" err="1" smtClean="0"/>
            <a:t>Ма-ша</a:t>
          </a:r>
          <a:r>
            <a:rPr lang="ru-RU" sz="2600" dirty="0" smtClean="0"/>
            <a:t>, </a:t>
          </a:r>
          <a:r>
            <a:rPr lang="ru-RU" sz="2600" dirty="0" err="1" smtClean="0"/>
            <a:t>ма-ли-на</a:t>
          </a:r>
          <a:r>
            <a:rPr lang="ru-RU" sz="2600" dirty="0" smtClean="0"/>
            <a:t>, </a:t>
          </a:r>
          <a:r>
            <a:rPr lang="ru-RU" sz="2600" dirty="0" err="1" smtClean="0"/>
            <a:t>бе-ре-за</a:t>
          </a:r>
          <a:r>
            <a:rPr lang="ru-RU" sz="2600" dirty="0" smtClean="0"/>
            <a:t>) на части; составление  слов из слогов.</a:t>
          </a:r>
          <a:endParaRPr lang="ru-RU" sz="2600" dirty="0"/>
        </a:p>
      </dgm:t>
    </dgm:pt>
    <dgm:pt modelId="{136F4A12-9965-4915-A16C-86DCA0222B28}" type="parTrans" cxnId="{253FDB0D-8BBA-4DC4-B5AC-CE49B5E64C99}">
      <dgm:prSet/>
      <dgm:spPr/>
      <dgm:t>
        <a:bodyPr/>
        <a:lstStyle/>
        <a:p>
          <a:endParaRPr lang="ru-RU"/>
        </a:p>
      </dgm:t>
    </dgm:pt>
    <dgm:pt modelId="{BD0CEA53-061D-47DF-91D3-2EAF7BF60B87}" type="sibTrans" cxnId="{253FDB0D-8BBA-4DC4-B5AC-CE49B5E64C99}">
      <dgm:prSet/>
      <dgm:spPr/>
      <dgm:t>
        <a:bodyPr/>
        <a:lstStyle/>
        <a:p>
          <a:endParaRPr lang="ru-RU"/>
        </a:p>
      </dgm:t>
    </dgm:pt>
    <dgm:pt modelId="{6AFC2439-93E5-4762-82A2-C5265B106B69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600" dirty="0" smtClean="0"/>
            <a:t>Выделение последовательности звуков в простых словах.</a:t>
          </a:r>
          <a:endParaRPr lang="ru-RU" sz="2600" dirty="0"/>
        </a:p>
      </dgm:t>
    </dgm:pt>
    <dgm:pt modelId="{0DA38651-AF8C-4987-B09D-023FAFB3B07F}" type="parTrans" cxnId="{B7067A70-5BA2-42A4-B45E-F63E008B3C18}">
      <dgm:prSet/>
      <dgm:spPr/>
      <dgm:t>
        <a:bodyPr/>
        <a:lstStyle/>
        <a:p>
          <a:endParaRPr lang="ru-RU"/>
        </a:p>
      </dgm:t>
    </dgm:pt>
    <dgm:pt modelId="{8EED2B60-F069-4C08-BDD2-FC10E5FB1130}" type="sibTrans" cxnId="{B7067A70-5BA2-42A4-B45E-F63E008B3C18}">
      <dgm:prSet/>
      <dgm:spPr/>
      <dgm:t>
        <a:bodyPr/>
        <a:lstStyle/>
        <a:p>
          <a:endParaRPr lang="ru-RU"/>
        </a:p>
      </dgm:t>
    </dgm:pt>
    <dgm:pt modelId="{417EF693-E96C-4317-816A-690FEA793E6D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600" dirty="0" smtClean="0"/>
            <a:t>Обучение составлению предложений, членение простых предложений (без союзов и предлогов) на слова с указанием их последовательности.</a:t>
          </a:r>
          <a:endParaRPr lang="ru-RU" sz="2600" dirty="0"/>
        </a:p>
      </dgm:t>
    </dgm:pt>
    <dgm:pt modelId="{E8936109-2B21-4E72-B2B7-2B8DC5D63066}" type="parTrans" cxnId="{0647F8FD-53F4-49CA-90C5-829318092E22}">
      <dgm:prSet/>
      <dgm:spPr/>
      <dgm:t>
        <a:bodyPr/>
        <a:lstStyle/>
        <a:p>
          <a:endParaRPr lang="ru-RU"/>
        </a:p>
      </dgm:t>
    </dgm:pt>
    <dgm:pt modelId="{76B0068C-FCD4-4DDE-AEE0-25728B8D1986}" type="sibTrans" cxnId="{0647F8FD-53F4-49CA-90C5-829318092E22}">
      <dgm:prSet/>
      <dgm:spPr/>
      <dgm:t>
        <a:bodyPr/>
        <a:lstStyle/>
        <a:p>
          <a:endParaRPr lang="ru-RU"/>
        </a:p>
      </dgm:t>
    </dgm:pt>
    <dgm:pt modelId="{52434CBF-6019-4134-920C-0B1B0DC91151}" type="pres">
      <dgm:prSet presAssocID="{AE7C7C4F-F50A-4AD5-B823-D72E9127704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6536CD-971B-4DF6-B440-30A1BA857B8C}" type="pres">
      <dgm:prSet presAssocID="{6D599AB7-4F55-4976-9FE4-0B7125C5CC0C}" presName="linNode" presStyleCnt="0"/>
      <dgm:spPr/>
    </dgm:pt>
    <dgm:pt modelId="{E93A70C7-4C00-45B1-98CC-037DFF4C273F}" type="pres">
      <dgm:prSet presAssocID="{6D599AB7-4F55-4976-9FE4-0B7125C5CC0C}" presName="parentText" presStyleLbl="node1" presStyleIdx="0" presStyleCnt="1" custScaleX="27000" custLinFactNeighborX="-19696" custLinFactNeighborY="747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D7A16-419D-48E1-A2FD-BF3B5767A01C}" type="pres">
      <dgm:prSet presAssocID="{6D599AB7-4F55-4976-9FE4-0B7125C5CC0C}" presName="descendantText" presStyleLbl="alignAccFollowNode1" presStyleIdx="0" presStyleCnt="1" custScaleX="169781" custScaleY="125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067A70-5BA2-42A4-B45E-F63E008B3C18}" srcId="{6D599AB7-4F55-4976-9FE4-0B7125C5CC0C}" destId="{6AFC2439-93E5-4762-82A2-C5265B106B69}" srcOrd="3" destOrd="0" parTransId="{0DA38651-AF8C-4987-B09D-023FAFB3B07F}" sibTransId="{8EED2B60-F069-4C08-BDD2-FC10E5FB1130}"/>
    <dgm:cxn modelId="{0647F8FD-53F4-49CA-90C5-829318092E22}" srcId="{6D599AB7-4F55-4976-9FE4-0B7125C5CC0C}" destId="{417EF693-E96C-4317-816A-690FEA793E6D}" srcOrd="1" destOrd="0" parTransId="{E8936109-2B21-4E72-B2B7-2B8DC5D63066}" sibTransId="{76B0068C-FCD4-4DDE-AEE0-25728B8D1986}"/>
    <dgm:cxn modelId="{7629466A-ED63-4DB3-A739-D4F5D2DE4FB4}" type="presOf" srcId="{AE7C7C4F-F50A-4AD5-B823-D72E91277045}" destId="{52434CBF-6019-4134-920C-0B1B0DC91151}" srcOrd="0" destOrd="0" presId="urn:microsoft.com/office/officeart/2005/8/layout/vList5"/>
    <dgm:cxn modelId="{418EE30A-6210-476B-8234-C61ADF310130}" type="presOf" srcId="{17F34168-5174-4ECF-9AD9-87C04AD72BE3}" destId="{257D7A16-419D-48E1-A2FD-BF3B5767A01C}" srcOrd="0" destOrd="2" presId="urn:microsoft.com/office/officeart/2005/8/layout/vList5"/>
    <dgm:cxn modelId="{96A0A6E0-01A7-47FF-A270-D000BAFFAA79}" type="presOf" srcId="{439A01BB-C46A-4E5D-A118-6D895B0201F4}" destId="{257D7A16-419D-48E1-A2FD-BF3B5767A01C}" srcOrd="0" destOrd="0" presId="urn:microsoft.com/office/officeart/2005/8/layout/vList5"/>
    <dgm:cxn modelId="{253FDB0D-8BBA-4DC4-B5AC-CE49B5E64C99}" srcId="{6D599AB7-4F55-4976-9FE4-0B7125C5CC0C}" destId="{17F34168-5174-4ECF-9AD9-87C04AD72BE3}" srcOrd="2" destOrd="0" parTransId="{136F4A12-9965-4915-A16C-86DCA0222B28}" sibTransId="{BD0CEA53-061D-47DF-91D3-2EAF7BF60B87}"/>
    <dgm:cxn modelId="{6CC72E88-0802-4802-8516-4D81B871CA6D}" type="presOf" srcId="{6D599AB7-4F55-4976-9FE4-0B7125C5CC0C}" destId="{E93A70C7-4C00-45B1-98CC-037DFF4C273F}" srcOrd="0" destOrd="0" presId="urn:microsoft.com/office/officeart/2005/8/layout/vList5"/>
    <dgm:cxn modelId="{FE738409-6361-46DB-ABB1-91DB45EBA6BC}" srcId="{6D599AB7-4F55-4976-9FE4-0B7125C5CC0C}" destId="{439A01BB-C46A-4E5D-A118-6D895B0201F4}" srcOrd="0" destOrd="0" parTransId="{D4239101-188E-41FD-83CB-827BEB829035}" sibTransId="{055F3715-566C-46C4-A5C7-E936C9DCF81B}"/>
    <dgm:cxn modelId="{9CEE0EBF-D4F4-4705-83D6-7567F761A313}" type="presOf" srcId="{6AFC2439-93E5-4762-82A2-C5265B106B69}" destId="{257D7A16-419D-48E1-A2FD-BF3B5767A01C}" srcOrd="0" destOrd="3" presId="urn:microsoft.com/office/officeart/2005/8/layout/vList5"/>
    <dgm:cxn modelId="{998E7401-B272-492E-AF9E-9C408A7FEB9E}" type="presOf" srcId="{417EF693-E96C-4317-816A-690FEA793E6D}" destId="{257D7A16-419D-48E1-A2FD-BF3B5767A01C}" srcOrd="0" destOrd="1" presId="urn:microsoft.com/office/officeart/2005/8/layout/vList5"/>
    <dgm:cxn modelId="{04005601-D3E6-470A-A97F-F34A68956592}" srcId="{AE7C7C4F-F50A-4AD5-B823-D72E91277045}" destId="{6D599AB7-4F55-4976-9FE4-0B7125C5CC0C}" srcOrd="0" destOrd="0" parTransId="{C585A719-87D9-4F0A-866D-E0F0A9ACD968}" sibTransId="{15831E56-8F69-4A2F-848C-1BFD33A3FF25}"/>
    <dgm:cxn modelId="{CB9E8219-6FB0-440F-BB17-2217E33D7728}" type="presParOf" srcId="{52434CBF-6019-4134-920C-0B1B0DC91151}" destId="{B76536CD-971B-4DF6-B440-30A1BA857B8C}" srcOrd="0" destOrd="0" presId="urn:microsoft.com/office/officeart/2005/8/layout/vList5"/>
    <dgm:cxn modelId="{99302F24-6EC7-43EE-9925-1598FD6EF4FC}" type="presParOf" srcId="{B76536CD-971B-4DF6-B440-30A1BA857B8C}" destId="{E93A70C7-4C00-45B1-98CC-037DFF4C273F}" srcOrd="0" destOrd="0" presId="urn:microsoft.com/office/officeart/2005/8/layout/vList5"/>
    <dgm:cxn modelId="{D27A400C-F3BE-474D-BAE0-3EEBB18310A7}" type="presParOf" srcId="{B76536CD-971B-4DF6-B440-30A1BA857B8C}" destId="{257D7A16-419D-48E1-A2FD-BF3B5767A01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E7C7C4F-F50A-4AD5-B823-D72E91277045}" type="doc">
      <dgm:prSet loTypeId="urn:microsoft.com/office/officeart/2005/8/layout/vList5" loCatId="list" qsTypeId="urn:microsoft.com/office/officeart/2005/8/quickstyle/simple1#11" qsCatId="simple" csTypeId="urn:microsoft.com/office/officeart/2005/8/colors/accent1_2#11" csCatId="accent1" phldr="1"/>
      <dgm:spPr/>
      <dgm:t>
        <a:bodyPr/>
        <a:lstStyle/>
        <a:p>
          <a:endParaRPr lang="ru-RU"/>
        </a:p>
      </dgm:t>
    </dgm:pt>
    <dgm:pt modelId="{6D599AB7-4F55-4976-9FE4-0B7125C5CC0C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 vert="vert270"/>
        <a:lstStyle/>
        <a:p>
          <a:r>
            <a:rPr lang="ru-RU" sz="6000" b="1" dirty="0" smtClean="0">
              <a:solidFill>
                <a:schemeClr val="tx1"/>
              </a:solidFill>
            </a:rPr>
            <a:t>ЦЕЛИ:</a:t>
          </a:r>
          <a:endParaRPr lang="ru-RU" sz="6000" b="1" dirty="0">
            <a:solidFill>
              <a:schemeClr val="tx1"/>
            </a:solidFill>
          </a:endParaRPr>
        </a:p>
      </dgm:t>
    </dgm:pt>
    <dgm:pt modelId="{C585A719-87D9-4F0A-866D-E0F0A9ACD968}" type="parTrans" cxnId="{04005601-D3E6-470A-A97F-F34A68956592}">
      <dgm:prSet/>
      <dgm:spPr/>
      <dgm:t>
        <a:bodyPr/>
        <a:lstStyle/>
        <a:p>
          <a:endParaRPr lang="ru-RU"/>
        </a:p>
      </dgm:t>
    </dgm:pt>
    <dgm:pt modelId="{15831E56-8F69-4A2F-848C-1BFD33A3FF25}" type="sibTrans" cxnId="{04005601-D3E6-470A-A97F-F34A68956592}">
      <dgm:prSet/>
      <dgm:spPr/>
      <dgm:t>
        <a:bodyPr/>
        <a:lstStyle/>
        <a:p>
          <a:endParaRPr lang="ru-RU"/>
        </a:p>
      </dgm:t>
    </dgm:pt>
    <dgm:pt modelId="{439A01BB-C46A-4E5D-A118-6D895B0201F4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/>
            <a:t>Обучение детей  внимательно и заинтересованно слушать художественные произведения. Привитие  интереса к чтению больших произведений (по главам).</a:t>
          </a:r>
          <a:endParaRPr lang="ru-RU" sz="2000" dirty="0"/>
        </a:p>
      </dgm:t>
    </dgm:pt>
    <dgm:pt modelId="{D4239101-188E-41FD-83CB-827BEB829035}" type="parTrans" cxnId="{FE738409-6361-46DB-ABB1-91DB45EBA6BC}">
      <dgm:prSet/>
      <dgm:spPr/>
      <dgm:t>
        <a:bodyPr/>
        <a:lstStyle/>
        <a:p>
          <a:endParaRPr lang="ru-RU"/>
        </a:p>
      </dgm:t>
    </dgm:pt>
    <dgm:pt modelId="{055F3715-566C-46C4-A5C7-E936C9DCF81B}" type="sibTrans" cxnId="{FE738409-6361-46DB-ABB1-91DB45EBA6BC}">
      <dgm:prSet/>
      <dgm:spPr/>
      <dgm:t>
        <a:bodyPr/>
        <a:lstStyle/>
        <a:p>
          <a:endParaRPr lang="ru-RU"/>
        </a:p>
      </dgm:t>
    </dgm:pt>
    <dgm:pt modelId="{17F34168-5174-4ECF-9AD9-87C04AD72BE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/>
            <a:t>Побуждение рассказыванию о своем восприятии конкретного поступка литературного персонажа. Оказание помощи детям в понимании скрытых мотивов поведения героев произведении	</a:t>
          </a:r>
          <a:endParaRPr lang="ru-RU" sz="2000" dirty="0"/>
        </a:p>
      </dgm:t>
    </dgm:pt>
    <dgm:pt modelId="{136F4A12-9965-4915-A16C-86DCA0222B28}" type="parTrans" cxnId="{253FDB0D-8BBA-4DC4-B5AC-CE49B5E64C99}">
      <dgm:prSet/>
      <dgm:spPr/>
      <dgm:t>
        <a:bodyPr/>
        <a:lstStyle/>
        <a:p>
          <a:endParaRPr lang="ru-RU"/>
        </a:p>
      </dgm:t>
    </dgm:pt>
    <dgm:pt modelId="{BD0CEA53-061D-47DF-91D3-2EAF7BF60B87}" type="sibTrans" cxnId="{253FDB0D-8BBA-4DC4-B5AC-CE49B5E64C99}">
      <dgm:prSet/>
      <dgm:spPr/>
      <dgm:t>
        <a:bodyPr/>
        <a:lstStyle/>
        <a:p>
          <a:endParaRPr lang="ru-RU"/>
        </a:p>
      </dgm:t>
    </dgm:pt>
    <dgm:pt modelId="{417EF693-E96C-4317-816A-690FEA793E6D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/>
            <a:t>Формирование  эмоционального отношения к литературным произведениям.</a:t>
          </a:r>
          <a:endParaRPr lang="ru-RU" sz="2000" dirty="0"/>
        </a:p>
      </dgm:t>
    </dgm:pt>
    <dgm:pt modelId="{E8936109-2B21-4E72-B2B7-2B8DC5D63066}" type="parTrans" cxnId="{0647F8FD-53F4-49CA-90C5-829318092E22}">
      <dgm:prSet/>
      <dgm:spPr/>
      <dgm:t>
        <a:bodyPr/>
        <a:lstStyle/>
        <a:p>
          <a:endParaRPr lang="ru-RU"/>
        </a:p>
      </dgm:t>
    </dgm:pt>
    <dgm:pt modelId="{76B0068C-FCD4-4DDE-AEE0-25728B8D1986}" type="sibTrans" cxnId="{0647F8FD-53F4-49CA-90C5-829318092E22}">
      <dgm:prSet/>
      <dgm:spPr/>
      <dgm:t>
        <a:bodyPr/>
        <a:lstStyle/>
        <a:p>
          <a:endParaRPr lang="ru-RU"/>
        </a:p>
      </dgm:t>
    </dgm:pt>
    <dgm:pt modelId="{D1A4B1B9-4E84-4855-9B1A-7D6842F802CD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/>
            <a:t>Объяснение (с опорой на прочитанное произведение) доступные детям жанровые особенности сказок, рассказов, стихотворений.</a:t>
          </a:r>
          <a:endParaRPr lang="ru-RU" sz="2000" dirty="0"/>
        </a:p>
      </dgm:t>
    </dgm:pt>
    <dgm:pt modelId="{C68F5A16-58C6-4704-8334-833DEE6EAD6F}" type="parTrans" cxnId="{2B5278B2-CE6B-4981-AF61-D948AE133366}">
      <dgm:prSet/>
      <dgm:spPr/>
      <dgm:t>
        <a:bodyPr/>
        <a:lstStyle/>
        <a:p>
          <a:endParaRPr lang="ru-RU"/>
        </a:p>
      </dgm:t>
    </dgm:pt>
    <dgm:pt modelId="{4AFA1D9A-696D-4DFF-8E0E-9965AD8779BD}" type="sibTrans" cxnId="{2B5278B2-CE6B-4981-AF61-D948AE133366}">
      <dgm:prSet/>
      <dgm:spPr/>
      <dgm:t>
        <a:bodyPr/>
        <a:lstStyle/>
        <a:p>
          <a:endParaRPr lang="ru-RU"/>
        </a:p>
      </dgm:t>
    </dgm:pt>
    <dgm:pt modelId="{4460D11C-E019-4EA3-85E7-783C4F9BB0C6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/>
            <a:t>Воспитание  чуткости к художественному слову; чтение  отрывков с наиболее яркими, запоминающимися описаниями, сравнениями, эпитетами. </a:t>
          </a:r>
          <a:endParaRPr lang="ru-RU" sz="2000" dirty="0"/>
        </a:p>
      </dgm:t>
    </dgm:pt>
    <dgm:pt modelId="{FAA34A65-5E3B-4853-91C6-7817A84D937E}" type="parTrans" cxnId="{9467AE73-E227-4B05-874D-1A06A32CA7C4}">
      <dgm:prSet/>
      <dgm:spPr/>
      <dgm:t>
        <a:bodyPr/>
        <a:lstStyle/>
        <a:p>
          <a:endParaRPr lang="ru-RU"/>
        </a:p>
      </dgm:t>
    </dgm:pt>
    <dgm:pt modelId="{AB29DC2B-DDF2-4DD9-A36A-5BE26E00ECED}" type="sibTrans" cxnId="{9467AE73-E227-4B05-874D-1A06A32CA7C4}">
      <dgm:prSet/>
      <dgm:spPr/>
      <dgm:t>
        <a:bodyPr/>
        <a:lstStyle/>
        <a:p>
          <a:endParaRPr lang="ru-RU"/>
        </a:p>
      </dgm:t>
    </dgm:pt>
    <dgm:pt modelId="{52434CBF-6019-4134-920C-0B1B0DC91151}" type="pres">
      <dgm:prSet presAssocID="{AE7C7C4F-F50A-4AD5-B823-D72E9127704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6536CD-971B-4DF6-B440-30A1BA857B8C}" type="pres">
      <dgm:prSet presAssocID="{6D599AB7-4F55-4976-9FE4-0B7125C5CC0C}" presName="linNode" presStyleCnt="0"/>
      <dgm:spPr/>
    </dgm:pt>
    <dgm:pt modelId="{E93A70C7-4C00-45B1-98CC-037DFF4C273F}" type="pres">
      <dgm:prSet presAssocID="{6D599AB7-4F55-4976-9FE4-0B7125C5CC0C}" presName="parentText" presStyleLbl="node1" presStyleIdx="0" presStyleCnt="1" custScaleX="27000" custLinFactNeighborX="-19696" custLinFactNeighborY="747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D7A16-419D-48E1-A2FD-BF3B5767A01C}" type="pres">
      <dgm:prSet presAssocID="{6D599AB7-4F55-4976-9FE4-0B7125C5CC0C}" presName="descendantText" presStyleLbl="alignAccFollowNode1" presStyleIdx="0" presStyleCnt="1" custScaleX="339170" custScaleY="125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A6034C-EFDA-4E6A-91BC-92FE26A90252}" type="presOf" srcId="{D1A4B1B9-4E84-4855-9B1A-7D6842F802CD}" destId="{257D7A16-419D-48E1-A2FD-BF3B5767A01C}" srcOrd="0" destOrd="3" presId="urn:microsoft.com/office/officeart/2005/8/layout/vList5"/>
    <dgm:cxn modelId="{253FDB0D-8BBA-4DC4-B5AC-CE49B5E64C99}" srcId="{6D599AB7-4F55-4976-9FE4-0B7125C5CC0C}" destId="{17F34168-5174-4ECF-9AD9-87C04AD72BE3}" srcOrd="2" destOrd="0" parTransId="{136F4A12-9965-4915-A16C-86DCA0222B28}" sibTransId="{BD0CEA53-061D-47DF-91D3-2EAF7BF60B87}"/>
    <dgm:cxn modelId="{2B5278B2-CE6B-4981-AF61-D948AE133366}" srcId="{6D599AB7-4F55-4976-9FE4-0B7125C5CC0C}" destId="{D1A4B1B9-4E84-4855-9B1A-7D6842F802CD}" srcOrd="3" destOrd="0" parTransId="{C68F5A16-58C6-4704-8334-833DEE6EAD6F}" sibTransId="{4AFA1D9A-696D-4DFF-8E0E-9965AD8779BD}"/>
    <dgm:cxn modelId="{04005601-D3E6-470A-A97F-F34A68956592}" srcId="{AE7C7C4F-F50A-4AD5-B823-D72E91277045}" destId="{6D599AB7-4F55-4976-9FE4-0B7125C5CC0C}" srcOrd="0" destOrd="0" parTransId="{C585A719-87D9-4F0A-866D-E0F0A9ACD968}" sibTransId="{15831E56-8F69-4A2F-848C-1BFD33A3FF25}"/>
    <dgm:cxn modelId="{D126EF77-8386-4CDD-BA36-71F47B9B5B42}" type="presOf" srcId="{AE7C7C4F-F50A-4AD5-B823-D72E91277045}" destId="{52434CBF-6019-4134-920C-0B1B0DC91151}" srcOrd="0" destOrd="0" presId="urn:microsoft.com/office/officeart/2005/8/layout/vList5"/>
    <dgm:cxn modelId="{E4C2D51A-908F-4665-A334-5175DB226D64}" type="presOf" srcId="{17F34168-5174-4ECF-9AD9-87C04AD72BE3}" destId="{257D7A16-419D-48E1-A2FD-BF3B5767A01C}" srcOrd="0" destOrd="2" presId="urn:microsoft.com/office/officeart/2005/8/layout/vList5"/>
    <dgm:cxn modelId="{3296834C-9CEC-406B-889D-41004799D269}" type="presOf" srcId="{417EF693-E96C-4317-816A-690FEA793E6D}" destId="{257D7A16-419D-48E1-A2FD-BF3B5767A01C}" srcOrd="0" destOrd="1" presId="urn:microsoft.com/office/officeart/2005/8/layout/vList5"/>
    <dgm:cxn modelId="{FE738409-6361-46DB-ABB1-91DB45EBA6BC}" srcId="{6D599AB7-4F55-4976-9FE4-0B7125C5CC0C}" destId="{439A01BB-C46A-4E5D-A118-6D895B0201F4}" srcOrd="0" destOrd="0" parTransId="{D4239101-188E-41FD-83CB-827BEB829035}" sibTransId="{055F3715-566C-46C4-A5C7-E936C9DCF81B}"/>
    <dgm:cxn modelId="{9467AE73-E227-4B05-874D-1A06A32CA7C4}" srcId="{6D599AB7-4F55-4976-9FE4-0B7125C5CC0C}" destId="{4460D11C-E019-4EA3-85E7-783C4F9BB0C6}" srcOrd="4" destOrd="0" parTransId="{FAA34A65-5E3B-4853-91C6-7817A84D937E}" sibTransId="{AB29DC2B-DDF2-4DD9-A36A-5BE26E00ECED}"/>
    <dgm:cxn modelId="{99B40AD2-D09C-4F38-8578-9D66F0E445BB}" type="presOf" srcId="{439A01BB-C46A-4E5D-A118-6D895B0201F4}" destId="{257D7A16-419D-48E1-A2FD-BF3B5767A01C}" srcOrd="0" destOrd="0" presId="urn:microsoft.com/office/officeart/2005/8/layout/vList5"/>
    <dgm:cxn modelId="{0647F8FD-53F4-49CA-90C5-829318092E22}" srcId="{6D599AB7-4F55-4976-9FE4-0B7125C5CC0C}" destId="{417EF693-E96C-4317-816A-690FEA793E6D}" srcOrd="1" destOrd="0" parTransId="{E8936109-2B21-4E72-B2B7-2B8DC5D63066}" sibTransId="{76B0068C-FCD4-4DDE-AEE0-25728B8D1986}"/>
    <dgm:cxn modelId="{5A910D77-BBA0-4F70-A611-53F78B4BF603}" type="presOf" srcId="{6D599AB7-4F55-4976-9FE4-0B7125C5CC0C}" destId="{E93A70C7-4C00-45B1-98CC-037DFF4C273F}" srcOrd="0" destOrd="0" presId="urn:microsoft.com/office/officeart/2005/8/layout/vList5"/>
    <dgm:cxn modelId="{3B620B8E-83D7-4EE3-9A1B-8F3B04CFA990}" type="presOf" srcId="{4460D11C-E019-4EA3-85E7-783C4F9BB0C6}" destId="{257D7A16-419D-48E1-A2FD-BF3B5767A01C}" srcOrd="0" destOrd="4" presId="urn:microsoft.com/office/officeart/2005/8/layout/vList5"/>
    <dgm:cxn modelId="{1340BB3C-2286-44B9-B458-841A6AE106E7}" type="presParOf" srcId="{52434CBF-6019-4134-920C-0B1B0DC91151}" destId="{B76536CD-971B-4DF6-B440-30A1BA857B8C}" srcOrd="0" destOrd="0" presId="urn:microsoft.com/office/officeart/2005/8/layout/vList5"/>
    <dgm:cxn modelId="{95682953-AD52-4AF0-B88C-D6CBB0207836}" type="presParOf" srcId="{B76536CD-971B-4DF6-B440-30A1BA857B8C}" destId="{E93A70C7-4C00-45B1-98CC-037DFF4C273F}" srcOrd="0" destOrd="0" presId="urn:microsoft.com/office/officeart/2005/8/layout/vList5"/>
    <dgm:cxn modelId="{51B6C12B-A47B-4431-AB0B-26216B04FC7D}" type="presParOf" srcId="{B76536CD-971B-4DF6-B440-30A1BA857B8C}" destId="{257D7A16-419D-48E1-A2FD-BF3B5767A01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0CF936-5A8E-46C6-AD66-53025D2B1393}" type="doc">
      <dgm:prSet loTypeId="urn:microsoft.com/office/officeart/2005/8/layout/list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9230A0ED-46C4-4753-B794-A4AAD05E1095}">
      <dgm:prSet phldrT="[Текст]" custT="1"/>
      <dgm:spPr/>
      <dgm:t>
        <a:bodyPr/>
        <a:lstStyle/>
        <a:p>
          <a:r>
            <a:rPr lang="ru-RU" sz="3600" dirty="0" smtClean="0"/>
            <a:t>1. Развитие речи.</a:t>
          </a:r>
          <a:endParaRPr lang="ru-RU" sz="3600" dirty="0"/>
        </a:p>
      </dgm:t>
    </dgm:pt>
    <dgm:pt modelId="{015EBA3A-0E3C-41F0-8364-C3C4A56C5BB2}" type="parTrans" cxnId="{C9659A83-24C8-46A2-93C2-DD430ACC52B0}">
      <dgm:prSet/>
      <dgm:spPr/>
      <dgm:t>
        <a:bodyPr/>
        <a:lstStyle/>
        <a:p>
          <a:endParaRPr lang="ru-RU"/>
        </a:p>
      </dgm:t>
    </dgm:pt>
    <dgm:pt modelId="{9C3131E9-C1EA-43B6-A685-14204B36218B}" type="sibTrans" cxnId="{C9659A83-24C8-46A2-93C2-DD430ACC52B0}">
      <dgm:prSet/>
      <dgm:spPr/>
      <dgm:t>
        <a:bodyPr/>
        <a:lstStyle/>
        <a:p>
          <a:endParaRPr lang="ru-RU"/>
        </a:p>
      </dgm:t>
    </dgm:pt>
    <dgm:pt modelId="{57A21256-01C2-42AA-8D82-2BF4776287BF}">
      <dgm:prSet phldrT="[Текст]" custT="1"/>
      <dgm:spPr/>
      <dgm:t>
        <a:bodyPr/>
        <a:lstStyle/>
        <a:p>
          <a:r>
            <a:rPr lang="ru-RU" sz="3600" dirty="0" smtClean="0"/>
            <a:t>2. Приобщение   к художественной литературе.</a:t>
          </a:r>
          <a:endParaRPr lang="ru-RU" sz="3600" dirty="0"/>
        </a:p>
      </dgm:t>
    </dgm:pt>
    <dgm:pt modelId="{F7BF72F3-4BA7-4B8A-82EF-D20B83C664A3}" type="parTrans" cxnId="{81CEB2BA-459A-4F5B-91C7-1B42C493A87C}">
      <dgm:prSet/>
      <dgm:spPr/>
      <dgm:t>
        <a:bodyPr/>
        <a:lstStyle/>
        <a:p>
          <a:endParaRPr lang="ru-RU"/>
        </a:p>
      </dgm:t>
    </dgm:pt>
    <dgm:pt modelId="{3929ED0F-B598-43F9-B8A8-D182348AA17B}" type="sibTrans" cxnId="{81CEB2BA-459A-4F5B-91C7-1B42C493A87C}">
      <dgm:prSet/>
      <dgm:spPr/>
      <dgm:t>
        <a:bodyPr/>
        <a:lstStyle/>
        <a:p>
          <a:endParaRPr lang="ru-RU"/>
        </a:p>
      </dgm:t>
    </dgm:pt>
    <dgm:pt modelId="{EB728E09-2EA6-4EA2-B6FD-82CE9FB93AF2}" type="pres">
      <dgm:prSet presAssocID="{DE0CF936-5A8E-46C6-AD66-53025D2B139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8F29F8-7AAE-4F1D-96FD-8C09861AF60F}" type="pres">
      <dgm:prSet presAssocID="{9230A0ED-46C4-4753-B794-A4AAD05E1095}" presName="parentLin" presStyleCnt="0"/>
      <dgm:spPr/>
    </dgm:pt>
    <dgm:pt modelId="{04A35A15-D84C-48E6-B5A2-C0D4E7DBF58F}" type="pres">
      <dgm:prSet presAssocID="{9230A0ED-46C4-4753-B794-A4AAD05E1095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42214A57-37B2-4D33-AC70-6A002F7E50A5}" type="pres">
      <dgm:prSet presAssocID="{9230A0ED-46C4-4753-B794-A4AAD05E1095}" presName="parentText" presStyleLbl="node1" presStyleIdx="0" presStyleCnt="2" custScaleX="142857" custScaleY="1049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FC68E7-033B-4774-867A-70A4C3E7703C}" type="pres">
      <dgm:prSet presAssocID="{9230A0ED-46C4-4753-B794-A4AAD05E1095}" presName="negativeSpace" presStyleCnt="0"/>
      <dgm:spPr/>
    </dgm:pt>
    <dgm:pt modelId="{936390C7-4C26-4565-A376-CA2871FB0AA8}" type="pres">
      <dgm:prSet presAssocID="{9230A0ED-46C4-4753-B794-A4AAD05E1095}" presName="childText" presStyleLbl="conFgAcc1" presStyleIdx="0" presStyleCnt="2">
        <dgm:presLayoutVars>
          <dgm:bulletEnabled val="1"/>
        </dgm:presLayoutVars>
      </dgm:prSet>
      <dgm:spPr/>
    </dgm:pt>
    <dgm:pt modelId="{82E7A1C2-5097-4E19-A1D6-A5B172806699}" type="pres">
      <dgm:prSet presAssocID="{9C3131E9-C1EA-43B6-A685-14204B36218B}" presName="spaceBetweenRectangles" presStyleCnt="0"/>
      <dgm:spPr/>
    </dgm:pt>
    <dgm:pt modelId="{CE88F0E8-D39E-4CDF-89A8-4500E9A4E10F}" type="pres">
      <dgm:prSet presAssocID="{57A21256-01C2-42AA-8D82-2BF4776287BF}" presName="parentLin" presStyleCnt="0"/>
      <dgm:spPr/>
    </dgm:pt>
    <dgm:pt modelId="{1FDB38F7-AFA8-4061-9C53-79B1E28D9ED9}" type="pres">
      <dgm:prSet presAssocID="{57A21256-01C2-42AA-8D82-2BF4776287BF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5F43E905-4F20-47B1-A329-F67487582C72}" type="pres">
      <dgm:prSet presAssocID="{57A21256-01C2-42AA-8D82-2BF4776287BF}" presName="parentText" presStyleLbl="node1" presStyleIdx="1" presStyleCnt="2" custScaleX="135461" custScaleY="1181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A22D6-1DA9-4B0B-A6B1-B0FB7D869843}" type="pres">
      <dgm:prSet presAssocID="{57A21256-01C2-42AA-8D82-2BF4776287BF}" presName="negativeSpace" presStyleCnt="0"/>
      <dgm:spPr/>
    </dgm:pt>
    <dgm:pt modelId="{52516CF7-FD3C-4CFA-9380-2CE816DDBDAE}" type="pres">
      <dgm:prSet presAssocID="{57A21256-01C2-42AA-8D82-2BF4776287B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BE332E0-070E-4651-B119-89A61A2CBD37}" type="presOf" srcId="{9230A0ED-46C4-4753-B794-A4AAD05E1095}" destId="{42214A57-37B2-4D33-AC70-6A002F7E50A5}" srcOrd="1" destOrd="0" presId="urn:microsoft.com/office/officeart/2005/8/layout/list1"/>
    <dgm:cxn modelId="{81CEB2BA-459A-4F5B-91C7-1B42C493A87C}" srcId="{DE0CF936-5A8E-46C6-AD66-53025D2B1393}" destId="{57A21256-01C2-42AA-8D82-2BF4776287BF}" srcOrd="1" destOrd="0" parTransId="{F7BF72F3-4BA7-4B8A-82EF-D20B83C664A3}" sibTransId="{3929ED0F-B598-43F9-B8A8-D182348AA17B}"/>
    <dgm:cxn modelId="{12D58FC0-1FCB-4D5C-A779-4615E5BCFC20}" type="presOf" srcId="{9230A0ED-46C4-4753-B794-A4AAD05E1095}" destId="{04A35A15-D84C-48E6-B5A2-C0D4E7DBF58F}" srcOrd="0" destOrd="0" presId="urn:microsoft.com/office/officeart/2005/8/layout/list1"/>
    <dgm:cxn modelId="{90F0679A-7ACA-4AB8-A28C-CC121AF22B17}" type="presOf" srcId="{57A21256-01C2-42AA-8D82-2BF4776287BF}" destId="{5F43E905-4F20-47B1-A329-F67487582C72}" srcOrd="1" destOrd="0" presId="urn:microsoft.com/office/officeart/2005/8/layout/list1"/>
    <dgm:cxn modelId="{AD6FB5CC-A47D-4CCE-9F20-996E19EF9CBB}" type="presOf" srcId="{57A21256-01C2-42AA-8D82-2BF4776287BF}" destId="{1FDB38F7-AFA8-4061-9C53-79B1E28D9ED9}" srcOrd="0" destOrd="0" presId="urn:microsoft.com/office/officeart/2005/8/layout/list1"/>
    <dgm:cxn modelId="{ACE4AC9A-9B37-4FE4-893D-ED7F5A9975E0}" type="presOf" srcId="{DE0CF936-5A8E-46C6-AD66-53025D2B1393}" destId="{EB728E09-2EA6-4EA2-B6FD-82CE9FB93AF2}" srcOrd="0" destOrd="0" presId="urn:microsoft.com/office/officeart/2005/8/layout/list1"/>
    <dgm:cxn modelId="{C9659A83-24C8-46A2-93C2-DD430ACC52B0}" srcId="{DE0CF936-5A8E-46C6-AD66-53025D2B1393}" destId="{9230A0ED-46C4-4753-B794-A4AAD05E1095}" srcOrd="0" destOrd="0" parTransId="{015EBA3A-0E3C-41F0-8364-C3C4A56C5BB2}" sibTransId="{9C3131E9-C1EA-43B6-A685-14204B36218B}"/>
    <dgm:cxn modelId="{2DF4561F-7049-4C4B-8A91-EE4089DABE6F}" type="presParOf" srcId="{EB728E09-2EA6-4EA2-B6FD-82CE9FB93AF2}" destId="{CB8F29F8-7AAE-4F1D-96FD-8C09861AF60F}" srcOrd="0" destOrd="0" presId="urn:microsoft.com/office/officeart/2005/8/layout/list1"/>
    <dgm:cxn modelId="{74589622-1E98-4FFA-8A7C-660AFFBDF29C}" type="presParOf" srcId="{CB8F29F8-7AAE-4F1D-96FD-8C09861AF60F}" destId="{04A35A15-D84C-48E6-B5A2-C0D4E7DBF58F}" srcOrd="0" destOrd="0" presId="urn:microsoft.com/office/officeart/2005/8/layout/list1"/>
    <dgm:cxn modelId="{4DAA2270-A5AE-4CB2-8D70-4E43FFC493A5}" type="presParOf" srcId="{CB8F29F8-7AAE-4F1D-96FD-8C09861AF60F}" destId="{42214A57-37B2-4D33-AC70-6A002F7E50A5}" srcOrd="1" destOrd="0" presId="urn:microsoft.com/office/officeart/2005/8/layout/list1"/>
    <dgm:cxn modelId="{56777D80-F1F3-4563-892A-D90EE019DFF0}" type="presParOf" srcId="{EB728E09-2EA6-4EA2-B6FD-82CE9FB93AF2}" destId="{24FC68E7-033B-4774-867A-70A4C3E7703C}" srcOrd="1" destOrd="0" presId="urn:microsoft.com/office/officeart/2005/8/layout/list1"/>
    <dgm:cxn modelId="{B014ABB6-157D-4D23-AFEE-7A2DBF41CB81}" type="presParOf" srcId="{EB728E09-2EA6-4EA2-B6FD-82CE9FB93AF2}" destId="{936390C7-4C26-4565-A376-CA2871FB0AA8}" srcOrd="2" destOrd="0" presId="urn:microsoft.com/office/officeart/2005/8/layout/list1"/>
    <dgm:cxn modelId="{73C3E81C-32BF-4F04-9B90-13E598105C8B}" type="presParOf" srcId="{EB728E09-2EA6-4EA2-B6FD-82CE9FB93AF2}" destId="{82E7A1C2-5097-4E19-A1D6-A5B172806699}" srcOrd="3" destOrd="0" presId="urn:microsoft.com/office/officeart/2005/8/layout/list1"/>
    <dgm:cxn modelId="{E1B512FD-184E-43D9-B709-A39FBA0F0637}" type="presParOf" srcId="{EB728E09-2EA6-4EA2-B6FD-82CE9FB93AF2}" destId="{CE88F0E8-D39E-4CDF-89A8-4500E9A4E10F}" srcOrd="4" destOrd="0" presId="urn:microsoft.com/office/officeart/2005/8/layout/list1"/>
    <dgm:cxn modelId="{FF1A4DCF-2F2E-44EB-B457-6D394D75E585}" type="presParOf" srcId="{CE88F0E8-D39E-4CDF-89A8-4500E9A4E10F}" destId="{1FDB38F7-AFA8-4061-9C53-79B1E28D9ED9}" srcOrd="0" destOrd="0" presId="urn:microsoft.com/office/officeart/2005/8/layout/list1"/>
    <dgm:cxn modelId="{E19E3378-228B-491A-B0E3-ED9E7244095B}" type="presParOf" srcId="{CE88F0E8-D39E-4CDF-89A8-4500E9A4E10F}" destId="{5F43E905-4F20-47B1-A329-F67487582C72}" srcOrd="1" destOrd="0" presId="urn:microsoft.com/office/officeart/2005/8/layout/list1"/>
    <dgm:cxn modelId="{D817BF22-1A8B-494E-BEF8-8F934CCF8636}" type="presParOf" srcId="{EB728E09-2EA6-4EA2-B6FD-82CE9FB93AF2}" destId="{70FA22D6-1DA9-4B0B-A6B1-B0FB7D869843}" srcOrd="5" destOrd="0" presId="urn:microsoft.com/office/officeart/2005/8/layout/list1"/>
    <dgm:cxn modelId="{07C9F3B6-AE75-4C1B-A88F-AF832E987F77}" type="presParOf" srcId="{EB728E09-2EA6-4EA2-B6FD-82CE9FB93AF2}" destId="{52516CF7-FD3C-4CFA-9380-2CE816DDBDA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E734D5-6085-4EF0-BC8C-0B9C54D0F1B6}" type="doc">
      <dgm:prSet loTypeId="urn:microsoft.com/office/officeart/2005/8/layout/vList2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AA1FE35E-5917-4963-9CE2-FAE1CF433450}">
      <dgm:prSet phldrT="[Текст]" custT="1"/>
      <dgm:spPr/>
      <dgm:t>
        <a:bodyPr/>
        <a:lstStyle/>
        <a:p>
          <a:pPr algn="ctr"/>
          <a:r>
            <a:rPr lang="ru-RU" sz="3200" b="1" dirty="0" smtClean="0"/>
            <a:t>Развитие   речи </a:t>
          </a:r>
          <a:endParaRPr lang="ru-RU" sz="3200" dirty="0"/>
        </a:p>
      </dgm:t>
    </dgm:pt>
    <dgm:pt modelId="{0E931A08-54F3-4605-BF0E-B7B2DD8C39C1}" type="parTrans" cxnId="{0155FACF-4825-4EF7-83AE-7D22FF68D9E3}">
      <dgm:prSet/>
      <dgm:spPr/>
      <dgm:t>
        <a:bodyPr/>
        <a:lstStyle/>
        <a:p>
          <a:endParaRPr lang="ru-RU"/>
        </a:p>
      </dgm:t>
    </dgm:pt>
    <dgm:pt modelId="{FDAD1F6C-53A3-4DB4-9CC9-742DE7CFD74A}" type="sibTrans" cxnId="{0155FACF-4825-4EF7-83AE-7D22FF68D9E3}">
      <dgm:prSet/>
      <dgm:spPr/>
      <dgm:t>
        <a:bodyPr/>
        <a:lstStyle/>
        <a:p>
          <a:endParaRPr lang="ru-RU"/>
        </a:p>
      </dgm:t>
    </dgm:pt>
    <dgm:pt modelId="{1F852342-D4D1-4A65-AD9A-F2CC8641CF72}">
      <dgm:prSet phldrT="[Текст]" custT="1"/>
      <dgm:spPr/>
      <dgm:t>
        <a:bodyPr/>
        <a:lstStyle/>
        <a:p>
          <a:r>
            <a:rPr lang="ru-RU" sz="2400" b="1" dirty="0" smtClean="0"/>
            <a:t>Развитие свободного общения со взрослыми и детьми, овладение  конструктивными  способами  и  средствами  взаимодействия  с окружающими.</a:t>
          </a:r>
          <a:endParaRPr lang="ru-RU" sz="2400" b="1" dirty="0"/>
        </a:p>
      </dgm:t>
    </dgm:pt>
    <dgm:pt modelId="{857F28D7-4F77-4803-AC6B-940DF7CD07EE}" type="parTrans" cxnId="{8202E536-770B-47A0-9760-92EB072B9B65}">
      <dgm:prSet/>
      <dgm:spPr/>
      <dgm:t>
        <a:bodyPr/>
        <a:lstStyle/>
        <a:p>
          <a:endParaRPr lang="ru-RU"/>
        </a:p>
      </dgm:t>
    </dgm:pt>
    <dgm:pt modelId="{BB3D9CC1-AD91-4C33-B6EE-F5AE5BA5A18E}" type="sibTrans" cxnId="{8202E536-770B-47A0-9760-92EB072B9B65}">
      <dgm:prSet/>
      <dgm:spPr/>
      <dgm:t>
        <a:bodyPr/>
        <a:lstStyle/>
        <a:p>
          <a:endParaRPr lang="ru-RU"/>
        </a:p>
      </dgm:t>
    </dgm:pt>
    <dgm:pt modelId="{1B212163-8877-4DD1-918E-DD9BAD1810BE}">
      <dgm:prSet phldrT="[Текст]" custT="1"/>
      <dgm:spPr/>
      <dgm:t>
        <a:bodyPr/>
        <a:lstStyle/>
        <a:p>
          <a:r>
            <a:rPr lang="ru-RU" sz="2400" b="1" dirty="0" smtClean="0"/>
            <a:t>Развитие всех компонентов устной речи детей: грамматического строя речи, связной речи — диалогической и монологической форм; формирование словаря, воспитание звуковой культуры речи.</a:t>
          </a:r>
          <a:endParaRPr lang="ru-RU" sz="2400" b="1" dirty="0"/>
        </a:p>
      </dgm:t>
    </dgm:pt>
    <dgm:pt modelId="{DC78BC65-0A31-4ED6-AD5F-3A954C9F3631}" type="parTrans" cxnId="{177DFC0B-A939-4886-B879-642B6C89FE70}">
      <dgm:prSet/>
      <dgm:spPr/>
      <dgm:t>
        <a:bodyPr/>
        <a:lstStyle/>
        <a:p>
          <a:endParaRPr lang="ru-RU"/>
        </a:p>
      </dgm:t>
    </dgm:pt>
    <dgm:pt modelId="{5CB92319-D3AD-4FA2-A59C-C08032ADDAD5}" type="sibTrans" cxnId="{177DFC0B-A939-4886-B879-642B6C89FE70}">
      <dgm:prSet/>
      <dgm:spPr/>
      <dgm:t>
        <a:bodyPr/>
        <a:lstStyle/>
        <a:p>
          <a:endParaRPr lang="ru-RU"/>
        </a:p>
      </dgm:t>
    </dgm:pt>
    <dgm:pt modelId="{ABA90950-6725-40A5-A5EA-3A956B0A48D2}">
      <dgm:prSet phldrT="[Текст]"/>
      <dgm:spPr/>
      <dgm:t>
        <a:bodyPr/>
        <a:lstStyle/>
        <a:p>
          <a:endParaRPr lang="ru-RU" sz="2300" dirty="0"/>
        </a:p>
      </dgm:t>
    </dgm:pt>
    <dgm:pt modelId="{681D4A0D-45A0-4F86-9B9C-E551BB462787}" type="parTrans" cxnId="{9432B484-E33C-4E37-B4C5-5395913D9642}">
      <dgm:prSet/>
      <dgm:spPr/>
      <dgm:t>
        <a:bodyPr/>
        <a:lstStyle/>
        <a:p>
          <a:endParaRPr lang="ru-RU"/>
        </a:p>
      </dgm:t>
    </dgm:pt>
    <dgm:pt modelId="{65D88334-45EA-4A43-B725-9465F8096BFC}" type="sibTrans" cxnId="{9432B484-E33C-4E37-B4C5-5395913D9642}">
      <dgm:prSet/>
      <dgm:spPr/>
      <dgm:t>
        <a:bodyPr/>
        <a:lstStyle/>
        <a:p>
          <a:endParaRPr lang="ru-RU"/>
        </a:p>
      </dgm:t>
    </dgm:pt>
    <dgm:pt modelId="{405C8E65-0BEA-4B33-9C2E-B474DED0C66D}">
      <dgm:prSet phldrT="[Текст]" custT="1"/>
      <dgm:spPr/>
      <dgm:t>
        <a:bodyPr/>
        <a:lstStyle/>
        <a:p>
          <a:r>
            <a:rPr lang="ru-RU" sz="2400" b="1" dirty="0" smtClean="0"/>
            <a:t>Практическое овладение воспитанниками нормами речи.</a:t>
          </a:r>
          <a:endParaRPr lang="ru-RU" sz="2400" b="1" dirty="0"/>
        </a:p>
      </dgm:t>
    </dgm:pt>
    <dgm:pt modelId="{6A4A0CF9-B588-48CD-A2EE-52AE2A9B2236}" type="parTrans" cxnId="{E63196CF-93A5-48E7-8684-814BC40BE7DF}">
      <dgm:prSet/>
      <dgm:spPr/>
      <dgm:t>
        <a:bodyPr/>
        <a:lstStyle/>
        <a:p>
          <a:endParaRPr lang="ru-RU"/>
        </a:p>
      </dgm:t>
    </dgm:pt>
    <dgm:pt modelId="{64C7F712-2CBC-4B7A-B404-A4797B52A941}" type="sibTrans" cxnId="{E63196CF-93A5-48E7-8684-814BC40BE7DF}">
      <dgm:prSet/>
      <dgm:spPr/>
      <dgm:t>
        <a:bodyPr/>
        <a:lstStyle/>
        <a:p>
          <a:endParaRPr lang="ru-RU"/>
        </a:p>
      </dgm:t>
    </dgm:pt>
    <dgm:pt modelId="{621690F8-9047-4BC1-8969-2F4265B1FE28}" type="pres">
      <dgm:prSet presAssocID="{1FE734D5-6085-4EF0-BC8C-0B9C54D0F1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720873-0BA7-4DE3-B5C3-377D8FB7FCA0}" type="pres">
      <dgm:prSet presAssocID="{AA1FE35E-5917-4963-9CE2-FAE1CF433450}" presName="parentText" presStyleLbl="node1" presStyleIdx="0" presStyleCnt="1" custScaleY="59532" custLinFactNeighborX="126" custLinFactNeighborY="-388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8544E8-0189-46E7-B7EB-62D60296EF74}" type="pres">
      <dgm:prSet presAssocID="{AA1FE35E-5917-4963-9CE2-FAE1CF433450}" presName="childText" presStyleLbl="revTx" presStyleIdx="0" presStyleCnt="1" custScaleY="28132" custLinFactY="-6666" custLinFactNeighborX="-74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55FACF-4825-4EF7-83AE-7D22FF68D9E3}" srcId="{1FE734D5-6085-4EF0-BC8C-0B9C54D0F1B6}" destId="{AA1FE35E-5917-4963-9CE2-FAE1CF433450}" srcOrd="0" destOrd="0" parTransId="{0E931A08-54F3-4605-BF0E-B7B2DD8C39C1}" sibTransId="{FDAD1F6C-53A3-4DB4-9CC9-742DE7CFD74A}"/>
    <dgm:cxn modelId="{02467BF8-3C68-4DE3-A4B0-CE2E2299454C}" type="presOf" srcId="{AA1FE35E-5917-4963-9CE2-FAE1CF433450}" destId="{B2720873-0BA7-4DE3-B5C3-377D8FB7FCA0}" srcOrd="0" destOrd="0" presId="urn:microsoft.com/office/officeart/2005/8/layout/vList2"/>
    <dgm:cxn modelId="{59F8A8E4-6CFE-4EB4-8462-ECBAB13022EB}" type="presOf" srcId="{405C8E65-0BEA-4B33-9C2E-B474DED0C66D}" destId="{268544E8-0189-46E7-B7EB-62D60296EF74}" srcOrd="0" destOrd="2" presId="urn:microsoft.com/office/officeart/2005/8/layout/vList2"/>
    <dgm:cxn modelId="{E63196CF-93A5-48E7-8684-814BC40BE7DF}" srcId="{AA1FE35E-5917-4963-9CE2-FAE1CF433450}" destId="{405C8E65-0BEA-4B33-9C2E-B474DED0C66D}" srcOrd="2" destOrd="0" parTransId="{6A4A0CF9-B588-48CD-A2EE-52AE2A9B2236}" sibTransId="{64C7F712-2CBC-4B7A-B404-A4797B52A941}"/>
    <dgm:cxn modelId="{637E9EA7-4E3F-4987-BCE4-1C0F08EDF213}" type="presOf" srcId="{ABA90950-6725-40A5-A5EA-3A956B0A48D2}" destId="{268544E8-0189-46E7-B7EB-62D60296EF74}" srcOrd="0" destOrd="3" presId="urn:microsoft.com/office/officeart/2005/8/layout/vList2"/>
    <dgm:cxn modelId="{177DFC0B-A939-4886-B879-642B6C89FE70}" srcId="{AA1FE35E-5917-4963-9CE2-FAE1CF433450}" destId="{1B212163-8877-4DD1-918E-DD9BAD1810BE}" srcOrd="1" destOrd="0" parTransId="{DC78BC65-0A31-4ED6-AD5F-3A954C9F3631}" sibTransId="{5CB92319-D3AD-4FA2-A59C-C08032ADDAD5}"/>
    <dgm:cxn modelId="{9432B484-E33C-4E37-B4C5-5395913D9642}" srcId="{AA1FE35E-5917-4963-9CE2-FAE1CF433450}" destId="{ABA90950-6725-40A5-A5EA-3A956B0A48D2}" srcOrd="3" destOrd="0" parTransId="{681D4A0D-45A0-4F86-9B9C-E551BB462787}" sibTransId="{65D88334-45EA-4A43-B725-9465F8096BFC}"/>
    <dgm:cxn modelId="{7085C73D-8B50-42D1-8A14-41715F2A0563}" type="presOf" srcId="{1F852342-D4D1-4A65-AD9A-F2CC8641CF72}" destId="{268544E8-0189-46E7-B7EB-62D60296EF74}" srcOrd="0" destOrd="0" presId="urn:microsoft.com/office/officeart/2005/8/layout/vList2"/>
    <dgm:cxn modelId="{8202E536-770B-47A0-9760-92EB072B9B65}" srcId="{AA1FE35E-5917-4963-9CE2-FAE1CF433450}" destId="{1F852342-D4D1-4A65-AD9A-F2CC8641CF72}" srcOrd="0" destOrd="0" parTransId="{857F28D7-4F77-4803-AC6B-940DF7CD07EE}" sibTransId="{BB3D9CC1-AD91-4C33-B6EE-F5AE5BA5A18E}"/>
    <dgm:cxn modelId="{4F64CCD6-1181-43F8-A8E8-25321E18F70C}" type="presOf" srcId="{1FE734D5-6085-4EF0-BC8C-0B9C54D0F1B6}" destId="{621690F8-9047-4BC1-8969-2F4265B1FE28}" srcOrd="0" destOrd="0" presId="urn:microsoft.com/office/officeart/2005/8/layout/vList2"/>
    <dgm:cxn modelId="{1F52593F-3D48-48DC-982C-ED248C6D57E6}" type="presOf" srcId="{1B212163-8877-4DD1-918E-DD9BAD1810BE}" destId="{268544E8-0189-46E7-B7EB-62D60296EF74}" srcOrd="0" destOrd="1" presId="urn:microsoft.com/office/officeart/2005/8/layout/vList2"/>
    <dgm:cxn modelId="{96611F08-7CF3-4207-A3B7-1AA75370F6A3}" type="presParOf" srcId="{621690F8-9047-4BC1-8969-2F4265B1FE28}" destId="{B2720873-0BA7-4DE3-B5C3-377D8FB7FCA0}" srcOrd="0" destOrd="0" presId="urn:microsoft.com/office/officeart/2005/8/layout/vList2"/>
    <dgm:cxn modelId="{A92B1149-1725-4198-8574-9AD313963ACE}" type="presParOf" srcId="{621690F8-9047-4BC1-8969-2F4265B1FE28}" destId="{268544E8-0189-46E7-B7EB-62D60296EF7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E734D5-6085-4EF0-BC8C-0B9C54D0F1B6}" type="doc">
      <dgm:prSet loTypeId="urn:microsoft.com/office/officeart/2005/8/layout/vList2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AA1FE35E-5917-4963-9CE2-FAE1CF433450}">
      <dgm:prSet phldrT="[Текст]" custT="1"/>
      <dgm:spPr/>
      <dgm:t>
        <a:bodyPr/>
        <a:lstStyle/>
        <a:p>
          <a:pPr algn="ctr"/>
          <a:r>
            <a:rPr lang="ru-RU" sz="3200" b="1" dirty="0" smtClean="0"/>
            <a:t>Художественная литература</a:t>
          </a:r>
          <a:endParaRPr lang="ru-RU" sz="3200" dirty="0"/>
        </a:p>
      </dgm:t>
    </dgm:pt>
    <dgm:pt modelId="{0E931A08-54F3-4605-BF0E-B7B2DD8C39C1}" type="parTrans" cxnId="{0155FACF-4825-4EF7-83AE-7D22FF68D9E3}">
      <dgm:prSet/>
      <dgm:spPr/>
      <dgm:t>
        <a:bodyPr/>
        <a:lstStyle/>
        <a:p>
          <a:endParaRPr lang="ru-RU"/>
        </a:p>
      </dgm:t>
    </dgm:pt>
    <dgm:pt modelId="{FDAD1F6C-53A3-4DB4-9CC9-742DE7CFD74A}" type="sibTrans" cxnId="{0155FACF-4825-4EF7-83AE-7D22FF68D9E3}">
      <dgm:prSet/>
      <dgm:spPr/>
      <dgm:t>
        <a:bodyPr/>
        <a:lstStyle/>
        <a:p>
          <a:endParaRPr lang="ru-RU"/>
        </a:p>
      </dgm:t>
    </dgm:pt>
    <dgm:pt modelId="{405C8E65-0BEA-4B33-9C2E-B474DED0C66D}">
      <dgm:prSet phldrT="[Текст]" custT="1"/>
      <dgm:spPr/>
      <dgm:t>
        <a:bodyPr/>
        <a:lstStyle/>
        <a:p>
          <a:r>
            <a:rPr lang="ru-RU" sz="3200" b="1" dirty="0" smtClean="0"/>
            <a:t>Воспитание желания и умения слушать художественные произведения, следить за развитием действия.	</a:t>
          </a:r>
          <a:endParaRPr lang="ru-RU" sz="3200" b="1" dirty="0"/>
        </a:p>
      </dgm:t>
    </dgm:pt>
    <dgm:pt modelId="{6A4A0CF9-B588-48CD-A2EE-52AE2A9B2236}" type="parTrans" cxnId="{E63196CF-93A5-48E7-8684-814BC40BE7DF}">
      <dgm:prSet/>
      <dgm:spPr/>
      <dgm:t>
        <a:bodyPr/>
        <a:lstStyle/>
        <a:p>
          <a:endParaRPr lang="ru-RU"/>
        </a:p>
      </dgm:t>
    </dgm:pt>
    <dgm:pt modelId="{64C7F712-2CBC-4B7A-B404-A4797B52A941}" type="sibTrans" cxnId="{E63196CF-93A5-48E7-8684-814BC40BE7DF}">
      <dgm:prSet/>
      <dgm:spPr/>
      <dgm:t>
        <a:bodyPr/>
        <a:lstStyle/>
        <a:p>
          <a:endParaRPr lang="ru-RU"/>
        </a:p>
      </dgm:t>
    </dgm:pt>
    <dgm:pt modelId="{D2E607E3-F9F3-4666-86C7-104AD9F02070}">
      <dgm:prSet phldrT="[Текст]" custT="1"/>
      <dgm:spPr/>
      <dgm:t>
        <a:bodyPr/>
        <a:lstStyle/>
        <a:p>
          <a:r>
            <a:rPr lang="ru-RU" sz="3200" b="1" dirty="0" smtClean="0"/>
            <a:t>Воспитание интереса и любви к чтению; развитие литературной речи.</a:t>
          </a:r>
          <a:endParaRPr lang="ru-RU" sz="3200" b="1" dirty="0"/>
        </a:p>
      </dgm:t>
    </dgm:pt>
    <dgm:pt modelId="{447A5B3E-89F1-4D34-A0DC-A0E6DB4A9200}" type="parTrans" cxnId="{6FD09FA6-A645-4C09-AACF-0E321898306C}">
      <dgm:prSet/>
      <dgm:spPr/>
      <dgm:t>
        <a:bodyPr/>
        <a:lstStyle/>
        <a:p>
          <a:endParaRPr lang="ru-RU"/>
        </a:p>
      </dgm:t>
    </dgm:pt>
    <dgm:pt modelId="{112160BE-57CD-4A2F-8600-F90AB0831284}" type="sibTrans" cxnId="{6FD09FA6-A645-4C09-AACF-0E321898306C}">
      <dgm:prSet/>
      <dgm:spPr/>
      <dgm:t>
        <a:bodyPr/>
        <a:lstStyle/>
        <a:p>
          <a:endParaRPr lang="ru-RU"/>
        </a:p>
      </dgm:t>
    </dgm:pt>
    <dgm:pt modelId="{B47EEA91-9A78-47B4-8928-A86492EE0AE2}">
      <dgm:prSet phldrT="[Текст]" custT="1"/>
      <dgm:spPr/>
      <dgm:t>
        <a:bodyPr/>
        <a:lstStyle/>
        <a:p>
          <a:endParaRPr lang="ru-RU" sz="2800" b="1" dirty="0"/>
        </a:p>
      </dgm:t>
    </dgm:pt>
    <dgm:pt modelId="{A8AAEED1-BE2A-489D-B69C-2BCF9AF107C2}" type="parTrans" cxnId="{E7CDB796-6076-4402-A021-6255AACA89E0}">
      <dgm:prSet/>
      <dgm:spPr/>
      <dgm:t>
        <a:bodyPr/>
        <a:lstStyle/>
        <a:p>
          <a:endParaRPr lang="ru-RU"/>
        </a:p>
      </dgm:t>
    </dgm:pt>
    <dgm:pt modelId="{617C364F-8CD5-4418-A105-97818FAD6EB5}" type="sibTrans" cxnId="{E7CDB796-6076-4402-A021-6255AACA89E0}">
      <dgm:prSet/>
      <dgm:spPr/>
      <dgm:t>
        <a:bodyPr/>
        <a:lstStyle/>
        <a:p>
          <a:endParaRPr lang="ru-RU"/>
        </a:p>
      </dgm:t>
    </dgm:pt>
    <dgm:pt modelId="{D9E538D1-4CDA-40F5-B9BB-41EFD7CC3ADC}">
      <dgm:prSet phldrT="[Текст]" custT="1"/>
      <dgm:spPr/>
      <dgm:t>
        <a:bodyPr/>
        <a:lstStyle/>
        <a:p>
          <a:endParaRPr lang="ru-RU" sz="3200" b="1" dirty="0"/>
        </a:p>
      </dgm:t>
    </dgm:pt>
    <dgm:pt modelId="{BB31AF73-D5FA-4C2F-A093-8F04D1844592}" type="parTrans" cxnId="{C2902B35-A061-44C6-887C-2890930B25B4}">
      <dgm:prSet/>
      <dgm:spPr/>
      <dgm:t>
        <a:bodyPr/>
        <a:lstStyle/>
        <a:p>
          <a:endParaRPr lang="ru-RU"/>
        </a:p>
      </dgm:t>
    </dgm:pt>
    <dgm:pt modelId="{2F24A643-81CC-49A5-B858-880F9896A58D}" type="sibTrans" cxnId="{C2902B35-A061-44C6-887C-2890930B25B4}">
      <dgm:prSet/>
      <dgm:spPr/>
      <dgm:t>
        <a:bodyPr/>
        <a:lstStyle/>
        <a:p>
          <a:endParaRPr lang="ru-RU"/>
        </a:p>
      </dgm:t>
    </dgm:pt>
    <dgm:pt modelId="{621690F8-9047-4BC1-8969-2F4265B1FE28}" type="pres">
      <dgm:prSet presAssocID="{1FE734D5-6085-4EF0-BC8C-0B9C54D0F1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720873-0BA7-4DE3-B5C3-377D8FB7FCA0}" type="pres">
      <dgm:prSet presAssocID="{AA1FE35E-5917-4963-9CE2-FAE1CF433450}" presName="parentText" presStyleLbl="node1" presStyleIdx="0" presStyleCnt="1" custScaleY="59532" custLinFactNeighborX="673" custLinFactNeighborY="-9667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8544E8-0189-46E7-B7EB-62D60296EF74}" type="pres">
      <dgm:prSet presAssocID="{AA1FE35E-5917-4963-9CE2-FAE1CF433450}" presName="childText" presStyleLbl="revTx" presStyleIdx="0" presStyleCnt="1" custScaleY="47413" custLinFactY="-6666" custLinFactNeighborX="-74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55FACF-4825-4EF7-83AE-7D22FF68D9E3}" srcId="{1FE734D5-6085-4EF0-BC8C-0B9C54D0F1B6}" destId="{AA1FE35E-5917-4963-9CE2-FAE1CF433450}" srcOrd="0" destOrd="0" parTransId="{0E931A08-54F3-4605-BF0E-B7B2DD8C39C1}" sibTransId="{FDAD1F6C-53A3-4DB4-9CC9-742DE7CFD74A}"/>
    <dgm:cxn modelId="{DF7BDF6A-8B01-418C-B3A1-579226E6D824}" type="presOf" srcId="{405C8E65-0BEA-4B33-9C2E-B474DED0C66D}" destId="{268544E8-0189-46E7-B7EB-62D60296EF74}" srcOrd="0" destOrd="3" presId="urn:microsoft.com/office/officeart/2005/8/layout/vList2"/>
    <dgm:cxn modelId="{E63196CF-93A5-48E7-8684-814BC40BE7DF}" srcId="{AA1FE35E-5917-4963-9CE2-FAE1CF433450}" destId="{405C8E65-0BEA-4B33-9C2E-B474DED0C66D}" srcOrd="3" destOrd="0" parTransId="{6A4A0CF9-B588-48CD-A2EE-52AE2A9B2236}" sibTransId="{64C7F712-2CBC-4B7A-B404-A4797B52A941}"/>
    <dgm:cxn modelId="{6FD09FA6-A645-4C09-AACF-0E321898306C}" srcId="{AA1FE35E-5917-4963-9CE2-FAE1CF433450}" destId="{D2E607E3-F9F3-4666-86C7-104AD9F02070}" srcOrd="1" destOrd="0" parTransId="{447A5B3E-89F1-4D34-A0DC-A0E6DB4A9200}" sibTransId="{112160BE-57CD-4A2F-8600-F90AB0831284}"/>
    <dgm:cxn modelId="{D64CCD81-280C-4C6E-959F-D4EA22E6AF14}" type="presOf" srcId="{D2E607E3-F9F3-4666-86C7-104AD9F02070}" destId="{268544E8-0189-46E7-B7EB-62D60296EF74}" srcOrd="0" destOrd="1" presId="urn:microsoft.com/office/officeart/2005/8/layout/vList2"/>
    <dgm:cxn modelId="{9FBF4F10-7943-41B3-B215-7CCC729A07FB}" type="presOf" srcId="{AA1FE35E-5917-4963-9CE2-FAE1CF433450}" destId="{B2720873-0BA7-4DE3-B5C3-377D8FB7FCA0}" srcOrd="0" destOrd="0" presId="urn:microsoft.com/office/officeart/2005/8/layout/vList2"/>
    <dgm:cxn modelId="{6898C322-85EF-4E81-9ED2-7E33B659E546}" type="presOf" srcId="{D9E538D1-4CDA-40F5-B9BB-41EFD7CC3ADC}" destId="{268544E8-0189-46E7-B7EB-62D60296EF74}" srcOrd="0" destOrd="0" presId="urn:microsoft.com/office/officeart/2005/8/layout/vList2"/>
    <dgm:cxn modelId="{C2902B35-A061-44C6-887C-2890930B25B4}" srcId="{AA1FE35E-5917-4963-9CE2-FAE1CF433450}" destId="{D9E538D1-4CDA-40F5-B9BB-41EFD7CC3ADC}" srcOrd="0" destOrd="0" parTransId="{BB31AF73-D5FA-4C2F-A093-8F04D1844592}" sibTransId="{2F24A643-81CC-49A5-B858-880F9896A58D}"/>
    <dgm:cxn modelId="{B394F207-22D1-402B-9A8E-FDECCC8C1399}" type="presOf" srcId="{1FE734D5-6085-4EF0-BC8C-0B9C54D0F1B6}" destId="{621690F8-9047-4BC1-8969-2F4265B1FE28}" srcOrd="0" destOrd="0" presId="urn:microsoft.com/office/officeart/2005/8/layout/vList2"/>
    <dgm:cxn modelId="{E7CDB796-6076-4402-A021-6255AACA89E0}" srcId="{AA1FE35E-5917-4963-9CE2-FAE1CF433450}" destId="{B47EEA91-9A78-47B4-8928-A86492EE0AE2}" srcOrd="2" destOrd="0" parTransId="{A8AAEED1-BE2A-489D-B69C-2BCF9AF107C2}" sibTransId="{617C364F-8CD5-4418-A105-97818FAD6EB5}"/>
    <dgm:cxn modelId="{B8064E78-1429-4F68-B263-A90A755FE78D}" type="presOf" srcId="{B47EEA91-9A78-47B4-8928-A86492EE0AE2}" destId="{268544E8-0189-46E7-B7EB-62D60296EF74}" srcOrd="0" destOrd="2" presId="urn:microsoft.com/office/officeart/2005/8/layout/vList2"/>
    <dgm:cxn modelId="{533C2C2A-D80E-46E7-A906-EB50618DD525}" type="presParOf" srcId="{621690F8-9047-4BC1-8969-2F4265B1FE28}" destId="{B2720873-0BA7-4DE3-B5C3-377D8FB7FCA0}" srcOrd="0" destOrd="0" presId="urn:microsoft.com/office/officeart/2005/8/layout/vList2"/>
    <dgm:cxn modelId="{7F727507-D36C-4834-88BC-33CBEEDFA502}" type="presParOf" srcId="{621690F8-9047-4BC1-8969-2F4265B1FE28}" destId="{268544E8-0189-46E7-B7EB-62D60296EF7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DE348B-3686-436A-B890-25D8D477BA90}" type="doc">
      <dgm:prSet loTypeId="urn:microsoft.com/office/officeart/2005/8/layout/pyramid1" loCatId="pyramid" qsTypeId="urn:microsoft.com/office/officeart/2005/8/quickstyle/simple1#5" qsCatId="simple" csTypeId="urn:microsoft.com/office/officeart/2005/8/colors/accent1_2#5" csCatId="accent1" phldr="1"/>
      <dgm:spPr/>
    </dgm:pt>
    <dgm:pt modelId="{D6C92C7C-7754-488E-9051-C08D42341D9D}">
      <dgm:prSet phldrT="[Текст]"/>
      <dgm:spPr/>
      <dgm:t>
        <a:bodyPr/>
        <a:lstStyle/>
        <a:p>
          <a:endParaRPr lang="ru-RU" dirty="0"/>
        </a:p>
      </dgm:t>
    </dgm:pt>
    <dgm:pt modelId="{146E9424-E98F-4AE7-9DBB-A83A0B2C533C}" type="parTrans" cxnId="{D003150E-6285-4B9A-9C5F-011AAED9D5C3}">
      <dgm:prSet/>
      <dgm:spPr/>
      <dgm:t>
        <a:bodyPr/>
        <a:lstStyle/>
        <a:p>
          <a:endParaRPr lang="ru-RU"/>
        </a:p>
      </dgm:t>
    </dgm:pt>
    <dgm:pt modelId="{966BB2E6-80E9-4C8E-9BCF-1E4BB1CAAD3C}" type="sibTrans" cxnId="{D003150E-6285-4B9A-9C5F-011AAED9D5C3}">
      <dgm:prSet/>
      <dgm:spPr/>
      <dgm:t>
        <a:bodyPr/>
        <a:lstStyle/>
        <a:p>
          <a:endParaRPr lang="ru-RU"/>
        </a:p>
      </dgm:t>
    </dgm:pt>
    <dgm:pt modelId="{F2956D91-ABAA-4ACA-9952-5B7088935CAD}">
      <dgm:prSet phldrT="[Текст]"/>
      <dgm:spPr/>
      <dgm:t>
        <a:bodyPr/>
        <a:lstStyle/>
        <a:p>
          <a:r>
            <a:rPr lang="ru-RU" b="1" dirty="0" smtClean="0">
              <a:solidFill>
                <a:schemeClr val="accent3">
                  <a:lumMod val="20000"/>
                  <a:lumOff val="80000"/>
                </a:schemeClr>
              </a:solidFill>
            </a:rPr>
            <a:t>настольно-печатные</a:t>
          </a:r>
          <a:endParaRPr lang="ru-RU" b="1" dirty="0">
            <a:solidFill>
              <a:schemeClr val="accent3">
                <a:lumMod val="20000"/>
                <a:lumOff val="80000"/>
              </a:schemeClr>
            </a:solidFill>
          </a:endParaRPr>
        </a:p>
      </dgm:t>
    </dgm:pt>
    <dgm:pt modelId="{AE15D657-D37D-4925-B84D-985AFCC685B3}" type="parTrans" cxnId="{A0A556D8-5962-4226-AE68-B824BD94BDE6}">
      <dgm:prSet/>
      <dgm:spPr/>
      <dgm:t>
        <a:bodyPr/>
        <a:lstStyle/>
        <a:p>
          <a:endParaRPr lang="ru-RU"/>
        </a:p>
      </dgm:t>
    </dgm:pt>
    <dgm:pt modelId="{B38B3A6E-0DF1-4E65-8FE9-CA4EA2353209}" type="sibTrans" cxnId="{A0A556D8-5962-4226-AE68-B824BD94BDE6}">
      <dgm:prSet/>
      <dgm:spPr/>
      <dgm:t>
        <a:bodyPr/>
        <a:lstStyle/>
        <a:p>
          <a:endParaRPr lang="ru-RU"/>
        </a:p>
      </dgm:t>
    </dgm:pt>
    <dgm:pt modelId="{595A22CB-0EC1-4647-AF7B-8BB258963C3F}">
      <dgm:prSet phldrT="[Текст]"/>
      <dgm:spPr/>
      <dgm:t>
        <a:bodyPr/>
        <a:lstStyle/>
        <a:p>
          <a:r>
            <a:rPr lang="ru-RU" b="1" dirty="0" smtClean="0">
              <a:solidFill>
                <a:schemeClr val="accent3">
                  <a:lumMod val="20000"/>
                  <a:lumOff val="80000"/>
                </a:schemeClr>
              </a:solidFill>
            </a:rPr>
            <a:t>с предметами и игрушками</a:t>
          </a:r>
          <a:endParaRPr lang="ru-RU" b="1" dirty="0">
            <a:solidFill>
              <a:schemeClr val="accent3">
                <a:lumMod val="20000"/>
                <a:lumOff val="80000"/>
              </a:schemeClr>
            </a:solidFill>
          </a:endParaRPr>
        </a:p>
      </dgm:t>
    </dgm:pt>
    <dgm:pt modelId="{22C1FC6C-6321-49DD-BFDF-4BB49A560417}" type="parTrans" cxnId="{F3840EE3-7E48-4A85-BCDC-9BDB6F05E8EB}">
      <dgm:prSet/>
      <dgm:spPr/>
      <dgm:t>
        <a:bodyPr/>
        <a:lstStyle/>
        <a:p>
          <a:endParaRPr lang="ru-RU"/>
        </a:p>
      </dgm:t>
    </dgm:pt>
    <dgm:pt modelId="{2382E783-F4CA-41D3-BA67-50B9ECA7DE0B}" type="sibTrans" cxnId="{F3840EE3-7E48-4A85-BCDC-9BDB6F05E8EB}">
      <dgm:prSet/>
      <dgm:spPr/>
      <dgm:t>
        <a:bodyPr/>
        <a:lstStyle/>
        <a:p>
          <a:endParaRPr lang="ru-RU"/>
        </a:p>
      </dgm:t>
    </dgm:pt>
    <dgm:pt modelId="{DEBD8132-F56D-4957-AE29-7635B4918BB5}">
      <dgm:prSet phldrT="[Текст]"/>
      <dgm:spPr/>
      <dgm:t>
        <a:bodyPr/>
        <a:lstStyle/>
        <a:p>
          <a:r>
            <a:rPr lang="ru-RU" b="1" dirty="0" smtClean="0">
              <a:solidFill>
                <a:schemeClr val="accent3">
                  <a:lumMod val="20000"/>
                  <a:lumOff val="80000"/>
                </a:schemeClr>
              </a:solidFill>
            </a:rPr>
            <a:t>с картинками</a:t>
          </a:r>
          <a:endParaRPr lang="ru-RU" b="1" dirty="0">
            <a:solidFill>
              <a:schemeClr val="accent3">
                <a:lumMod val="20000"/>
                <a:lumOff val="80000"/>
              </a:schemeClr>
            </a:solidFill>
          </a:endParaRPr>
        </a:p>
      </dgm:t>
    </dgm:pt>
    <dgm:pt modelId="{9187083B-92FA-4057-8C23-1254326D3E5B}" type="parTrans" cxnId="{F357660F-E6F6-4219-ACD7-4415D526B34D}">
      <dgm:prSet/>
      <dgm:spPr/>
      <dgm:t>
        <a:bodyPr/>
        <a:lstStyle/>
        <a:p>
          <a:endParaRPr lang="ru-RU"/>
        </a:p>
      </dgm:t>
    </dgm:pt>
    <dgm:pt modelId="{533E4B23-B821-4F6F-B3D4-8E981DDA1634}" type="sibTrans" cxnId="{F357660F-E6F6-4219-ACD7-4415D526B34D}">
      <dgm:prSet/>
      <dgm:spPr/>
      <dgm:t>
        <a:bodyPr/>
        <a:lstStyle/>
        <a:p>
          <a:endParaRPr lang="ru-RU"/>
        </a:p>
      </dgm:t>
    </dgm:pt>
    <dgm:pt modelId="{4D296DF4-E6C4-41DB-8AA6-57243BF4E6A7}">
      <dgm:prSet phldrT="[Текст]"/>
      <dgm:spPr/>
      <dgm:t>
        <a:bodyPr/>
        <a:lstStyle/>
        <a:p>
          <a:r>
            <a:rPr lang="ru-RU" b="1" dirty="0" smtClean="0">
              <a:solidFill>
                <a:schemeClr val="accent3">
                  <a:lumMod val="20000"/>
                  <a:lumOff val="80000"/>
                </a:schemeClr>
              </a:solidFill>
            </a:rPr>
            <a:t>компьютерные дидактические игры</a:t>
          </a:r>
          <a:endParaRPr lang="ru-RU" b="1" dirty="0">
            <a:solidFill>
              <a:schemeClr val="accent3">
                <a:lumMod val="20000"/>
                <a:lumOff val="80000"/>
              </a:schemeClr>
            </a:solidFill>
          </a:endParaRPr>
        </a:p>
      </dgm:t>
    </dgm:pt>
    <dgm:pt modelId="{74E5E1AC-E320-4CCC-B2FB-70CCF4888BA9}" type="parTrans" cxnId="{18E0AFF9-7451-4FAE-90ED-01BBCA4B5A74}">
      <dgm:prSet/>
      <dgm:spPr/>
      <dgm:t>
        <a:bodyPr/>
        <a:lstStyle/>
        <a:p>
          <a:endParaRPr lang="ru-RU"/>
        </a:p>
      </dgm:t>
    </dgm:pt>
    <dgm:pt modelId="{215EFD6E-5384-4AB4-9F69-60FB53D88BEA}" type="sibTrans" cxnId="{18E0AFF9-7451-4FAE-90ED-01BBCA4B5A74}">
      <dgm:prSet/>
      <dgm:spPr/>
      <dgm:t>
        <a:bodyPr/>
        <a:lstStyle/>
        <a:p>
          <a:endParaRPr lang="ru-RU"/>
        </a:p>
      </dgm:t>
    </dgm:pt>
    <dgm:pt modelId="{A9B2EFFA-9190-43F7-8064-022CB226820F}">
      <dgm:prSet phldrT="[Текст]"/>
      <dgm:spPr/>
      <dgm:t>
        <a:bodyPr/>
        <a:lstStyle/>
        <a:p>
          <a:r>
            <a:rPr lang="ru-RU" b="1" dirty="0" smtClean="0">
              <a:solidFill>
                <a:schemeClr val="accent3">
                  <a:lumMod val="20000"/>
                  <a:lumOff val="80000"/>
                </a:schemeClr>
              </a:solidFill>
            </a:rPr>
            <a:t>Словесные</a:t>
          </a:r>
          <a:endParaRPr lang="ru-RU" b="1" dirty="0">
            <a:solidFill>
              <a:schemeClr val="accent3">
                <a:lumMod val="20000"/>
                <a:lumOff val="80000"/>
              </a:schemeClr>
            </a:solidFill>
          </a:endParaRPr>
        </a:p>
      </dgm:t>
    </dgm:pt>
    <dgm:pt modelId="{35C1F3DC-6E5C-4EBA-9E71-A6EB9D69C2B2}" type="parTrans" cxnId="{56211911-2541-48F1-9511-23A2E489FA6D}">
      <dgm:prSet/>
      <dgm:spPr/>
      <dgm:t>
        <a:bodyPr/>
        <a:lstStyle/>
        <a:p>
          <a:endParaRPr lang="ru-RU"/>
        </a:p>
      </dgm:t>
    </dgm:pt>
    <dgm:pt modelId="{0A8A0DDA-F954-40BD-A863-A8665226ACA6}" type="sibTrans" cxnId="{56211911-2541-48F1-9511-23A2E489FA6D}">
      <dgm:prSet/>
      <dgm:spPr/>
      <dgm:t>
        <a:bodyPr/>
        <a:lstStyle/>
        <a:p>
          <a:endParaRPr lang="ru-RU"/>
        </a:p>
      </dgm:t>
    </dgm:pt>
    <dgm:pt modelId="{FA70C9F4-A404-454C-9B19-A8E383A75C53}" type="pres">
      <dgm:prSet presAssocID="{EDDE348B-3686-436A-B890-25D8D477BA90}" presName="Name0" presStyleCnt="0">
        <dgm:presLayoutVars>
          <dgm:dir/>
          <dgm:animLvl val="lvl"/>
          <dgm:resizeHandles val="exact"/>
        </dgm:presLayoutVars>
      </dgm:prSet>
      <dgm:spPr/>
    </dgm:pt>
    <dgm:pt modelId="{6BB313BD-460E-43D0-889B-6761BAB772D3}" type="pres">
      <dgm:prSet presAssocID="{D6C92C7C-7754-488E-9051-C08D42341D9D}" presName="Name8" presStyleCnt="0"/>
      <dgm:spPr/>
    </dgm:pt>
    <dgm:pt modelId="{5AC09CCA-B177-400B-B9D8-1DD746318516}" type="pres">
      <dgm:prSet presAssocID="{D6C92C7C-7754-488E-9051-C08D42341D9D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B2EEFE-4C22-4913-8467-8CE5305A968F}" type="pres">
      <dgm:prSet presAssocID="{D6C92C7C-7754-488E-9051-C08D42341D9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6832B4-D64B-4CDF-AC84-9C76D6409E10}" type="pres">
      <dgm:prSet presAssocID="{A9B2EFFA-9190-43F7-8064-022CB226820F}" presName="Name8" presStyleCnt="0"/>
      <dgm:spPr/>
    </dgm:pt>
    <dgm:pt modelId="{7B8FC3A2-05BC-4B78-A974-A41763B947C3}" type="pres">
      <dgm:prSet presAssocID="{A9B2EFFA-9190-43F7-8064-022CB226820F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2ED84-03F4-44B7-AE80-83D3ECC680B4}" type="pres">
      <dgm:prSet presAssocID="{A9B2EFFA-9190-43F7-8064-022CB226820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A9E85B-7928-4D39-A187-A1C8D1819BC8}" type="pres">
      <dgm:prSet presAssocID="{F2956D91-ABAA-4ACA-9952-5B7088935CAD}" presName="Name8" presStyleCnt="0"/>
      <dgm:spPr/>
    </dgm:pt>
    <dgm:pt modelId="{18870415-92DB-4145-ACBF-0B67747B4CD4}" type="pres">
      <dgm:prSet presAssocID="{F2956D91-ABAA-4ACA-9952-5B7088935CAD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F8FD87-522E-4D39-878F-1B7820641CC9}" type="pres">
      <dgm:prSet presAssocID="{F2956D91-ABAA-4ACA-9952-5B7088935CA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F63360-EF5F-4D5D-B053-496ABDE65A24}" type="pres">
      <dgm:prSet presAssocID="{595A22CB-0EC1-4647-AF7B-8BB258963C3F}" presName="Name8" presStyleCnt="0"/>
      <dgm:spPr/>
    </dgm:pt>
    <dgm:pt modelId="{852542E2-03BA-42B3-84C7-B64BB5658B71}" type="pres">
      <dgm:prSet presAssocID="{595A22CB-0EC1-4647-AF7B-8BB258963C3F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5848F6-C391-40F2-8A76-32DB31F0F868}" type="pres">
      <dgm:prSet presAssocID="{595A22CB-0EC1-4647-AF7B-8BB258963C3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56151-7A95-4C98-A03E-DA3A2903C207}" type="pres">
      <dgm:prSet presAssocID="{DEBD8132-F56D-4957-AE29-7635B4918BB5}" presName="Name8" presStyleCnt="0"/>
      <dgm:spPr/>
    </dgm:pt>
    <dgm:pt modelId="{A1A23D6C-2B4F-47EA-B7D1-E5853C1625D2}" type="pres">
      <dgm:prSet presAssocID="{DEBD8132-F56D-4957-AE29-7635B4918BB5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3590A0-1AFC-4D62-BE15-41ADBCAA769B}" type="pres">
      <dgm:prSet presAssocID="{DEBD8132-F56D-4957-AE29-7635B4918BB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21F9F3-0479-45BC-9481-34C64265F02C}" type="pres">
      <dgm:prSet presAssocID="{4D296DF4-E6C4-41DB-8AA6-57243BF4E6A7}" presName="Name8" presStyleCnt="0"/>
      <dgm:spPr/>
    </dgm:pt>
    <dgm:pt modelId="{177A4EE6-B5C6-4F1C-8FAB-CBF9285107DA}" type="pres">
      <dgm:prSet presAssocID="{4D296DF4-E6C4-41DB-8AA6-57243BF4E6A7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5332CC-C4C5-4DF3-9645-50B3FEABB5F6}" type="pres">
      <dgm:prSet presAssocID="{4D296DF4-E6C4-41DB-8AA6-57243BF4E6A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E0AFF9-7451-4FAE-90ED-01BBCA4B5A74}" srcId="{EDDE348B-3686-436A-B890-25D8D477BA90}" destId="{4D296DF4-E6C4-41DB-8AA6-57243BF4E6A7}" srcOrd="5" destOrd="0" parTransId="{74E5E1AC-E320-4CCC-B2FB-70CCF4888BA9}" sibTransId="{215EFD6E-5384-4AB4-9F69-60FB53D88BEA}"/>
    <dgm:cxn modelId="{8CB3E995-B7A1-464B-B4D2-ADD22C5E6918}" type="presOf" srcId="{EDDE348B-3686-436A-B890-25D8D477BA90}" destId="{FA70C9F4-A404-454C-9B19-A8E383A75C53}" srcOrd="0" destOrd="0" presId="urn:microsoft.com/office/officeart/2005/8/layout/pyramid1"/>
    <dgm:cxn modelId="{637EDBDE-EB93-4555-921E-E46F1C470AE7}" type="presOf" srcId="{A9B2EFFA-9190-43F7-8064-022CB226820F}" destId="{8AF2ED84-03F4-44B7-AE80-83D3ECC680B4}" srcOrd="1" destOrd="0" presId="urn:microsoft.com/office/officeart/2005/8/layout/pyramid1"/>
    <dgm:cxn modelId="{56211911-2541-48F1-9511-23A2E489FA6D}" srcId="{EDDE348B-3686-436A-B890-25D8D477BA90}" destId="{A9B2EFFA-9190-43F7-8064-022CB226820F}" srcOrd="1" destOrd="0" parTransId="{35C1F3DC-6E5C-4EBA-9E71-A6EB9D69C2B2}" sibTransId="{0A8A0DDA-F954-40BD-A863-A8665226ACA6}"/>
    <dgm:cxn modelId="{3132C14B-F055-478A-96D1-1F9AEDFC886C}" type="presOf" srcId="{595A22CB-0EC1-4647-AF7B-8BB258963C3F}" destId="{852542E2-03BA-42B3-84C7-B64BB5658B71}" srcOrd="0" destOrd="0" presId="urn:microsoft.com/office/officeart/2005/8/layout/pyramid1"/>
    <dgm:cxn modelId="{51ADD12D-29FF-4A7F-A9B6-FCD1C7BF81D8}" type="presOf" srcId="{4D296DF4-E6C4-41DB-8AA6-57243BF4E6A7}" destId="{475332CC-C4C5-4DF3-9645-50B3FEABB5F6}" srcOrd="1" destOrd="0" presId="urn:microsoft.com/office/officeart/2005/8/layout/pyramid1"/>
    <dgm:cxn modelId="{E428D886-51AD-4CB7-ADEB-DC06F92D9232}" type="presOf" srcId="{A9B2EFFA-9190-43F7-8064-022CB226820F}" destId="{7B8FC3A2-05BC-4B78-A974-A41763B947C3}" srcOrd="0" destOrd="0" presId="urn:microsoft.com/office/officeart/2005/8/layout/pyramid1"/>
    <dgm:cxn modelId="{F357660F-E6F6-4219-ACD7-4415D526B34D}" srcId="{EDDE348B-3686-436A-B890-25D8D477BA90}" destId="{DEBD8132-F56D-4957-AE29-7635B4918BB5}" srcOrd="4" destOrd="0" parTransId="{9187083B-92FA-4057-8C23-1254326D3E5B}" sibTransId="{533E4B23-B821-4F6F-B3D4-8E981DDA1634}"/>
    <dgm:cxn modelId="{9C4CF802-AC07-42B0-B10E-9F541165687C}" type="presOf" srcId="{4D296DF4-E6C4-41DB-8AA6-57243BF4E6A7}" destId="{177A4EE6-B5C6-4F1C-8FAB-CBF9285107DA}" srcOrd="0" destOrd="0" presId="urn:microsoft.com/office/officeart/2005/8/layout/pyramid1"/>
    <dgm:cxn modelId="{CE1F2D85-5D60-454E-BD34-C01EEDAEDE53}" type="presOf" srcId="{D6C92C7C-7754-488E-9051-C08D42341D9D}" destId="{5AC09CCA-B177-400B-B9D8-1DD746318516}" srcOrd="0" destOrd="0" presId="urn:microsoft.com/office/officeart/2005/8/layout/pyramid1"/>
    <dgm:cxn modelId="{073DDE42-C2D4-4C40-BA9A-3A950B8CA392}" type="presOf" srcId="{DEBD8132-F56D-4957-AE29-7635B4918BB5}" destId="{543590A0-1AFC-4D62-BE15-41ADBCAA769B}" srcOrd="1" destOrd="0" presId="urn:microsoft.com/office/officeart/2005/8/layout/pyramid1"/>
    <dgm:cxn modelId="{A0A556D8-5962-4226-AE68-B824BD94BDE6}" srcId="{EDDE348B-3686-436A-B890-25D8D477BA90}" destId="{F2956D91-ABAA-4ACA-9952-5B7088935CAD}" srcOrd="2" destOrd="0" parTransId="{AE15D657-D37D-4925-B84D-985AFCC685B3}" sibTransId="{B38B3A6E-0DF1-4E65-8FE9-CA4EA2353209}"/>
    <dgm:cxn modelId="{0136DE5C-6AB2-4031-B6E9-6A64C24302B7}" type="presOf" srcId="{DEBD8132-F56D-4957-AE29-7635B4918BB5}" destId="{A1A23D6C-2B4F-47EA-B7D1-E5853C1625D2}" srcOrd="0" destOrd="0" presId="urn:microsoft.com/office/officeart/2005/8/layout/pyramid1"/>
    <dgm:cxn modelId="{982BEB27-921E-444F-80A6-CFCEC3A9A1E8}" type="presOf" srcId="{F2956D91-ABAA-4ACA-9952-5B7088935CAD}" destId="{54F8FD87-522E-4D39-878F-1B7820641CC9}" srcOrd="1" destOrd="0" presId="urn:microsoft.com/office/officeart/2005/8/layout/pyramid1"/>
    <dgm:cxn modelId="{F3840EE3-7E48-4A85-BCDC-9BDB6F05E8EB}" srcId="{EDDE348B-3686-436A-B890-25D8D477BA90}" destId="{595A22CB-0EC1-4647-AF7B-8BB258963C3F}" srcOrd="3" destOrd="0" parTransId="{22C1FC6C-6321-49DD-BFDF-4BB49A560417}" sibTransId="{2382E783-F4CA-41D3-BA67-50B9ECA7DE0B}"/>
    <dgm:cxn modelId="{C38E8453-66C0-4C44-8993-69EBFCA48706}" type="presOf" srcId="{595A22CB-0EC1-4647-AF7B-8BB258963C3F}" destId="{105848F6-C391-40F2-8A76-32DB31F0F868}" srcOrd="1" destOrd="0" presId="urn:microsoft.com/office/officeart/2005/8/layout/pyramid1"/>
    <dgm:cxn modelId="{69A4527C-5FDE-44BC-9E80-8BC01D6FA29B}" type="presOf" srcId="{F2956D91-ABAA-4ACA-9952-5B7088935CAD}" destId="{18870415-92DB-4145-ACBF-0B67747B4CD4}" srcOrd="0" destOrd="0" presId="urn:microsoft.com/office/officeart/2005/8/layout/pyramid1"/>
    <dgm:cxn modelId="{33AD808D-0464-446A-A3C7-1022624A4444}" type="presOf" srcId="{D6C92C7C-7754-488E-9051-C08D42341D9D}" destId="{C8B2EEFE-4C22-4913-8467-8CE5305A968F}" srcOrd="1" destOrd="0" presId="urn:microsoft.com/office/officeart/2005/8/layout/pyramid1"/>
    <dgm:cxn modelId="{D003150E-6285-4B9A-9C5F-011AAED9D5C3}" srcId="{EDDE348B-3686-436A-B890-25D8D477BA90}" destId="{D6C92C7C-7754-488E-9051-C08D42341D9D}" srcOrd="0" destOrd="0" parTransId="{146E9424-E98F-4AE7-9DBB-A83A0B2C533C}" sibTransId="{966BB2E6-80E9-4C8E-9BCF-1E4BB1CAAD3C}"/>
    <dgm:cxn modelId="{7DAFCA6D-DDFE-439A-8ADF-00DF49558AAD}" type="presParOf" srcId="{FA70C9F4-A404-454C-9B19-A8E383A75C53}" destId="{6BB313BD-460E-43D0-889B-6761BAB772D3}" srcOrd="0" destOrd="0" presId="urn:microsoft.com/office/officeart/2005/8/layout/pyramid1"/>
    <dgm:cxn modelId="{7B0D8B17-0B68-4B73-94A2-3D593295D9C5}" type="presParOf" srcId="{6BB313BD-460E-43D0-889B-6761BAB772D3}" destId="{5AC09CCA-B177-400B-B9D8-1DD746318516}" srcOrd="0" destOrd="0" presId="urn:microsoft.com/office/officeart/2005/8/layout/pyramid1"/>
    <dgm:cxn modelId="{16E4E1ED-8CAF-43C8-B5C9-500333A875EF}" type="presParOf" srcId="{6BB313BD-460E-43D0-889B-6761BAB772D3}" destId="{C8B2EEFE-4C22-4913-8467-8CE5305A968F}" srcOrd="1" destOrd="0" presId="urn:microsoft.com/office/officeart/2005/8/layout/pyramid1"/>
    <dgm:cxn modelId="{35BA673B-A48C-4787-BA17-01733BAA6ABA}" type="presParOf" srcId="{FA70C9F4-A404-454C-9B19-A8E383A75C53}" destId="{EF6832B4-D64B-4CDF-AC84-9C76D6409E10}" srcOrd="1" destOrd="0" presId="urn:microsoft.com/office/officeart/2005/8/layout/pyramid1"/>
    <dgm:cxn modelId="{EC5D39D1-4008-4D2B-B1C1-42B5DAD839BE}" type="presParOf" srcId="{EF6832B4-D64B-4CDF-AC84-9C76D6409E10}" destId="{7B8FC3A2-05BC-4B78-A974-A41763B947C3}" srcOrd="0" destOrd="0" presId="urn:microsoft.com/office/officeart/2005/8/layout/pyramid1"/>
    <dgm:cxn modelId="{DD7674DD-8F87-4D68-944A-2B75C3CF6F11}" type="presParOf" srcId="{EF6832B4-D64B-4CDF-AC84-9C76D6409E10}" destId="{8AF2ED84-03F4-44B7-AE80-83D3ECC680B4}" srcOrd="1" destOrd="0" presId="urn:microsoft.com/office/officeart/2005/8/layout/pyramid1"/>
    <dgm:cxn modelId="{3E113006-87B1-432C-94CC-5238AF468963}" type="presParOf" srcId="{FA70C9F4-A404-454C-9B19-A8E383A75C53}" destId="{9BA9E85B-7928-4D39-A187-A1C8D1819BC8}" srcOrd="2" destOrd="0" presId="urn:microsoft.com/office/officeart/2005/8/layout/pyramid1"/>
    <dgm:cxn modelId="{59D09092-F622-4096-A899-92C684A20170}" type="presParOf" srcId="{9BA9E85B-7928-4D39-A187-A1C8D1819BC8}" destId="{18870415-92DB-4145-ACBF-0B67747B4CD4}" srcOrd="0" destOrd="0" presId="urn:microsoft.com/office/officeart/2005/8/layout/pyramid1"/>
    <dgm:cxn modelId="{D2BE3A47-F278-4FA2-8ADA-ABF3CD9203A5}" type="presParOf" srcId="{9BA9E85B-7928-4D39-A187-A1C8D1819BC8}" destId="{54F8FD87-522E-4D39-878F-1B7820641CC9}" srcOrd="1" destOrd="0" presId="urn:microsoft.com/office/officeart/2005/8/layout/pyramid1"/>
    <dgm:cxn modelId="{B67B0C72-D50B-4FAB-A6F3-7445E1F9095A}" type="presParOf" srcId="{FA70C9F4-A404-454C-9B19-A8E383A75C53}" destId="{68F63360-EF5F-4D5D-B053-496ABDE65A24}" srcOrd="3" destOrd="0" presId="urn:microsoft.com/office/officeart/2005/8/layout/pyramid1"/>
    <dgm:cxn modelId="{35EAF093-5EDE-4398-B5DD-3C21AD18AF42}" type="presParOf" srcId="{68F63360-EF5F-4D5D-B053-496ABDE65A24}" destId="{852542E2-03BA-42B3-84C7-B64BB5658B71}" srcOrd="0" destOrd="0" presId="urn:microsoft.com/office/officeart/2005/8/layout/pyramid1"/>
    <dgm:cxn modelId="{B5B54AF0-BFD2-48DB-B945-F09F876A3C9F}" type="presParOf" srcId="{68F63360-EF5F-4D5D-B053-496ABDE65A24}" destId="{105848F6-C391-40F2-8A76-32DB31F0F868}" srcOrd="1" destOrd="0" presId="urn:microsoft.com/office/officeart/2005/8/layout/pyramid1"/>
    <dgm:cxn modelId="{4F46CFCE-78BA-4F29-A064-EF84979CD3C9}" type="presParOf" srcId="{FA70C9F4-A404-454C-9B19-A8E383A75C53}" destId="{C1E56151-7A95-4C98-A03E-DA3A2903C207}" srcOrd="4" destOrd="0" presId="urn:microsoft.com/office/officeart/2005/8/layout/pyramid1"/>
    <dgm:cxn modelId="{76AD3C98-2C8E-42FF-A0B5-3AE83E329D6A}" type="presParOf" srcId="{C1E56151-7A95-4C98-A03E-DA3A2903C207}" destId="{A1A23D6C-2B4F-47EA-B7D1-E5853C1625D2}" srcOrd="0" destOrd="0" presId="urn:microsoft.com/office/officeart/2005/8/layout/pyramid1"/>
    <dgm:cxn modelId="{A7759EE6-80DA-4856-A6A1-25CCA9392FE9}" type="presParOf" srcId="{C1E56151-7A95-4C98-A03E-DA3A2903C207}" destId="{543590A0-1AFC-4D62-BE15-41ADBCAA769B}" srcOrd="1" destOrd="0" presId="urn:microsoft.com/office/officeart/2005/8/layout/pyramid1"/>
    <dgm:cxn modelId="{3D35B8D1-93D6-47B5-8545-F466AA5F10B7}" type="presParOf" srcId="{FA70C9F4-A404-454C-9B19-A8E383A75C53}" destId="{9C21F9F3-0479-45BC-9481-34C64265F02C}" srcOrd="5" destOrd="0" presId="urn:microsoft.com/office/officeart/2005/8/layout/pyramid1"/>
    <dgm:cxn modelId="{66DDC9DF-1F91-4471-8AF9-57AA3F81D508}" type="presParOf" srcId="{9C21F9F3-0479-45BC-9481-34C64265F02C}" destId="{177A4EE6-B5C6-4F1C-8FAB-CBF9285107DA}" srcOrd="0" destOrd="0" presId="urn:microsoft.com/office/officeart/2005/8/layout/pyramid1"/>
    <dgm:cxn modelId="{25563DE0-B1E9-40B7-B503-38ADEE1790C8}" type="presParOf" srcId="{9C21F9F3-0479-45BC-9481-34C64265F02C}" destId="{475332CC-C4C5-4DF3-9645-50B3FEABB5F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7C7C4F-F50A-4AD5-B823-D72E91277045}" type="doc">
      <dgm:prSet loTypeId="urn:microsoft.com/office/officeart/2005/8/layout/vList5" loCatId="list" qsTypeId="urn:microsoft.com/office/officeart/2005/8/quickstyle/simple1#6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6D599AB7-4F55-4976-9FE4-0B7125C5CC0C}">
      <dgm:prSet phldrT="[Текст]" custT="1"/>
      <dgm:spPr/>
      <dgm:t>
        <a:bodyPr vert="vert270"/>
        <a:lstStyle/>
        <a:p>
          <a:r>
            <a:rPr lang="ru-RU" sz="6000" b="1" dirty="0" smtClean="0"/>
            <a:t>ЦЕЛИ:</a:t>
          </a:r>
          <a:endParaRPr lang="ru-RU" sz="6000" b="1" dirty="0"/>
        </a:p>
      </dgm:t>
    </dgm:pt>
    <dgm:pt modelId="{C585A719-87D9-4F0A-866D-E0F0A9ACD968}" type="parTrans" cxnId="{04005601-D3E6-470A-A97F-F34A68956592}">
      <dgm:prSet/>
      <dgm:spPr/>
      <dgm:t>
        <a:bodyPr/>
        <a:lstStyle/>
        <a:p>
          <a:endParaRPr lang="ru-RU"/>
        </a:p>
      </dgm:t>
    </dgm:pt>
    <dgm:pt modelId="{15831E56-8F69-4A2F-848C-1BFD33A3FF25}" type="sibTrans" cxnId="{04005601-D3E6-470A-A97F-F34A68956592}">
      <dgm:prSet/>
      <dgm:spPr/>
      <dgm:t>
        <a:bodyPr/>
        <a:lstStyle/>
        <a:p>
          <a:endParaRPr lang="ru-RU"/>
        </a:p>
      </dgm:t>
    </dgm:pt>
    <dgm:pt modelId="{439A01BB-C46A-4E5D-A118-6D895B0201F4}">
      <dgm:prSet phldrT="[Текст]" custT="1"/>
      <dgm:spPr/>
      <dgm:t>
        <a:bodyPr/>
        <a:lstStyle/>
        <a:p>
          <a:r>
            <a:rPr lang="ru-RU" sz="2400" dirty="0" smtClean="0"/>
            <a:t>Расширение и активизация  словаря детей  существительными, прилагательными, глаголами, наречиями, предлогами.</a:t>
          </a:r>
          <a:endParaRPr lang="ru-RU" sz="2400" dirty="0"/>
        </a:p>
      </dgm:t>
    </dgm:pt>
    <dgm:pt modelId="{D4239101-188E-41FD-83CB-827BEB829035}" type="parTrans" cxnId="{FE738409-6361-46DB-ABB1-91DB45EBA6BC}">
      <dgm:prSet/>
      <dgm:spPr/>
      <dgm:t>
        <a:bodyPr/>
        <a:lstStyle/>
        <a:p>
          <a:endParaRPr lang="ru-RU"/>
        </a:p>
      </dgm:t>
    </dgm:pt>
    <dgm:pt modelId="{055F3715-566C-46C4-A5C7-E936C9DCF81B}" type="sibTrans" cxnId="{FE738409-6361-46DB-ABB1-91DB45EBA6BC}">
      <dgm:prSet/>
      <dgm:spPr/>
      <dgm:t>
        <a:bodyPr/>
        <a:lstStyle/>
        <a:p>
          <a:endParaRPr lang="ru-RU"/>
        </a:p>
      </dgm:t>
    </dgm:pt>
    <dgm:pt modelId="{359703F3-672B-41BC-A58A-D3E1F062376B}">
      <dgm:prSet phldrT="[Текст]" custT="1"/>
      <dgm:spPr/>
      <dgm:t>
        <a:bodyPr/>
        <a:lstStyle/>
        <a:p>
          <a:r>
            <a:rPr lang="ru-RU" sz="2400" dirty="0" smtClean="0"/>
            <a:t>Употребление в  речи названий предметов, их частей, материалов, из которых они изготовлены.</a:t>
          </a:r>
          <a:endParaRPr lang="ru-RU" sz="2400" dirty="0"/>
        </a:p>
      </dgm:t>
    </dgm:pt>
    <dgm:pt modelId="{02A84867-376A-4DA6-ADCA-12F27C7F39D7}" type="parTrans" cxnId="{EAD41D57-2B2E-4FBB-9034-E4AC1A062E70}">
      <dgm:prSet/>
      <dgm:spPr/>
      <dgm:t>
        <a:bodyPr/>
        <a:lstStyle/>
        <a:p>
          <a:endParaRPr lang="ru-RU"/>
        </a:p>
      </dgm:t>
    </dgm:pt>
    <dgm:pt modelId="{5E37F040-E4F6-4BF3-85A9-F9D3A7C155DB}" type="sibTrans" cxnId="{EAD41D57-2B2E-4FBB-9034-E4AC1A062E70}">
      <dgm:prSet/>
      <dgm:spPr/>
      <dgm:t>
        <a:bodyPr/>
        <a:lstStyle/>
        <a:p>
          <a:endParaRPr lang="ru-RU"/>
        </a:p>
      </dgm:t>
    </dgm:pt>
    <dgm:pt modelId="{0BD7792C-6CFE-44E3-81FB-C2B73ACD33D5}">
      <dgm:prSet phldrT="[Текст]" custT="1"/>
      <dgm:spPr/>
      <dgm:t>
        <a:bodyPr/>
        <a:lstStyle/>
        <a:p>
          <a:r>
            <a:rPr lang="ru-RU" sz="2400" dirty="0" smtClean="0"/>
            <a:t>Определение и называние  местоположений предметов (слева, справа, рядом, около, между).</a:t>
          </a:r>
          <a:endParaRPr lang="ru-RU" sz="2400" dirty="0"/>
        </a:p>
      </dgm:t>
    </dgm:pt>
    <dgm:pt modelId="{4C032628-BB0C-4EC7-9168-1862B4A1A4A3}" type="parTrans" cxnId="{DD389E33-5C23-4054-B383-5DBFB272B97A}">
      <dgm:prSet/>
      <dgm:spPr/>
      <dgm:t>
        <a:bodyPr/>
        <a:lstStyle/>
        <a:p>
          <a:endParaRPr lang="ru-RU"/>
        </a:p>
      </dgm:t>
    </dgm:pt>
    <dgm:pt modelId="{4D9AD5B7-05D4-4C4F-BC19-170D126D0A70}" type="sibTrans" cxnId="{DD389E33-5C23-4054-B383-5DBFB272B97A}">
      <dgm:prSet/>
      <dgm:spPr/>
      <dgm:t>
        <a:bodyPr/>
        <a:lstStyle/>
        <a:p>
          <a:endParaRPr lang="ru-RU"/>
        </a:p>
      </dgm:t>
    </dgm:pt>
    <dgm:pt modelId="{3B3AABA6-72E3-4C25-93A5-2FA674EB77FD}">
      <dgm:prSet phldrT="[Текст]" custT="1"/>
      <dgm:spPr/>
      <dgm:t>
        <a:bodyPr/>
        <a:lstStyle/>
        <a:p>
          <a:r>
            <a:rPr lang="ru-RU" sz="2400" dirty="0" smtClean="0"/>
            <a:t>Употребление существительных с обобщающим значением.</a:t>
          </a:r>
          <a:endParaRPr lang="ru-RU" sz="2400" dirty="0"/>
        </a:p>
      </dgm:t>
    </dgm:pt>
    <dgm:pt modelId="{9DA5F62C-1C65-42F0-9860-EF1E904A312A}" type="parTrans" cxnId="{759D3143-0C51-4E11-A72B-5486F14F0CCB}">
      <dgm:prSet/>
      <dgm:spPr/>
      <dgm:t>
        <a:bodyPr/>
        <a:lstStyle/>
        <a:p>
          <a:endParaRPr lang="ru-RU"/>
        </a:p>
      </dgm:t>
    </dgm:pt>
    <dgm:pt modelId="{9F8F3E9B-A49B-4C74-8B45-7E8550A5BA52}" type="sibTrans" cxnId="{759D3143-0C51-4E11-A72B-5486F14F0CCB}">
      <dgm:prSet/>
      <dgm:spPr/>
      <dgm:t>
        <a:bodyPr/>
        <a:lstStyle/>
        <a:p>
          <a:endParaRPr lang="ru-RU"/>
        </a:p>
      </dgm:t>
    </dgm:pt>
    <dgm:pt modelId="{526D25DA-9D7C-48CB-9564-C6BB28B2E38B}">
      <dgm:prSet phldrT="[Текст]" custT="1"/>
      <dgm:spPr/>
      <dgm:t>
        <a:bodyPr/>
        <a:lstStyle/>
        <a:p>
          <a:r>
            <a:rPr lang="ru-RU" sz="2400" dirty="0" smtClean="0"/>
            <a:t>Употребление усвоенных слов в самостоятельной речи детей.</a:t>
          </a:r>
          <a:endParaRPr lang="ru-RU" sz="2400" dirty="0"/>
        </a:p>
      </dgm:t>
    </dgm:pt>
    <dgm:pt modelId="{149910AE-6F70-4CCC-8764-02A8726ED45D}" type="parTrans" cxnId="{19BC7C04-87DC-4CA2-B52D-291154CE3AA3}">
      <dgm:prSet/>
      <dgm:spPr/>
      <dgm:t>
        <a:bodyPr/>
        <a:lstStyle/>
        <a:p>
          <a:endParaRPr lang="ru-RU"/>
        </a:p>
      </dgm:t>
    </dgm:pt>
    <dgm:pt modelId="{9991747D-F942-4E7A-91F6-FECC83CC9DA5}" type="sibTrans" cxnId="{19BC7C04-87DC-4CA2-B52D-291154CE3AA3}">
      <dgm:prSet/>
      <dgm:spPr/>
      <dgm:t>
        <a:bodyPr/>
        <a:lstStyle/>
        <a:p>
          <a:endParaRPr lang="ru-RU"/>
        </a:p>
      </dgm:t>
    </dgm:pt>
    <dgm:pt modelId="{52434CBF-6019-4134-920C-0B1B0DC91151}" type="pres">
      <dgm:prSet presAssocID="{AE7C7C4F-F50A-4AD5-B823-D72E9127704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6536CD-971B-4DF6-B440-30A1BA857B8C}" type="pres">
      <dgm:prSet presAssocID="{6D599AB7-4F55-4976-9FE4-0B7125C5CC0C}" presName="linNode" presStyleCnt="0"/>
      <dgm:spPr/>
    </dgm:pt>
    <dgm:pt modelId="{E93A70C7-4C00-45B1-98CC-037DFF4C273F}" type="pres">
      <dgm:prSet presAssocID="{6D599AB7-4F55-4976-9FE4-0B7125C5CC0C}" presName="parentText" presStyleLbl="node1" presStyleIdx="0" presStyleCnt="1" custScaleX="27000" custLinFactNeighborX="-19696" custLinFactNeighborY="747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D7A16-419D-48E1-A2FD-BF3B5767A01C}" type="pres">
      <dgm:prSet presAssocID="{6D599AB7-4F55-4976-9FE4-0B7125C5CC0C}" presName="descendantText" presStyleLbl="alignAccFollowNode1" presStyleIdx="0" presStyleCnt="1" custScaleX="136111" custScaleY="116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6FC9BC-B217-4E48-BD9D-26CD75192901}" type="presOf" srcId="{6D599AB7-4F55-4976-9FE4-0B7125C5CC0C}" destId="{E93A70C7-4C00-45B1-98CC-037DFF4C273F}" srcOrd="0" destOrd="0" presId="urn:microsoft.com/office/officeart/2005/8/layout/vList5"/>
    <dgm:cxn modelId="{B104B638-323D-47D0-8276-C8360298CCC2}" type="presOf" srcId="{526D25DA-9D7C-48CB-9564-C6BB28B2E38B}" destId="{257D7A16-419D-48E1-A2FD-BF3B5767A01C}" srcOrd="0" destOrd="4" presId="urn:microsoft.com/office/officeart/2005/8/layout/vList5"/>
    <dgm:cxn modelId="{19BC7C04-87DC-4CA2-B52D-291154CE3AA3}" srcId="{6D599AB7-4F55-4976-9FE4-0B7125C5CC0C}" destId="{526D25DA-9D7C-48CB-9564-C6BB28B2E38B}" srcOrd="4" destOrd="0" parTransId="{149910AE-6F70-4CCC-8764-02A8726ED45D}" sibTransId="{9991747D-F942-4E7A-91F6-FECC83CC9DA5}"/>
    <dgm:cxn modelId="{EAD41D57-2B2E-4FBB-9034-E4AC1A062E70}" srcId="{6D599AB7-4F55-4976-9FE4-0B7125C5CC0C}" destId="{359703F3-672B-41BC-A58A-D3E1F062376B}" srcOrd="1" destOrd="0" parTransId="{02A84867-376A-4DA6-ADCA-12F27C7F39D7}" sibTransId="{5E37F040-E4F6-4BF3-85A9-F9D3A7C155DB}"/>
    <dgm:cxn modelId="{DD389E33-5C23-4054-B383-5DBFB272B97A}" srcId="{6D599AB7-4F55-4976-9FE4-0B7125C5CC0C}" destId="{0BD7792C-6CFE-44E3-81FB-C2B73ACD33D5}" srcOrd="2" destOrd="0" parTransId="{4C032628-BB0C-4EC7-9168-1862B4A1A4A3}" sibTransId="{4D9AD5B7-05D4-4C4F-BC19-170D126D0A70}"/>
    <dgm:cxn modelId="{5704A1F7-4F16-45A8-8887-366B7264DF43}" type="presOf" srcId="{AE7C7C4F-F50A-4AD5-B823-D72E91277045}" destId="{52434CBF-6019-4134-920C-0B1B0DC91151}" srcOrd="0" destOrd="0" presId="urn:microsoft.com/office/officeart/2005/8/layout/vList5"/>
    <dgm:cxn modelId="{31202DC5-307E-46BD-A540-A3B3E9DF8F04}" type="presOf" srcId="{3B3AABA6-72E3-4C25-93A5-2FA674EB77FD}" destId="{257D7A16-419D-48E1-A2FD-BF3B5767A01C}" srcOrd="0" destOrd="3" presId="urn:microsoft.com/office/officeart/2005/8/layout/vList5"/>
    <dgm:cxn modelId="{16A184B5-0EE0-4E6F-94E4-E51ED9F60125}" type="presOf" srcId="{439A01BB-C46A-4E5D-A118-6D895B0201F4}" destId="{257D7A16-419D-48E1-A2FD-BF3B5767A01C}" srcOrd="0" destOrd="0" presId="urn:microsoft.com/office/officeart/2005/8/layout/vList5"/>
    <dgm:cxn modelId="{7A686083-C695-4BB7-979A-DCE4F720CF92}" type="presOf" srcId="{359703F3-672B-41BC-A58A-D3E1F062376B}" destId="{257D7A16-419D-48E1-A2FD-BF3B5767A01C}" srcOrd="0" destOrd="1" presId="urn:microsoft.com/office/officeart/2005/8/layout/vList5"/>
    <dgm:cxn modelId="{0F1FCA4C-20AC-43FB-B708-36138BE9BDCF}" type="presOf" srcId="{0BD7792C-6CFE-44E3-81FB-C2B73ACD33D5}" destId="{257D7A16-419D-48E1-A2FD-BF3B5767A01C}" srcOrd="0" destOrd="2" presId="urn:microsoft.com/office/officeart/2005/8/layout/vList5"/>
    <dgm:cxn modelId="{FE738409-6361-46DB-ABB1-91DB45EBA6BC}" srcId="{6D599AB7-4F55-4976-9FE4-0B7125C5CC0C}" destId="{439A01BB-C46A-4E5D-A118-6D895B0201F4}" srcOrd="0" destOrd="0" parTransId="{D4239101-188E-41FD-83CB-827BEB829035}" sibTransId="{055F3715-566C-46C4-A5C7-E936C9DCF81B}"/>
    <dgm:cxn modelId="{759D3143-0C51-4E11-A72B-5486F14F0CCB}" srcId="{6D599AB7-4F55-4976-9FE4-0B7125C5CC0C}" destId="{3B3AABA6-72E3-4C25-93A5-2FA674EB77FD}" srcOrd="3" destOrd="0" parTransId="{9DA5F62C-1C65-42F0-9860-EF1E904A312A}" sibTransId="{9F8F3E9B-A49B-4C74-8B45-7E8550A5BA52}"/>
    <dgm:cxn modelId="{04005601-D3E6-470A-A97F-F34A68956592}" srcId="{AE7C7C4F-F50A-4AD5-B823-D72E91277045}" destId="{6D599AB7-4F55-4976-9FE4-0B7125C5CC0C}" srcOrd="0" destOrd="0" parTransId="{C585A719-87D9-4F0A-866D-E0F0A9ACD968}" sibTransId="{15831E56-8F69-4A2F-848C-1BFD33A3FF25}"/>
    <dgm:cxn modelId="{EBA9E91B-5915-43FA-A1DD-91DAF3DFC3D1}" type="presParOf" srcId="{52434CBF-6019-4134-920C-0B1B0DC91151}" destId="{B76536CD-971B-4DF6-B440-30A1BA857B8C}" srcOrd="0" destOrd="0" presId="urn:microsoft.com/office/officeart/2005/8/layout/vList5"/>
    <dgm:cxn modelId="{51AA48BB-4853-4311-A6FF-A4C0614DDB7A}" type="presParOf" srcId="{B76536CD-971B-4DF6-B440-30A1BA857B8C}" destId="{E93A70C7-4C00-45B1-98CC-037DFF4C273F}" srcOrd="0" destOrd="0" presId="urn:microsoft.com/office/officeart/2005/8/layout/vList5"/>
    <dgm:cxn modelId="{F43513B5-15C0-4B30-8A28-88000140F37F}" type="presParOf" srcId="{B76536CD-971B-4DF6-B440-30A1BA857B8C}" destId="{257D7A16-419D-48E1-A2FD-BF3B5767A01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E7C7C4F-F50A-4AD5-B823-D72E91277045}" type="doc">
      <dgm:prSet loTypeId="urn:microsoft.com/office/officeart/2005/8/layout/vList5" loCatId="list" qsTypeId="urn:microsoft.com/office/officeart/2005/8/quickstyle/simple1#7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6D599AB7-4F55-4976-9FE4-0B7125C5CC0C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 vert="vert270"/>
        <a:lstStyle/>
        <a:p>
          <a:r>
            <a:rPr lang="ru-RU" sz="6000" b="1" dirty="0" smtClean="0">
              <a:solidFill>
                <a:srgbClr val="009242"/>
              </a:solidFill>
            </a:rPr>
            <a:t>ЦЕЛИ:</a:t>
          </a:r>
          <a:endParaRPr lang="ru-RU" sz="6000" b="1" dirty="0">
            <a:solidFill>
              <a:srgbClr val="009242"/>
            </a:solidFill>
          </a:endParaRPr>
        </a:p>
      </dgm:t>
    </dgm:pt>
    <dgm:pt modelId="{C585A719-87D9-4F0A-866D-E0F0A9ACD968}" type="parTrans" cxnId="{04005601-D3E6-470A-A97F-F34A68956592}">
      <dgm:prSet/>
      <dgm:spPr/>
      <dgm:t>
        <a:bodyPr/>
        <a:lstStyle/>
        <a:p>
          <a:endParaRPr lang="ru-RU"/>
        </a:p>
      </dgm:t>
    </dgm:pt>
    <dgm:pt modelId="{15831E56-8F69-4A2F-848C-1BFD33A3FF25}" type="sibTrans" cxnId="{04005601-D3E6-470A-A97F-F34A68956592}">
      <dgm:prSet/>
      <dgm:spPr/>
      <dgm:t>
        <a:bodyPr/>
        <a:lstStyle/>
        <a:p>
          <a:endParaRPr lang="ru-RU"/>
        </a:p>
      </dgm:t>
    </dgm:pt>
    <dgm:pt modelId="{439A01BB-C46A-4E5D-A118-6D895B0201F4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/>
            <a:t>Закрепление правильного  и отчетливого произнесения звуков</a:t>
          </a:r>
          <a:endParaRPr lang="ru-RU" sz="2400" dirty="0"/>
        </a:p>
      </dgm:t>
    </dgm:pt>
    <dgm:pt modelId="{D4239101-188E-41FD-83CB-827BEB829035}" type="parTrans" cxnId="{FE738409-6361-46DB-ABB1-91DB45EBA6BC}">
      <dgm:prSet/>
      <dgm:spPr/>
      <dgm:t>
        <a:bodyPr/>
        <a:lstStyle/>
        <a:p>
          <a:endParaRPr lang="ru-RU"/>
        </a:p>
      </dgm:t>
    </dgm:pt>
    <dgm:pt modelId="{055F3715-566C-46C4-A5C7-E936C9DCF81B}" type="sibTrans" cxnId="{FE738409-6361-46DB-ABB1-91DB45EBA6BC}">
      <dgm:prSet/>
      <dgm:spPr/>
      <dgm:t>
        <a:bodyPr/>
        <a:lstStyle/>
        <a:p>
          <a:endParaRPr lang="ru-RU"/>
        </a:p>
      </dgm:t>
    </dgm:pt>
    <dgm:pt modelId="{3B3AABA6-72E3-4C25-93A5-2FA674EB77F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/>
            <a:t>Уточнение и закрепление артикуляции звуков.</a:t>
          </a:r>
          <a:endParaRPr lang="ru-RU" sz="2400" dirty="0"/>
        </a:p>
      </dgm:t>
    </dgm:pt>
    <dgm:pt modelId="{9DA5F62C-1C65-42F0-9860-EF1E904A312A}" type="parTrans" cxnId="{759D3143-0C51-4E11-A72B-5486F14F0CCB}">
      <dgm:prSet/>
      <dgm:spPr/>
      <dgm:t>
        <a:bodyPr/>
        <a:lstStyle/>
        <a:p>
          <a:endParaRPr lang="ru-RU"/>
        </a:p>
      </dgm:t>
    </dgm:pt>
    <dgm:pt modelId="{9F8F3E9B-A49B-4C74-8B45-7E8550A5BA52}" type="sibTrans" cxnId="{759D3143-0C51-4E11-A72B-5486F14F0CCB}">
      <dgm:prSet/>
      <dgm:spPr/>
      <dgm:t>
        <a:bodyPr/>
        <a:lstStyle/>
        <a:p>
          <a:endParaRPr lang="ru-RU"/>
        </a:p>
      </dgm:t>
    </dgm:pt>
    <dgm:pt modelId="{17F34168-5174-4ECF-9AD9-87C04AD72BE3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/>
            <a:t>Развитие артикуляционного  и  голосового аппарата, речевого дыхания</a:t>
          </a:r>
          <a:endParaRPr lang="ru-RU" sz="2400" dirty="0"/>
        </a:p>
      </dgm:t>
    </dgm:pt>
    <dgm:pt modelId="{136F4A12-9965-4915-A16C-86DCA0222B28}" type="parTrans" cxnId="{253FDB0D-8BBA-4DC4-B5AC-CE49B5E64C99}">
      <dgm:prSet/>
      <dgm:spPr/>
      <dgm:t>
        <a:bodyPr/>
        <a:lstStyle/>
        <a:p>
          <a:endParaRPr lang="ru-RU"/>
        </a:p>
      </dgm:t>
    </dgm:pt>
    <dgm:pt modelId="{BD0CEA53-061D-47DF-91D3-2EAF7BF60B87}" type="sibTrans" cxnId="{253FDB0D-8BBA-4DC4-B5AC-CE49B5E64C99}">
      <dgm:prSet/>
      <dgm:spPr/>
      <dgm:t>
        <a:bodyPr/>
        <a:lstStyle/>
        <a:p>
          <a:endParaRPr lang="ru-RU"/>
        </a:p>
      </dgm:t>
    </dgm:pt>
    <dgm:pt modelId="{6C0300CE-6533-48B4-8D14-B4264DD87BF5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/>
            <a:t>Развитие фонематического слуха: учить различать  на слух и называть слова, начинающиеся на определенный звук;  определять место звука в слове.</a:t>
          </a:r>
          <a:endParaRPr lang="ru-RU" sz="2400" dirty="0"/>
        </a:p>
      </dgm:t>
    </dgm:pt>
    <dgm:pt modelId="{A854B9C2-7C40-43F6-863D-3C0D879F36DD}" type="parTrans" cxnId="{D81EFFD1-E17E-4CD5-8D0F-31309F2366E8}">
      <dgm:prSet/>
      <dgm:spPr/>
      <dgm:t>
        <a:bodyPr/>
        <a:lstStyle/>
        <a:p>
          <a:endParaRPr lang="ru-RU"/>
        </a:p>
      </dgm:t>
    </dgm:pt>
    <dgm:pt modelId="{DE023007-F680-4EC9-A624-7D6EF913A5D7}" type="sibTrans" cxnId="{D81EFFD1-E17E-4CD5-8D0F-31309F2366E8}">
      <dgm:prSet/>
      <dgm:spPr/>
      <dgm:t>
        <a:bodyPr/>
        <a:lstStyle/>
        <a:p>
          <a:endParaRPr lang="ru-RU"/>
        </a:p>
      </dgm:t>
    </dgm:pt>
    <dgm:pt modelId="{1BBAE8E9-C513-493C-9C1E-2D47F508139B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/>
            <a:t>Отработка интонационной выразительности речи</a:t>
          </a:r>
          <a:endParaRPr lang="ru-RU" sz="2400" dirty="0"/>
        </a:p>
      </dgm:t>
    </dgm:pt>
    <dgm:pt modelId="{B6F2EE77-F41A-4B13-AF98-0B69DBCFBAF9}" type="parTrans" cxnId="{E706E304-9604-4A4B-B032-2BF80C8E6676}">
      <dgm:prSet/>
      <dgm:spPr/>
      <dgm:t>
        <a:bodyPr/>
        <a:lstStyle/>
        <a:p>
          <a:endParaRPr lang="ru-RU"/>
        </a:p>
      </dgm:t>
    </dgm:pt>
    <dgm:pt modelId="{9411E5D2-A045-4385-8BD2-A35BD01E8B73}" type="sibTrans" cxnId="{E706E304-9604-4A4B-B032-2BF80C8E6676}">
      <dgm:prSet/>
      <dgm:spPr/>
      <dgm:t>
        <a:bodyPr/>
        <a:lstStyle/>
        <a:p>
          <a:endParaRPr lang="ru-RU"/>
        </a:p>
      </dgm:t>
    </dgm:pt>
    <dgm:pt modelId="{52434CBF-6019-4134-920C-0B1B0DC91151}" type="pres">
      <dgm:prSet presAssocID="{AE7C7C4F-F50A-4AD5-B823-D72E9127704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6536CD-971B-4DF6-B440-30A1BA857B8C}" type="pres">
      <dgm:prSet presAssocID="{6D599AB7-4F55-4976-9FE4-0B7125C5CC0C}" presName="linNode" presStyleCnt="0"/>
      <dgm:spPr/>
    </dgm:pt>
    <dgm:pt modelId="{E93A70C7-4C00-45B1-98CC-037DFF4C273F}" type="pres">
      <dgm:prSet presAssocID="{6D599AB7-4F55-4976-9FE4-0B7125C5CC0C}" presName="parentText" presStyleLbl="node1" presStyleIdx="0" presStyleCnt="1" custScaleX="27000" custLinFactNeighborX="-19696" custLinFactNeighborY="747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D7A16-419D-48E1-A2FD-BF3B5767A01C}" type="pres">
      <dgm:prSet presAssocID="{6D599AB7-4F55-4976-9FE4-0B7125C5CC0C}" presName="descendantText" presStyleLbl="alignAccFollowNode1" presStyleIdx="0" presStyleCnt="1" custScaleX="136111" custScaleY="125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3FDB0D-8BBA-4DC4-B5AC-CE49B5E64C99}" srcId="{6D599AB7-4F55-4976-9FE4-0B7125C5CC0C}" destId="{17F34168-5174-4ECF-9AD9-87C04AD72BE3}" srcOrd="1" destOrd="0" parTransId="{136F4A12-9965-4915-A16C-86DCA0222B28}" sibTransId="{BD0CEA53-061D-47DF-91D3-2EAF7BF60B87}"/>
    <dgm:cxn modelId="{E706E304-9604-4A4B-B032-2BF80C8E6676}" srcId="{6D599AB7-4F55-4976-9FE4-0B7125C5CC0C}" destId="{1BBAE8E9-C513-493C-9C1E-2D47F508139B}" srcOrd="4" destOrd="0" parTransId="{B6F2EE77-F41A-4B13-AF98-0B69DBCFBAF9}" sibTransId="{9411E5D2-A045-4385-8BD2-A35BD01E8B73}"/>
    <dgm:cxn modelId="{759D3143-0C51-4E11-A72B-5486F14F0CCB}" srcId="{6D599AB7-4F55-4976-9FE4-0B7125C5CC0C}" destId="{3B3AABA6-72E3-4C25-93A5-2FA674EB77FD}" srcOrd="2" destOrd="0" parTransId="{9DA5F62C-1C65-42F0-9860-EF1E904A312A}" sibTransId="{9F8F3E9B-A49B-4C74-8B45-7E8550A5BA52}"/>
    <dgm:cxn modelId="{04005601-D3E6-470A-A97F-F34A68956592}" srcId="{AE7C7C4F-F50A-4AD5-B823-D72E91277045}" destId="{6D599AB7-4F55-4976-9FE4-0B7125C5CC0C}" srcOrd="0" destOrd="0" parTransId="{C585A719-87D9-4F0A-866D-E0F0A9ACD968}" sibTransId="{15831E56-8F69-4A2F-848C-1BFD33A3FF25}"/>
    <dgm:cxn modelId="{AD29A363-EC2F-4E28-B86B-1444E499A838}" type="presOf" srcId="{1BBAE8E9-C513-493C-9C1E-2D47F508139B}" destId="{257D7A16-419D-48E1-A2FD-BF3B5767A01C}" srcOrd="0" destOrd="4" presId="urn:microsoft.com/office/officeart/2005/8/layout/vList5"/>
    <dgm:cxn modelId="{1975486E-4C15-4CD7-B9FF-65AF607DB447}" type="presOf" srcId="{17F34168-5174-4ECF-9AD9-87C04AD72BE3}" destId="{257D7A16-419D-48E1-A2FD-BF3B5767A01C}" srcOrd="0" destOrd="1" presId="urn:microsoft.com/office/officeart/2005/8/layout/vList5"/>
    <dgm:cxn modelId="{635A851E-A454-4DF8-B9CC-8390BB7BED75}" type="presOf" srcId="{439A01BB-C46A-4E5D-A118-6D895B0201F4}" destId="{257D7A16-419D-48E1-A2FD-BF3B5767A01C}" srcOrd="0" destOrd="0" presId="urn:microsoft.com/office/officeart/2005/8/layout/vList5"/>
    <dgm:cxn modelId="{FE738409-6361-46DB-ABB1-91DB45EBA6BC}" srcId="{6D599AB7-4F55-4976-9FE4-0B7125C5CC0C}" destId="{439A01BB-C46A-4E5D-A118-6D895B0201F4}" srcOrd="0" destOrd="0" parTransId="{D4239101-188E-41FD-83CB-827BEB829035}" sibTransId="{055F3715-566C-46C4-A5C7-E936C9DCF81B}"/>
    <dgm:cxn modelId="{D81EFFD1-E17E-4CD5-8D0F-31309F2366E8}" srcId="{6D599AB7-4F55-4976-9FE4-0B7125C5CC0C}" destId="{6C0300CE-6533-48B4-8D14-B4264DD87BF5}" srcOrd="3" destOrd="0" parTransId="{A854B9C2-7C40-43F6-863D-3C0D879F36DD}" sibTransId="{DE023007-F680-4EC9-A624-7D6EF913A5D7}"/>
    <dgm:cxn modelId="{8D681A95-C652-4EEE-98F3-93E28ED8EC03}" type="presOf" srcId="{6D599AB7-4F55-4976-9FE4-0B7125C5CC0C}" destId="{E93A70C7-4C00-45B1-98CC-037DFF4C273F}" srcOrd="0" destOrd="0" presId="urn:microsoft.com/office/officeart/2005/8/layout/vList5"/>
    <dgm:cxn modelId="{7F9863D0-E8EF-4CA9-83D9-46404BCDEE10}" type="presOf" srcId="{AE7C7C4F-F50A-4AD5-B823-D72E91277045}" destId="{52434CBF-6019-4134-920C-0B1B0DC91151}" srcOrd="0" destOrd="0" presId="urn:microsoft.com/office/officeart/2005/8/layout/vList5"/>
    <dgm:cxn modelId="{E4239A61-8402-4FCD-99F3-2167A0E73F26}" type="presOf" srcId="{6C0300CE-6533-48B4-8D14-B4264DD87BF5}" destId="{257D7A16-419D-48E1-A2FD-BF3B5767A01C}" srcOrd="0" destOrd="3" presId="urn:microsoft.com/office/officeart/2005/8/layout/vList5"/>
    <dgm:cxn modelId="{220EF7C1-7D5C-46B5-81C9-D5711B901DEC}" type="presOf" srcId="{3B3AABA6-72E3-4C25-93A5-2FA674EB77FD}" destId="{257D7A16-419D-48E1-A2FD-BF3B5767A01C}" srcOrd="0" destOrd="2" presId="urn:microsoft.com/office/officeart/2005/8/layout/vList5"/>
    <dgm:cxn modelId="{1013824B-26E1-4B51-8E1A-84FD74E4E8F6}" type="presParOf" srcId="{52434CBF-6019-4134-920C-0B1B0DC91151}" destId="{B76536CD-971B-4DF6-B440-30A1BA857B8C}" srcOrd="0" destOrd="0" presId="urn:microsoft.com/office/officeart/2005/8/layout/vList5"/>
    <dgm:cxn modelId="{AA24DD2D-9E0F-4E21-9ADB-A7C0DDAC5310}" type="presParOf" srcId="{B76536CD-971B-4DF6-B440-30A1BA857B8C}" destId="{E93A70C7-4C00-45B1-98CC-037DFF4C273F}" srcOrd="0" destOrd="0" presId="urn:microsoft.com/office/officeart/2005/8/layout/vList5"/>
    <dgm:cxn modelId="{A0E53C8E-421C-48DA-A374-4DA9869CC2D5}" type="presParOf" srcId="{B76536CD-971B-4DF6-B440-30A1BA857B8C}" destId="{257D7A16-419D-48E1-A2FD-BF3B5767A01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E7C7C4F-F50A-4AD5-B823-D72E91277045}" type="doc">
      <dgm:prSet loTypeId="urn:microsoft.com/office/officeart/2005/8/layout/vList5" loCatId="list" qsTypeId="urn:microsoft.com/office/officeart/2005/8/quickstyle/simple1#8" qsCatId="simple" csTypeId="urn:microsoft.com/office/officeart/2005/8/colors/accent1_2#8" csCatId="accent1" phldr="1"/>
      <dgm:spPr/>
      <dgm:t>
        <a:bodyPr/>
        <a:lstStyle/>
        <a:p>
          <a:endParaRPr lang="ru-RU"/>
        </a:p>
      </dgm:t>
    </dgm:pt>
    <dgm:pt modelId="{6D599AB7-4F55-4976-9FE4-0B7125C5CC0C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 vert="vert270"/>
        <a:lstStyle/>
        <a:p>
          <a:r>
            <a:rPr lang="ru-RU" sz="6000" b="1" dirty="0" smtClean="0">
              <a:solidFill>
                <a:schemeClr val="tx1"/>
              </a:solidFill>
            </a:rPr>
            <a:t>ЦЕЛИ:</a:t>
          </a:r>
          <a:endParaRPr lang="ru-RU" sz="6000" b="1" dirty="0">
            <a:solidFill>
              <a:schemeClr val="tx1"/>
            </a:solidFill>
          </a:endParaRPr>
        </a:p>
      </dgm:t>
    </dgm:pt>
    <dgm:pt modelId="{C585A719-87D9-4F0A-866D-E0F0A9ACD968}" type="parTrans" cxnId="{04005601-D3E6-470A-A97F-F34A68956592}">
      <dgm:prSet/>
      <dgm:spPr/>
      <dgm:t>
        <a:bodyPr/>
        <a:lstStyle/>
        <a:p>
          <a:endParaRPr lang="ru-RU"/>
        </a:p>
      </dgm:t>
    </dgm:pt>
    <dgm:pt modelId="{15831E56-8F69-4A2F-848C-1BFD33A3FF25}" type="sibTrans" cxnId="{04005601-D3E6-470A-A97F-F34A68956592}">
      <dgm:prSet/>
      <dgm:spPr/>
      <dgm:t>
        <a:bodyPr/>
        <a:lstStyle/>
        <a:p>
          <a:endParaRPr lang="ru-RU"/>
        </a:p>
      </dgm:t>
    </dgm:pt>
    <dgm:pt modelId="{439A01BB-C46A-4E5D-A118-6D895B0201F4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 smtClean="0"/>
            <a:t>Формирование  у детей умения  согласовывать слова в предложении, правильно использовать предлоги в речи</a:t>
          </a:r>
          <a:endParaRPr lang="ru-RU" sz="2400" dirty="0"/>
        </a:p>
      </dgm:t>
    </dgm:pt>
    <dgm:pt modelId="{D4239101-188E-41FD-83CB-827BEB829035}" type="parTrans" cxnId="{FE738409-6361-46DB-ABB1-91DB45EBA6BC}">
      <dgm:prSet/>
      <dgm:spPr/>
      <dgm:t>
        <a:bodyPr/>
        <a:lstStyle/>
        <a:p>
          <a:endParaRPr lang="ru-RU"/>
        </a:p>
      </dgm:t>
    </dgm:pt>
    <dgm:pt modelId="{055F3715-566C-46C4-A5C7-E936C9DCF81B}" type="sibTrans" cxnId="{FE738409-6361-46DB-ABB1-91DB45EBA6BC}">
      <dgm:prSet/>
      <dgm:spPr/>
      <dgm:t>
        <a:bodyPr/>
        <a:lstStyle/>
        <a:p>
          <a:endParaRPr lang="ru-RU"/>
        </a:p>
      </dgm:t>
    </dgm:pt>
    <dgm:pt modelId="{17F34168-5174-4ECF-9AD9-87C04AD72BE3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smtClean="0"/>
            <a:t>Образование разных  форм  слов.</a:t>
          </a:r>
          <a:endParaRPr lang="ru-RU" sz="2400" dirty="0"/>
        </a:p>
      </dgm:t>
    </dgm:pt>
    <dgm:pt modelId="{136F4A12-9965-4915-A16C-86DCA0222B28}" type="parTrans" cxnId="{253FDB0D-8BBA-4DC4-B5AC-CE49B5E64C99}">
      <dgm:prSet/>
      <dgm:spPr/>
      <dgm:t>
        <a:bodyPr/>
        <a:lstStyle/>
        <a:p>
          <a:endParaRPr lang="ru-RU"/>
        </a:p>
      </dgm:t>
    </dgm:pt>
    <dgm:pt modelId="{BD0CEA53-061D-47DF-91D3-2EAF7BF60B87}" type="sibTrans" cxnId="{253FDB0D-8BBA-4DC4-B5AC-CE49B5E64C99}">
      <dgm:prSet/>
      <dgm:spPr/>
      <dgm:t>
        <a:bodyPr/>
        <a:lstStyle/>
        <a:p>
          <a:endParaRPr lang="ru-RU"/>
        </a:p>
      </dgm:t>
    </dgm:pt>
    <dgm:pt modelId="{6C0300CE-6533-48B4-8D14-B4264DD87BF5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 smtClean="0"/>
            <a:t>Составление   простых и сложных предложений</a:t>
          </a:r>
          <a:endParaRPr lang="ru-RU" sz="2400" dirty="0"/>
        </a:p>
      </dgm:t>
    </dgm:pt>
    <dgm:pt modelId="{A854B9C2-7C40-43F6-863D-3C0D879F36DD}" type="parTrans" cxnId="{D81EFFD1-E17E-4CD5-8D0F-31309F2366E8}">
      <dgm:prSet/>
      <dgm:spPr/>
      <dgm:t>
        <a:bodyPr/>
        <a:lstStyle/>
        <a:p>
          <a:endParaRPr lang="ru-RU"/>
        </a:p>
      </dgm:t>
    </dgm:pt>
    <dgm:pt modelId="{DE023007-F680-4EC9-A624-7D6EF913A5D7}" type="sibTrans" cxnId="{D81EFFD1-E17E-4CD5-8D0F-31309F2366E8}">
      <dgm:prSet/>
      <dgm:spPr/>
      <dgm:t>
        <a:bodyPr/>
        <a:lstStyle/>
        <a:p>
          <a:endParaRPr lang="ru-RU"/>
        </a:p>
      </dgm:t>
    </dgm:pt>
    <dgm:pt modelId="{1BBAE8E9-C513-493C-9C1E-2D47F508139B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 smtClean="0"/>
            <a:t>Совершенствование  умения пользоваться прямой и косвенной речью.</a:t>
          </a:r>
          <a:endParaRPr lang="ru-RU" sz="2400" dirty="0"/>
        </a:p>
      </dgm:t>
    </dgm:pt>
    <dgm:pt modelId="{B6F2EE77-F41A-4B13-AF98-0B69DBCFBAF9}" type="parTrans" cxnId="{E706E304-9604-4A4B-B032-2BF80C8E6676}">
      <dgm:prSet/>
      <dgm:spPr/>
      <dgm:t>
        <a:bodyPr/>
        <a:lstStyle/>
        <a:p>
          <a:endParaRPr lang="ru-RU"/>
        </a:p>
      </dgm:t>
    </dgm:pt>
    <dgm:pt modelId="{9411E5D2-A045-4385-8BD2-A35BD01E8B73}" type="sibTrans" cxnId="{E706E304-9604-4A4B-B032-2BF80C8E6676}">
      <dgm:prSet/>
      <dgm:spPr/>
      <dgm:t>
        <a:bodyPr/>
        <a:lstStyle/>
        <a:p>
          <a:endParaRPr lang="ru-RU"/>
        </a:p>
      </dgm:t>
    </dgm:pt>
    <dgm:pt modelId="{3B3AABA6-72E3-4C25-93A5-2FA674EB77FD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 smtClean="0"/>
            <a:t>Образование  однокоренных слов (медведь — медведица — медвежонок — медвежья), в том числе глаголов с приставками (забежал — выбежал — перебежал).</a:t>
          </a:r>
          <a:endParaRPr lang="ru-RU" sz="2400" dirty="0"/>
        </a:p>
      </dgm:t>
    </dgm:pt>
    <dgm:pt modelId="{9F8F3E9B-A49B-4C74-8B45-7E8550A5BA52}" type="sibTrans" cxnId="{759D3143-0C51-4E11-A72B-5486F14F0CCB}">
      <dgm:prSet/>
      <dgm:spPr/>
      <dgm:t>
        <a:bodyPr/>
        <a:lstStyle/>
        <a:p>
          <a:endParaRPr lang="ru-RU"/>
        </a:p>
      </dgm:t>
    </dgm:pt>
    <dgm:pt modelId="{9DA5F62C-1C65-42F0-9860-EF1E904A312A}" type="parTrans" cxnId="{759D3143-0C51-4E11-A72B-5486F14F0CCB}">
      <dgm:prSet/>
      <dgm:spPr/>
      <dgm:t>
        <a:bodyPr/>
        <a:lstStyle/>
        <a:p>
          <a:endParaRPr lang="ru-RU"/>
        </a:p>
      </dgm:t>
    </dgm:pt>
    <dgm:pt modelId="{52434CBF-6019-4134-920C-0B1B0DC91151}" type="pres">
      <dgm:prSet presAssocID="{AE7C7C4F-F50A-4AD5-B823-D72E9127704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6536CD-971B-4DF6-B440-30A1BA857B8C}" type="pres">
      <dgm:prSet presAssocID="{6D599AB7-4F55-4976-9FE4-0B7125C5CC0C}" presName="linNode" presStyleCnt="0"/>
      <dgm:spPr/>
    </dgm:pt>
    <dgm:pt modelId="{E93A70C7-4C00-45B1-98CC-037DFF4C273F}" type="pres">
      <dgm:prSet presAssocID="{6D599AB7-4F55-4976-9FE4-0B7125C5CC0C}" presName="parentText" presStyleLbl="node1" presStyleIdx="0" presStyleCnt="1" custScaleX="27000" custLinFactNeighborX="-19696" custLinFactNeighborY="747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D7A16-419D-48E1-A2FD-BF3B5767A01C}" type="pres">
      <dgm:prSet presAssocID="{6D599AB7-4F55-4976-9FE4-0B7125C5CC0C}" presName="descendantText" presStyleLbl="alignAccFollowNode1" presStyleIdx="0" presStyleCnt="1" custScaleX="136111" custScaleY="125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1EFFD1-E17E-4CD5-8D0F-31309F2366E8}" srcId="{6D599AB7-4F55-4976-9FE4-0B7125C5CC0C}" destId="{6C0300CE-6533-48B4-8D14-B4264DD87BF5}" srcOrd="3" destOrd="0" parTransId="{A854B9C2-7C40-43F6-863D-3C0D879F36DD}" sibTransId="{DE023007-F680-4EC9-A624-7D6EF913A5D7}"/>
    <dgm:cxn modelId="{44C46177-1A2F-481F-90C6-A889D0A5F7A3}" type="presOf" srcId="{1BBAE8E9-C513-493C-9C1E-2D47F508139B}" destId="{257D7A16-419D-48E1-A2FD-BF3B5767A01C}" srcOrd="0" destOrd="4" presId="urn:microsoft.com/office/officeart/2005/8/layout/vList5"/>
    <dgm:cxn modelId="{D7FDD1AE-0DC5-45AB-BA89-7730FB3C4ECF}" type="presOf" srcId="{6C0300CE-6533-48B4-8D14-B4264DD87BF5}" destId="{257D7A16-419D-48E1-A2FD-BF3B5767A01C}" srcOrd="0" destOrd="3" presId="urn:microsoft.com/office/officeart/2005/8/layout/vList5"/>
    <dgm:cxn modelId="{842D3AA1-DCCF-4A1B-B2CB-FBCE87E506CA}" type="presOf" srcId="{AE7C7C4F-F50A-4AD5-B823-D72E91277045}" destId="{52434CBF-6019-4134-920C-0B1B0DC91151}" srcOrd="0" destOrd="0" presId="urn:microsoft.com/office/officeart/2005/8/layout/vList5"/>
    <dgm:cxn modelId="{E706E304-9604-4A4B-B032-2BF80C8E6676}" srcId="{6D599AB7-4F55-4976-9FE4-0B7125C5CC0C}" destId="{1BBAE8E9-C513-493C-9C1E-2D47F508139B}" srcOrd="4" destOrd="0" parTransId="{B6F2EE77-F41A-4B13-AF98-0B69DBCFBAF9}" sibTransId="{9411E5D2-A045-4385-8BD2-A35BD01E8B73}"/>
    <dgm:cxn modelId="{253FDB0D-8BBA-4DC4-B5AC-CE49B5E64C99}" srcId="{6D599AB7-4F55-4976-9FE4-0B7125C5CC0C}" destId="{17F34168-5174-4ECF-9AD9-87C04AD72BE3}" srcOrd="1" destOrd="0" parTransId="{136F4A12-9965-4915-A16C-86DCA0222B28}" sibTransId="{BD0CEA53-061D-47DF-91D3-2EAF7BF60B87}"/>
    <dgm:cxn modelId="{11E25FD9-EEA2-4249-988E-63D8483D926A}" type="presOf" srcId="{17F34168-5174-4ECF-9AD9-87C04AD72BE3}" destId="{257D7A16-419D-48E1-A2FD-BF3B5767A01C}" srcOrd="0" destOrd="1" presId="urn:microsoft.com/office/officeart/2005/8/layout/vList5"/>
    <dgm:cxn modelId="{8BB3A930-4C8F-4833-8ECF-72D0087B2E6B}" type="presOf" srcId="{3B3AABA6-72E3-4C25-93A5-2FA674EB77FD}" destId="{257D7A16-419D-48E1-A2FD-BF3B5767A01C}" srcOrd="0" destOrd="2" presId="urn:microsoft.com/office/officeart/2005/8/layout/vList5"/>
    <dgm:cxn modelId="{6FE0F974-5A37-4AE0-AC39-80A0BDEBCFBD}" type="presOf" srcId="{6D599AB7-4F55-4976-9FE4-0B7125C5CC0C}" destId="{E93A70C7-4C00-45B1-98CC-037DFF4C273F}" srcOrd="0" destOrd="0" presId="urn:microsoft.com/office/officeart/2005/8/layout/vList5"/>
    <dgm:cxn modelId="{C73F3049-7C71-414E-BED8-5D810C44EC3E}" type="presOf" srcId="{439A01BB-C46A-4E5D-A118-6D895B0201F4}" destId="{257D7A16-419D-48E1-A2FD-BF3B5767A01C}" srcOrd="0" destOrd="0" presId="urn:microsoft.com/office/officeart/2005/8/layout/vList5"/>
    <dgm:cxn modelId="{FE738409-6361-46DB-ABB1-91DB45EBA6BC}" srcId="{6D599AB7-4F55-4976-9FE4-0B7125C5CC0C}" destId="{439A01BB-C46A-4E5D-A118-6D895B0201F4}" srcOrd="0" destOrd="0" parTransId="{D4239101-188E-41FD-83CB-827BEB829035}" sibTransId="{055F3715-566C-46C4-A5C7-E936C9DCF81B}"/>
    <dgm:cxn modelId="{759D3143-0C51-4E11-A72B-5486F14F0CCB}" srcId="{6D599AB7-4F55-4976-9FE4-0B7125C5CC0C}" destId="{3B3AABA6-72E3-4C25-93A5-2FA674EB77FD}" srcOrd="2" destOrd="0" parTransId="{9DA5F62C-1C65-42F0-9860-EF1E904A312A}" sibTransId="{9F8F3E9B-A49B-4C74-8B45-7E8550A5BA52}"/>
    <dgm:cxn modelId="{04005601-D3E6-470A-A97F-F34A68956592}" srcId="{AE7C7C4F-F50A-4AD5-B823-D72E91277045}" destId="{6D599AB7-4F55-4976-9FE4-0B7125C5CC0C}" srcOrd="0" destOrd="0" parTransId="{C585A719-87D9-4F0A-866D-E0F0A9ACD968}" sibTransId="{15831E56-8F69-4A2F-848C-1BFD33A3FF25}"/>
    <dgm:cxn modelId="{B61FCD0F-8E23-4BCF-8061-154EA2A7E934}" type="presParOf" srcId="{52434CBF-6019-4134-920C-0B1B0DC91151}" destId="{B76536CD-971B-4DF6-B440-30A1BA857B8C}" srcOrd="0" destOrd="0" presId="urn:microsoft.com/office/officeart/2005/8/layout/vList5"/>
    <dgm:cxn modelId="{F1475DA4-4108-4D00-BA20-7558400CF72D}" type="presParOf" srcId="{B76536CD-971B-4DF6-B440-30A1BA857B8C}" destId="{E93A70C7-4C00-45B1-98CC-037DFF4C273F}" srcOrd="0" destOrd="0" presId="urn:microsoft.com/office/officeart/2005/8/layout/vList5"/>
    <dgm:cxn modelId="{0C3318B7-2D71-45DB-8341-B7B048617A0A}" type="presParOf" srcId="{B76536CD-971B-4DF6-B440-30A1BA857B8C}" destId="{257D7A16-419D-48E1-A2FD-BF3B5767A01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E7C7C4F-F50A-4AD5-B823-D72E91277045}" type="doc">
      <dgm:prSet loTypeId="urn:microsoft.com/office/officeart/2005/8/layout/vList5" loCatId="list" qsTypeId="urn:microsoft.com/office/officeart/2005/8/quickstyle/simple1#9" qsCatId="simple" csTypeId="urn:microsoft.com/office/officeart/2005/8/colors/accent1_2#9" csCatId="accent1" phldr="1"/>
      <dgm:spPr/>
      <dgm:t>
        <a:bodyPr/>
        <a:lstStyle/>
        <a:p>
          <a:endParaRPr lang="ru-RU"/>
        </a:p>
      </dgm:t>
    </dgm:pt>
    <dgm:pt modelId="{6D599AB7-4F55-4976-9FE4-0B7125C5CC0C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 vert="vert270"/>
        <a:lstStyle/>
        <a:p>
          <a:r>
            <a:rPr lang="ru-RU" sz="6000" b="1" dirty="0" smtClean="0">
              <a:solidFill>
                <a:schemeClr val="tx1"/>
              </a:solidFill>
            </a:rPr>
            <a:t>ЦЕЛИ:</a:t>
          </a:r>
          <a:endParaRPr lang="ru-RU" sz="6000" b="1" dirty="0">
            <a:solidFill>
              <a:schemeClr val="tx1"/>
            </a:solidFill>
          </a:endParaRPr>
        </a:p>
      </dgm:t>
    </dgm:pt>
    <dgm:pt modelId="{C585A719-87D9-4F0A-866D-E0F0A9ACD968}" type="parTrans" cxnId="{04005601-D3E6-470A-A97F-F34A68956592}">
      <dgm:prSet/>
      <dgm:spPr/>
      <dgm:t>
        <a:bodyPr/>
        <a:lstStyle/>
        <a:p>
          <a:endParaRPr lang="ru-RU"/>
        </a:p>
      </dgm:t>
    </dgm:pt>
    <dgm:pt modelId="{15831E56-8F69-4A2F-848C-1BFD33A3FF25}" type="sibTrans" cxnId="{04005601-D3E6-470A-A97F-F34A68956592}">
      <dgm:prSet/>
      <dgm:spPr/>
      <dgm:t>
        <a:bodyPr/>
        <a:lstStyle/>
        <a:p>
          <a:endParaRPr lang="ru-RU"/>
        </a:p>
      </dgm:t>
    </dgm:pt>
    <dgm:pt modelId="{439A01BB-C46A-4E5D-A118-6D895B0201F4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200" dirty="0" smtClean="0"/>
            <a:t>Совершенствование  диалогической  и монологической  формы речи.</a:t>
          </a:r>
          <a:endParaRPr lang="ru-RU" sz="2200" dirty="0"/>
        </a:p>
      </dgm:t>
    </dgm:pt>
    <dgm:pt modelId="{D4239101-188E-41FD-83CB-827BEB829035}" type="parTrans" cxnId="{FE738409-6361-46DB-ABB1-91DB45EBA6BC}">
      <dgm:prSet/>
      <dgm:spPr/>
      <dgm:t>
        <a:bodyPr/>
        <a:lstStyle/>
        <a:p>
          <a:endParaRPr lang="ru-RU"/>
        </a:p>
      </dgm:t>
    </dgm:pt>
    <dgm:pt modelId="{055F3715-566C-46C4-A5C7-E936C9DCF81B}" type="sibTrans" cxnId="{FE738409-6361-46DB-ABB1-91DB45EBA6BC}">
      <dgm:prSet/>
      <dgm:spPr/>
      <dgm:t>
        <a:bodyPr/>
        <a:lstStyle/>
        <a:p>
          <a:endParaRPr lang="ru-RU"/>
        </a:p>
      </dgm:t>
    </dgm:pt>
    <dgm:pt modelId="{17F34168-5174-4ECF-9AD9-87C04AD72BE3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200" dirty="0" smtClean="0"/>
            <a:t>Формирование умения вести диалог между воспитателем и ребенком, между детьми; быть доброжелательными и корректными собеседниками, воспитание культуры  речевого общения.</a:t>
          </a:r>
          <a:endParaRPr lang="ru-RU" sz="2200" dirty="0"/>
        </a:p>
      </dgm:t>
    </dgm:pt>
    <dgm:pt modelId="{136F4A12-9965-4915-A16C-86DCA0222B28}" type="parTrans" cxnId="{253FDB0D-8BBA-4DC4-B5AC-CE49B5E64C99}">
      <dgm:prSet/>
      <dgm:spPr/>
      <dgm:t>
        <a:bodyPr/>
        <a:lstStyle/>
        <a:p>
          <a:endParaRPr lang="ru-RU"/>
        </a:p>
      </dgm:t>
    </dgm:pt>
    <dgm:pt modelId="{BD0CEA53-061D-47DF-91D3-2EAF7BF60B87}" type="sibTrans" cxnId="{253FDB0D-8BBA-4DC4-B5AC-CE49B5E64C99}">
      <dgm:prSet/>
      <dgm:spPr/>
      <dgm:t>
        <a:bodyPr/>
        <a:lstStyle/>
        <a:p>
          <a:endParaRPr lang="ru-RU"/>
        </a:p>
      </dgm:t>
    </dgm:pt>
    <dgm:pt modelId="{1EDB0C26-C248-4E36-B446-DD006642A3F3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200" dirty="0" smtClean="0"/>
            <a:t>Совершенствование  умения составлять рассказы о предметах, о содержании картины, по набору картинок с последовательно развивающимся действием, по сюжетной картине, по демонстрируемому действию, по </a:t>
          </a:r>
          <a:r>
            <a:rPr lang="ru-RU" sz="2200" dirty="0" err="1" smtClean="0"/>
            <a:t>мнемотаблицам</a:t>
          </a:r>
          <a:r>
            <a:rPr lang="ru-RU" sz="2200" dirty="0" smtClean="0"/>
            <a:t>;  составление  плана рассказа.</a:t>
          </a:r>
          <a:endParaRPr lang="ru-RU" sz="2200" dirty="0"/>
        </a:p>
      </dgm:t>
    </dgm:pt>
    <dgm:pt modelId="{D9E7DE24-136B-4DFE-B366-5D78651356B5}" type="parTrans" cxnId="{A568845A-6034-4770-BCEC-890DBA3F0C43}">
      <dgm:prSet/>
      <dgm:spPr/>
      <dgm:t>
        <a:bodyPr/>
        <a:lstStyle/>
        <a:p>
          <a:endParaRPr lang="ru-RU"/>
        </a:p>
      </dgm:t>
    </dgm:pt>
    <dgm:pt modelId="{D5C3DADF-D30B-4622-BB2F-22A5E9EB95C3}" type="sibTrans" cxnId="{A568845A-6034-4770-BCEC-890DBA3F0C43}">
      <dgm:prSet/>
      <dgm:spPr/>
      <dgm:t>
        <a:bodyPr/>
        <a:lstStyle/>
        <a:p>
          <a:endParaRPr lang="ru-RU"/>
        </a:p>
      </dgm:t>
    </dgm:pt>
    <dgm:pt modelId="{6AFC2439-93E5-4762-82A2-C5265B106B69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200" dirty="0" smtClean="0"/>
            <a:t>Развитие умения составлять рассказы из личного опыта.</a:t>
          </a:r>
          <a:endParaRPr lang="ru-RU" sz="2200" dirty="0"/>
        </a:p>
      </dgm:t>
    </dgm:pt>
    <dgm:pt modelId="{0DA38651-AF8C-4987-B09D-023FAFB3B07F}" type="parTrans" cxnId="{B7067A70-5BA2-42A4-B45E-F63E008B3C18}">
      <dgm:prSet/>
      <dgm:spPr/>
      <dgm:t>
        <a:bodyPr/>
        <a:lstStyle/>
        <a:p>
          <a:endParaRPr lang="ru-RU"/>
        </a:p>
      </dgm:t>
    </dgm:pt>
    <dgm:pt modelId="{8EED2B60-F069-4C08-BDD2-FC10E5FB1130}" type="sibTrans" cxnId="{B7067A70-5BA2-42A4-B45E-F63E008B3C18}">
      <dgm:prSet/>
      <dgm:spPr/>
      <dgm:t>
        <a:bodyPr/>
        <a:lstStyle/>
        <a:p>
          <a:endParaRPr lang="ru-RU"/>
        </a:p>
      </dgm:t>
    </dgm:pt>
    <dgm:pt modelId="{2946A16C-54B7-4AC4-A2BA-CEC4DA89DE45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200" dirty="0" smtClean="0"/>
            <a:t>Совершенствование умения сочинять короткие сказки на заданную тему.</a:t>
          </a:r>
          <a:endParaRPr lang="ru-RU" sz="2200" dirty="0"/>
        </a:p>
      </dgm:t>
    </dgm:pt>
    <dgm:pt modelId="{8539AA62-7CC7-43B9-BBB3-F0E9177FC50C}" type="parTrans" cxnId="{6B9BA209-EB56-4D2E-A1B4-AC14105264AA}">
      <dgm:prSet/>
      <dgm:spPr/>
      <dgm:t>
        <a:bodyPr/>
        <a:lstStyle/>
        <a:p>
          <a:endParaRPr lang="ru-RU"/>
        </a:p>
      </dgm:t>
    </dgm:pt>
    <dgm:pt modelId="{805A7608-37CF-4D6A-AF5D-72E32051CA2B}" type="sibTrans" cxnId="{6B9BA209-EB56-4D2E-A1B4-AC14105264AA}">
      <dgm:prSet/>
      <dgm:spPr/>
      <dgm:t>
        <a:bodyPr/>
        <a:lstStyle/>
        <a:p>
          <a:endParaRPr lang="ru-RU"/>
        </a:p>
      </dgm:t>
    </dgm:pt>
    <dgm:pt modelId="{52434CBF-6019-4134-920C-0B1B0DC91151}" type="pres">
      <dgm:prSet presAssocID="{AE7C7C4F-F50A-4AD5-B823-D72E9127704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6536CD-971B-4DF6-B440-30A1BA857B8C}" type="pres">
      <dgm:prSet presAssocID="{6D599AB7-4F55-4976-9FE4-0B7125C5CC0C}" presName="linNode" presStyleCnt="0"/>
      <dgm:spPr/>
    </dgm:pt>
    <dgm:pt modelId="{E93A70C7-4C00-45B1-98CC-037DFF4C273F}" type="pres">
      <dgm:prSet presAssocID="{6D599AB7-4F55-4976-9FE4-0B7125C5CC0C}" presName="parentText" presStyleLbl="node1" presStyleIdx="0" presStyleCnt="1" custScaleX="27000" custLinFactNeighborX="-19696" custLinFactNeighborY="747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D7A16-419D-48E1-A2FD-BF3B5767A01C}" type="pres">
      <dgm:prSet presAssocID="{6D599AB7-4F55-4976-9FE4-0B7125C5CC0C}" presName="descendantText" presStyleLbl="alignAccFollowNode1" presStyleIdx="0" presStyleCnt="1" custScaleX="169781" custScaleY="125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3FDB0D-8BBA-4DC4-B5AC-CE49B5E64C99}" srcId="{6D599AB7-4F55-4976-9FE4-0B7125C5CC0C}" destId="{17F34168-5174-4ECF-9AD9-87C04AD72BE3}" srcOrd="1" destOrd="0" parTransId="{136F4A12-9965-4915-A16C-86DCA0222B28}" sibTransId="{BD0CEA53-061D-47DF-91D3-2EAF7BF60B87}"/>
    <dgm:cxn modelId="{6B9BA209-EB56-4D2E-A1B4-AC14105264AA}" srcId="{6D599AB7-4F55-4976-9FE4-0B7125C5CC0C}" destId="{2946A16C-54B7-4AC4-A2BA-CEC4DA89DE45}" srcOrd="4" destOrd="0" parTransId="{8539AA62-7CC7-43B9-BBB3-F0E9177FC50C}" sibTransId="{805A7608-37CF-4D6A-AF5D-72E32051CA2B}"/>
    <dgm:cxn modelId="{F28A1510-2FF7-4D32-B0B2-F1E327F17DEC}" type="presOf" srcId="{2946A16C-54B7-4AC4-A2BA-CEC4DA89DE45}" destId="{257D7A16-419D-48E1-A2FD-BF3B5767A01C}" srcOrd="0" destOrd="4" presId="urn:microsoft.com/office/officeart/2005/8/layout/vList5"/>
    <dgm:cxn modelId="{04005601-D3E6-470A-A97F-F34A68956592}" srcId="{AE7C7C4F-F50A-4AD5-B823-D72E91277045}" destId="{6D599AB7-4F55-4976-9FE4-0B7125C5CC0C}" srcOrd="0" destOrd="0" parTransId="{C585A719-87D9-4F0A-866D-E0F0A9ACD968}" sibTransId="{15831E56-8F69-4A2F-848C-1BFD33A3FF25}"/>
    <dgm:cxn modelId="{B7067A70-5BA2-42A4-B45E-F63E008B3C18}" srcId="{6D599AB7-4F55-4976-9FE4-0B7125C5CC0C}" destId="{6AFC2439-93E5-4762-82A2-C5265B106B69}" srcOrd="3" destOrd="0" parTransId="{0DA38651-AF8C-4987-B09D-023FAFB3B07F}" sibTransId="{8EED2B60-F069-4C08-BDD2-FC10E5FB1130}"/>
    <dgm:cxn modelId="{A3844BD9-8E63-41A6-B931-C3E6887C044E}" type="presOf" srcId="{AE7C7C4F-F50A-4AD5-B823-D72E91277045}" destId="{52434CBF-6019-4134-920C-0B1B0DC91151}" srcOrd="0" destOrd="0" presId="urn:microsoft.com/office/officeart/2005/8/layout/vList5"/>
    <dgm:cxn modelId="{FE738409-6361-46DB-ABB1-91DB45EBA6BC}" srcId="{6D599AB7-4F55-4976-9FE4-0B7125C5CC0C}" destId="{439A01BB-C46A-4E5D-A118-6D895B0201F4}" srcOrd="0" destOrd="0" parTransId="{D4239101-188E-41FD-83CB-827BEB829035}" sibTransId="{055F3715-566C-46C4-A5C7-E936C9DCF81B}"/>
    <dgm:cxn modelId="{E1E16838-3FB2-435F-A513-A3DF57567B81}" type="presOf" srcId="{6D599AB7-4F55-4976-9FE4-0B7125C5CC0C}" destId="{E93A70C7-4C00-45B1-98CC-037DFF4C273F}" srcOrd="0" destOrd="0" presId="urn:microsoft.com/office/officeart/2005/8/layout/vList5"/>
    <dgm:cxn modelId="{35E2E484-02CB-482D-9BF2-F052CC8064B2}" type="presOf" srcId="{17F34168-5174-4ECF-9AD9-87C04AD72BE3}" destId="{257D7A16-419D-48E1-A2FD-BF3B5767A01C}" srcOrd="0" destOrd="1" presId="urn:microsoft.com/office/officeart/2005/8/layout/vList5"/>
    <dgm:cxn modelId="{289AC9DC-11F1-4ED3-A07D-8005CD142908}" type="presOf" srcId="{439A01BB-C46A-4E5D-A118-6D895B0201F4}" destId="{257D7A16-419D-48E1-A2FD-BF3B5767A01C}" srcOrd="0" destOrd="0" presId="urn:microsoft.com/office/officeart/2005/8/layout/vList5"/>
    <dgm:cxn modelId="{8815779B-382D-4385-8A18-236E7C685A20}" type="presOf" srcId="{1EDB0C26-C248-4E36-B446-DD006642A3F3}" destId="{257D7A16-419D-48E1-A2FD-BF3B5767A01C}" srcOrd="0" destOrd="2" presId="urn:microsoft.com/office/officeart/2005/8/layout/vList5"/>
    <dgm:cxn modelId="{C1B5582F-BA13-4FAA-9823-E76E4C9E25D8}" type="presOf" srcId="{6AFC2439-93E5-4762-82A2-C5265B106B69}" destId="{257D7A16-419D-48E1-A2FD-BF3B5767A01C}" srcOrd="0" destOrd="3" presId="urn:microsoft.com/office/officeart/2005/8/layout/vList5"/>
    <dgm:cxn modelId="{A568845A-6034-4770-BCEC-890DBA3F0C43}" srcId="{6D599AB7-4F55-4976-9FE4-0B7125C5CC0C}" destId="{1EDB0C26-C248-4E36-B446-DD006642A3F3}" srcOrd="2" destOrd="0" parTransId="{D9E7DE24-136B-4DFE-B366-5D78651356B5}" sibTransId="{D5C3DADF-D30B-4622-BB2F-22A5E9EB95C3}"/>
    <dgm:cxn modelId="{3F9C7A29-F00A-4195-84E5-5F2970AF09EF}" type="presParOf" srcId="{52434CBF-6019-4134-920C-0B1B0DC91151}" destId="{B76536CD-971B-4DF6-B440-30A1BA857B8C}" srcOrd="0" destOrd="0" presId="urn:microsoft.com/office/officeart/2005/8/layout/vList5"/>
    <dgm:cxn modelId="{4E0918C7-8DB6-4D54-9F7C-8F6C9D90E76E}" type="presParOf" srcId="{B76536CD-971B-4DF6-B440-30A1BA857B8C}" destId="{E93A70C7-4C00-45B1-98CC-037DFF4C273F}" srcOrd="0" destOrd="0" presId="urn:microsoft.com/office/officeart/2005/8/layout/vList5"/>
    <dgm:cxn modelId="{DF4F0825-EB9C-4FFA-8AAB-D4F26982D288}" type="presParOf" srcId="{B76536CD-971B-4DF6-B440-30A1BA857B8C}" destId="{257D7A16-419D-48E1-A2FD-BF3B5767A01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155AF5-566A-47A1-8821-22F7849BAA3A}">
      <dsp:nvSpPr>
        <dsp:cNvPr id="0" name=""/>
        <dsp:cNvSpPr/>
      </dsp:nvSpPr>
      <dsp:spPr>
        <a:xfrm>
          <a:off x="475773" y="1500"/>
          <a:ext cx="2274391" cy="1364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Владение  речью как средством общения и культуры</a:t>
          </a:r>
          <a:endParaRPr lang="ru-RU" sz="1300" b="1" kern="1200" dirty="0"/>
        </a:p>
      </dsp:txBody>
      <dsp:txXfrm>
        <a:off x="475773" y="1500"/>
        <a:ext cx="2274391" cy="1364634"/>
      </dsp:txXfrm>
    </dsp:sp>
    <dsp:sp modelId="{0144C0DF-0971-4053-9FA8-D523F0FC686F}">
      <dsp:nvSpPr>
        <dsp:cNvPr id="0" name=""/>
        <dsp:cNvSpPr/>
      </dsp:nvSpPr>
      <dsp:spPr>
        <a:xfrm>
          <a:off x="2977604" y="1500"/>
          <a:ext cx="2274391" cy="1364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Обогащение активного словаря</a:t>
          </a:r>
          <a:endParaRPr lang="ru-RU" sz="1300" b="1" kern="1200" dirty="0"/>
        </a:p>
      </dsp:txBody>
      <dsp:txXfrm>
        <a:off x="2977604" y="1500"/>
        <a:ext cx="2274391" cy="1364634"/>
      </dsp:txXfrm>
    </dsp:sp>
    <dsp:sp modelId="{597EE30B-700E-456E-8522-DD9E59270F4C}">
      <dsp:nvSpPr>
        <dsp:cNvPr id="0" name=""/>
        <dsp:cNvSpPr/>
      </dsp:nvSpPr>
      <dsp:spPr>
        <a:xfrm>
          <a:off x="5479434" y="1500"/>
          <a:ext cx="2274391" cy="1364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Развитие связной, грамматически правильной диалогической и монологической речи</a:t>
          </a:r>
          <a:endParaRPr lang="ru-RU" sz="1300" b="1" kern="1200" dirty="0"/>
        </a:p>
      </dsp:txBody>
      <dsp:txXfrm>
        <a:off x="5479434" y="1500"/>
        <a:ext cx="2274391" cy="1364634"/>
      </dsp:txXfrm>
    </dsp:sp>
    <dsp:sp modelId="{03E48418-87F5-4515-ACBF-DF3BEB2FA7BB}">
      <dsp:nvSpPr>
        <dsp:cNvPr id="0" name=""/>
        <dsp:cNvSpPr/>
      </dsp:nvSpPr>
      <dsp:spPr>
        <a:xfrm>
          <a:off x="475773" y="1593574"/>
          <a:ext cx="2274391" cy="1364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Развитие речевого творчества</a:t>
          </a:r>
          <a:endParaRPr lang="ru-RU" sz="1300" b="1" kern="1200" dirty="0"/>
        </a:p>
      </dsp:txBody>
      <dsp:txXfrm>
        <a:off x="475773" y="1593574"/>
        <a:ext cx="2274391" cy="1364634"/>
      </dsp:txXfrm>
    </dsp:sp>
    <dsp:sp modelId="{7BF3C5D1-B381-4A1D-8091-289E3463DA40}">
      <dsp:nvSpPr>
        <dsp:cNvPr id="0" name=""/>
        <dsp:cNvSpPr/>
      </dsp:nvSpPr>
      <dsp:spPr>
        <a:xfrm>
          <a:off x="2977604" y="1593574"/>
          <a:ext cx="2274391" cy="1364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Развитие звуковой и интонационной культуры речи, фонематического слуха</a:t>
          </a:r>
          <a:endParaRPr lang="ru-RU" sz="1300" b="1" kern="1200" dirty="0"/>
        </a:p>
      </dsp:txBody>
      <dsp:txXfrm>
        <a:off x="2977604" y="1593574"/>
        <a:ext cx="2274391" cy="1364634"/>
      </dsp:txXfrm>
    </dsp:sp>
    <dsp:sp modelId="{B17C6C9E-8F0D-4345-A52B-A2F76073BE46}">
      <dsp:nvSpPr>
        <dsp:cNvPr id="0" name=""/>
        <dsp:cNvSpPr/>
      </dsp:nvSpPr>
      <dsp:spPr>
        <a:xfrm>
          <a:off x="5479434" y="1593574"/>
          <a:ext cx="2274391" cy="1364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Знакомство с книжной культурой; детской литературой, понимание на слух текстов различных жанров детской литературы</a:t>
          </a:r>
          <a:endParaRPr lang="ru-RU" sz="1300" b="1" kern="1200" dirty="0"/>
        </a:p>
      </dsp:txBody>
      <dsp:txXfrm>
        <a:off x="5479434" y="1593574"/>
        <a:ext cx="2274391" cy="1364634"/>
      </dsp:txXfrm>
    </dsp:sp>
    <dsp:sp modelId="{9D13B609-1E94-4BCE-8212-B3A294DC6EF4}">
      <dsp:nvSpPr>
        <dsp:cNvPr id="0" name=""/>
        <dsp:cNvSpPr/>
      </dsp:nvSpPr>
      <dsp:spPr>
        <a:xfrm>
          <a:off x="2977604" y="3185648"/>
          <a:ext cx="2274391" cy="1364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Формирование звуковой аналитико-синтетической активности как предпосылки обучения грамоте</a:t>
          </a:r>
          <a:endParaRPr lang="ru-RU" sz="1300" b="1" kern="1200" dirty="0"/>
        </a:p>
      </dsp:txBody>
      <dsp:txXfrm>
        <a:off x="2977604" y="3185648"/>
        <a:ext cx="2274391" cy="136463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6390C7-4C26-4565-A376-CA2871FB0AA8}">
      <dsp:nvSpPr>
        <dsp:cNvPr id="0" name=""/>
        <dsp:cNvSpPr/>
      </dsp:nvSpPr>
      <dsp:spPr>
        <a:xfrm>
          <a:off x="0" y="718712"/>
          <a:ext cx="7488832" cy="110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214A57-37B2-4D33-AC70-6A002F7E50A5}">
      <dsp:nvSpPr>
        <dsp:cNvPr id="0" name=""/>
        <dsp:cNvSpPr/>
      </dsp:nvSpPr>
      <dsp:spPr>
        <a:xfrm>
          <a:off x="356523" y="4601"/>
          <a:ext cx="7130472" cy="13635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42" tIns="0" rIns="198142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1. Развитие речи.</a:t>
          </a:r>
          <a:endParaRPr lang="ru-RU" sz="3600" kern="1200" dirty="0"/>
        </a:p>
      </dsp:txBody>
      <dsp:txXfrm>
        <a:off x="423086" y="71164"/>
        <a:ext cx="6997346" cy="1230425"/>
      </dsp:txXfrm>
    </dsp:sp>
    <dsp:sp modelId="{52516CF7-FD3C-4CFA-9380-2CE816DDBDAE}">
      <dsp:nvSpPr>
        <dsp:cNvPr id="0" name=""/>
        <dsp:cNvSpPr/>
      </dsp:nvSpPr>
      <dsp:spPr>
        <a:xfrm>
          <a:off x="0" y="2950598"/>
          <a:ext cx="7488832" cy="110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43E905-4F20-47B1-A329-F67487582C72}">
      <dsp:nvSpPr>
        <dsp:cNvPr id="0" name=""/>
        <dsp:cNvSpPr/>
      </dsp:nvSpPr>
      <dsp:spPr>
        <a:xfrm>
          <a:off x="374441" y="2065112"/>
          <a:ext cx="7101112" cy="15349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42" tIns="0" rIns="198142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2. Приобщение   к художественной литературе.</a:t>
          </a:r>
          <a:endParaRPr lang="ru-RU" sz="3600" kern="1200" dirty="0"/>
        </a:p>
      </dsp:txBody>
      <dsp:txXfrm>
        <a:off x="449370" y="2140041"/>
        <a:ext cx="6951254" cy="13850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720873-0BA7-4DE3-B5C3-377D8FB7FCA0}">
      <dsp:nvSpPr>
        <dsp:cNvPr id="0" name=""/>
        <dsp:cNvSpPr/>
      </dsp:nvSpPr>
      <dsp:spPr>
        <a:xfrm>
          <a:off x="0" y="0"/>
          <a:ext cx="8229600" cy="712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Развитие   речи </a:t>
          </a:r>
          <a:endParaRPr lang="ru-RU" sz="3200" kern="1200" dirty="0"/>
        </a:p>
      </dsp:txBody>
      <dsp:txXfrm>
        <a:off x="34784" y="34784"/>
        <a:ext cx="8160032" cy="642976"/>
      </dsp:txXfrm>
    </dsp:sp>
    <dsp:sp modelId="{268544E8-0189-46E7-B7EB-62D60296EF74}">
      <dsp:nvSpPr>
        <dsp:cNvPr id="0" name=""/>
        <dsp:cNvSpPr/>
      </dsp:nvSpPr>
      <dsp:spPr>
        <a:xfrm>
          <a:off x="0" y="792106"/>
          <a:ext cx="8229600" cy="111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b="1" kern="1200" dirty="0" smtClean="0"/>
            <a:t>Развитие свободного общения со взрослыми и детьми, овладение  конструктивными  способами  и  средствами  взаимодействия  с окружающими.</a:t>
          </a:r>
          <a:endParaRPr lang="ru-RU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b="1" kern="1200" dirty="0" smtClean="0"/>
            <a:t>Развитие всех компонентов устной речи детей: грамматического строя речи, связной речи — диалогической и монологической форм; формирование словаря, воспитание звуковой культуры речи.</a:t>
          </a:r>
          <a:endParaRPr lang="ru-RU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b="1" kern="1200" dirty="0" smtClean="0"/>
            <a:t>Практическое овладение воспитанниками нормами речи.</a:t>
          </a:r>
          <a:endParaRPr lang="ru-RU" sz="2400" b="1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300" kern="1200" dirty="0"/>
        </a:p>
      </dsp:txBody>
      <dsp:txXfrm>
        <a:off x="0" y="792106"/>
        <a:ext cx="8229600" cy="11169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720873-0BA7-4DE3-B5C3-377D8FB7FCA0}">
      <dsp:nvSpPr>
        <dsp:cNvPr id="0" name=""/>
        <dsp:cNvSpPr/>
      </dsp:nvSpPr>
      <dsp:spPr>
        <a:xfrm>
          <a:off x="0" y="0"/>
          <a:ext cx="8229600" cy="712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Художественная литература</a:t>
          </a:r>
          <a:endParaRPr lang="ru-RU" sz="3200" kern="1200" dirty="0"/>
        </a:p>
      </dsp:txBody>
      <dsp:txXfrm>
        <a:off x="34784" y="34784"/>
        <a:ext cx="8160032" cy="642976"/>
      </dsp:txXfrm>
    </dsp:sp>
    <dsp:sp modelId="{268544E8-0189-46E7-B7EB-62D60296EF74}">
      <dsp:nvSpPr>
        <dsp:cNvPr id="0" name=""/>
        <dsp:cNvSpPr/>
      </dsp:nvSpPr>
      <dsp:spPr>
        <a:xfrm>
          <a:off x="0" y="353101"/>
          <a:ext cx="8229600" cy="2070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3200" b="1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200" b="1" kern="1200" dirty="0" smtClean="0"/>
            <a:t>Воспитание интереса и любви к чтению; развитие литературной речи.</a:t>
          </a:r>
          <a:endParaRPr lang="ru-RU" sz="32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800" b="1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200" b="1" kern="1200" dirty="0" smtClean="0"/>
            <a:t>Воспитание желания и умения слушать художественные произведения, следить за развитием действия.	</a:t>
          </a:r>
          <a:endParaRPr lang="ru-RU" sz="3200" b="1" kern="1200" dirty="0"/>
        </a:p>
      </dsp:txBody>
      <dsp:txXfrm>
        <a:off x="0" y="353101"/>
        <a:ext cx="8229600" cy="20707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C09CCA-B177-400B-B9D8-1DD746318516}">
      <dsp:nvSpPr>
        <dsp:cNvPr id="0" name=""/>
        <dsp:cNvSpPr/>
      </dsp:nvSpPr>
      <dsp:spPr>
        <a:xfrm>
          <a:off x="3429000" y="0"/>
          <a:ext cx="1371600" cy="818637"/>
        </a:xfrm>
        <a:prstGeom prst="trapezoid">
          <a:avLst>
            <a:gd name="adj" fmla="val 8377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3429000" y="0"/>
        <a:ext cx="1371600" cy="818637"/>
      </dsp:txXfrm>
    </dsp:sp>
    <dsp:sp modelId="{7B8FC3A2-05BC-4B78-A974-A41763B947C3}">
      <dsp:nvSpPr>
        <dsp:cNvPr id="0" name=""/>
        <dsp:cNvSpPr/>
      </dsp:nvSpPr>
      <dsp:spPr>
        <a:xfrm>
          <a:off x="2743199" y="818637"/>
          <a:ext cx="2743200" cy="818637"/>
        </a:xfrm>
        <a:prstGeom prst="trapezoid">
          <a:avLst>
            <a:gd name="adj" fmla="val 8377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3">
                  <a:lumMod val="20000"/>
                  <a:lumOff val="80000"/>
                </a:schemeClr>
              </a:solidFill>
            </a:rPr>
            <a:t>Словесные</a:t>
          </a:r>
          <a:endParaRPr lang="ru-RU" sz="2400" b="1" kern="1200" dirty="0">
            <a:solidFill>
              <a:schemeClr val="accent3">
                <a:lumMod val="20000"/>
                <a:lumOff val="80000"/>
              </a:schemeClr>
            </a:solidFill>
          </a:endParaRPr>
        </a:p>
      </dsp:txBody>
      <dsp:txXfrm>
        <a:off x="3223260" y="818637"/>
        <a:ext cx="1783080" cy="818637"/>
      </dsp:txXfrm>
    </dsp:sp>
    <dsp:sp modelId="{18870415-92DB-4145-ACBF-0B67747B4CD4}">
      <dsp:nvSpPr>
        <dsp:cNvPr id="0" name=""/>
        <dsp:cNvSpPr/>
      </dsp:nvSpPr>
      <dsp:spPr>
        <a:xfrm>
          <a:off x="2057400" y="1637274"/>
          <a:ext cx="4114800" cy="818637"/>
        </a:xfrm>
        <a:prstGeom prst="trapezoid">
          <a:avLst>
            <a:gd name="adj" fmla="val 8377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3">
                  <a:lumMod val="20000"/>
                  <a:lumOff val="80000"/>
                </a:schemeClr>
              </a:solidFill>
            </a:rPr>
            <a:t>настольно-печатные</a:t>
          </a:r>
          <a:endParaRPr lang="ru-RU" sz="2400" b="1" kern="1200" dirty="0">
            <a:solidFill>
              <a:schemeClr val="accent3">
                <a:lumMod val="20000"/>
                <a:lumOff val="80000"/>
              </a:schemeClr>
            </a:solidFill>
          </a:endParaRPr>
        </a:p>
      </dsp:txBody>
      <dsp:txXfrm>
        <a:off x="2777489" y="1637274"/>
        <a:ext cx="2674620" cy="818637"/>
      </dsp:txXfrm>
    </dsp:sp>
    <dsp:sp modelId="{852542E2-03BA-42B3-84C7-B64BB5658B71}">
      <dsp:nvSpPr>
        <dsp:cNvPr id="0" name=""/>
        <dsp:cNvSpPr/>
      </dsp:nvSpPr>
      <dsp:spPr>
        <a:xfrm>
          <a:off x="1371599" y="2455912"/>
          <a:ext cx="5486400" cy="818637"/>
        </a:xfrm>
        <a:prstGeom prst="trapezoid">
          <a:avLst>
            <a:gd name="adj" fmla="val 8377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3">
                  <a:lumMod val="20000"/>
                  <a:lumOff val="80000"/>
                </a:schemeClr>
              </a:solidFill>
            </a:rPr>
            <a:t>с предметами и игрушками</a:t>
          </a:r>
          <a:endParaRPr lang="ru-RU" sz="2400" b="1" kern="1200" dirty="0">
            <a:solidFill>
              <a:schemeClr val="accent3">
                <a:lumMod val="20000"/>
                <a:lumOff val="80000"/>
              </a:schemeClr>
            </a:solidFill>
          </a:endParaRPr>
        </a:p>
      </dsp:txBody>
      <dsp:txXfrm>
        <a:off x="2331719" y="2455912"/>
        <a:ext cx="3566160" cy="818637"/>
      </dsp:txXfrm>
    </dsp:sp>
    <dsp:sp modelId="{A1A23D6C-2B4F-47EA-B7D1-E5853C1625D2}">
      <dsp:nvSpPr>
        <dsp:cNvPr id="0" name=""/>
        <dsp:cNvSpPr/>
      </dsp:nvSpPr>
      <dsp:spPr>
        <a:xfrm>
          <a:off x="685799" y="3274549"/>
          <a:ext cx="6858000" cy="818637"/>
        </a:xfrm>
        <a:prstGeom prst="trapezoid">
          <a:avLst>
            <a:gd name="adj" fmla="val 8377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3">
                  <a:lumMod val="20000"/>
                  <a:lumOff val="80000"/>
                </a:schemeClr>
              </a:solidFill>
            </a:rPr>
            <a:t>с картинками</a:t>
          </a:r>
          <a:endParaRPr lang="ru-RU" sz="2400" b="1" kern="1200" dirty="0">
            <a:solidFill>
              <a:schemeClr val="accent3">
                <a:lumMod val="20000"/>
                <a:lumOff val="80000"/>
              </a:schemeClr>
            </a:solidFill>
          </a:endParaRPr>
        </a:p>
      </dsp:txBody>
      <dsp:txXfrm>
        <a:off x="1885949" y="3274549"/>
        <a:ext cx="4457700" cy="818637"/>
      </dsp:txXfrm>
    </dsp:sp>
    <dsp:sp modelId="{177A4EE6-B5C6-4F1C-8FAB-CBF9285107DA}">
      <dsp:nvSpPr>
        <dsp:cNvPr id="0" name=""/>
        <dsp:cNvSpPr/>
      </dsp:nvSpPr>
      <dsp:spPr>
        <a:xfrm>
          <a:off x="0" y="4093186"/>
          <a:ext cx="8229600" cy="818637"/>
        </a:xfrm>
        <a:prstGeom prst="trapezoid">
          <a:avLst>
            <a:gd name="adj" fmla="val 8377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3">
                  <a:lumMod val="20000"/>
                  <a:lumOff val="80000"/>
                </a:schemeClr>
              </a:solidFill>
            </a:rPr>
            <a:t>компьютерные дидактические игры</a:t>
          </a:r>
          <a:endParaRPr lang="ru-RU" sz="2400" b="1" kern="1200" dirty="0">
            <a:solidFill>
              <a:schemeClr val="accent3">
                <a:lumMod val="20000"/>
                <a:lumOff val="80000"/>
              </a:schemeClr>
            </a:solidFill>
          </a:endParaRPr>
        </a:p>
      </dsp:txBody>
      <dsp:txXfrm>
        <a:off x="1440179" y="4093186"/>
        <a:ext cx="5349240" cy="8186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D7A16-419D-48E1-A2FD-BF3B5767A01C}">
      <dsp:nvSpPr>
        <dsp:cNvPr id="0" name=""/>
        <dsp:cNvSpPr/>
      </dsp:nvSpPr>
      <dsp:spPr>
        <a:xfrm rot="5400000">
          <a:off x="2248783" y="-1150637"/>
          <a:ext cx="4588259" cy="721359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Расширение и активизация  словаря детей  существительными, прилагательными, глаголами, наречиями, предлогами.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Употребление в  речи названий предметов, их частей, материалов, из которых они изготовлены.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Определение и называние  местоположений предметов (слева, справа, рядом, около, между).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Употребление существительных с обобщающим значением.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Употребление усвоенных слов в самостоятельной речи детей.</a:t>
          </a:r>
          <a:endParaRPr lang="ru-RU" sz="2400" kern="1200" dirty="0"/>
        </a:p>
      </dsp:txBody>
      <dsp:txXfrm rot="-5400000">
        <a:off x="936115" y="386011"/>
        <a:ext cx="6989615" cy="4140299"/>
      </dsp:txXfrm>
    </dsp:sp>
    <dsp:sp modelId="{E93A70C7-4C00-45B1-98CC-037DFF4C273F}">
      <dsp:nvSpPr>
        <dsp:cNvPr id="0" name=""/>
        <dsp:cNvSpPr/>
      </dsp:nvSpPr>
      <dsp:spPr>
        <a:xfrm>
          <a:off x="0" y="4797"/>
          <a:ext cx="804905" cy="49075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228600" tIns="114300" rIns="2286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b="1" kern="1200" dirty="0" smtClean="0"/>
            <a:t>ЦЕЛИ:</a:t>
          </a:r>
          <a:endParaRPr lang="ru-RU" sz="6000" b="1" kern="1200" dirty="0"/>
        </a:p>
      </dsp:txBody>
      <dsp:txXfrm>
        <a:off x="39292" y="44089"/>
        <a:ext cx="726321" cy="48289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D7A16-419D-48E1-A2FD-BF3B5767A01C}">
      <dsp:nvSpPr>
        <dsp:cNvPr id="0" name=""/>
        <dsp:cNvSpPr/>
      </dsp:nvSpPr>
      <dsp:spPr>
        <a:xfrm rot="5400000">
          <a:off x="2256603" y="-1308014"/>
          <a:ext cx="4662181" cy="7278218"/>
        </a:xfrm>
        <a:prstGeom prst="round2SameRect">
          <a:avLst/>
        </a:prstGeom>
        <a:gradFill rotWithShape="1">
          <a:gsLst>
            <a:gs pos="0">
              <a:schemeClr val="accent3">
                <a:tint val="70000"/>
                <a:satMod val="130000"/>
              </a:schemeClr>
            </a:gs>
            <a:gs pos="43000">
              <a:schemeClr val="accent3">
                <a:tint val="44000"/>
                <a:satMod val="165000"/>
              </a:schemeClr>
            </a:gs>
            <a:gs pos="93000">
              <a:schemeClr val="accent3">
                <a:tint val="15000"/>
                <a:satMod val="165000"/>
              </a:schemeClr>
            </a:gs>
            <a:gs pos="100000">
              <a:schemeClr val="accent3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3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Закрепление правильного  и отчетливого произнесения звуков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Развитие артикуляционного  и  голосового аппарата, речевого дыхания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Уточнение и закрепление артикуляции звуков.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Развитие фонематического слуха: учить различать  на слух и называть слова, начинающиеся на определенный звук;  определять место звука в слове.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Отработка интонационной выразительности речи</a:t>
          </a:r>
          <a:endParaRPr lang="ru-RU" sz="2400" kern="1200" dirty="0"/>
        </a:p>
      </dsp:txBody>
      <dsp:txXfrm rot="-5400000">
        <a:off x="948585" y="227593"/>
        <a:ext cx="7050629" cy="4207003"/>
      </dsp:txXfrm>
    </dsp:sp>
    <dsp:sp modelId="{E93A70C7-4C00-45B1-98CC-037DFF4C273F}">
      <dsp:nvSpPr>
        <dsp:cNvPr id="0" name=""/>
        <dsp:cNvSpPr/>
      </dsp:nvSpPr>
      <dsp:spPr>
        <a:xfrm>
          <a:off x="0" y="4552"/>
          <a:ext cx="812116" cy="465763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vert270" wrap="square" lIns="228600" tIns="114300" rIns="2286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b="1" kern="1200" dirty="0" smtClean="0">
              <a:solidFill>
                <a:srgbClr val="009242"/>
              </a:solidFill>
            </a:rPr>
            <a:t>ЦЕЛИ:</a:t>
          </a:r>
          <a:endParaRPr lang="ru-RU" sz="6000" b="1" kern="1200" dirty="0">
            <a:solidFill>
              <a:srgbClr val="009242"/>
            </a:solidFill>
          </a:endParaRPr>
        </a:p>
      </dsp:txBody>
      <dsp:txXfrm>
        <a:off x="39644" y="44196"/>
        <a:ext cx="732828" cy="45783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280D8-B34B-4FB6-BC8F-C59D9173241F}" type="datetimeFigureOut">
              <a:rPr lang="ru-RU"/>
              <a:pPr>
                <a:defRPr/>
              </a:pPr>
              <a:t>06.10.2025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8D8E0-634C-4AA2-9843-04D5E53ECF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B5BFF-C71E-4401-8D5B-362AEE4406F7}" type="datetimeFigureOut">
              <a:rPr lang="ru-RU"/>
              <a:pPr>
                <a:defRPr/>
              </a:pPr>
              <a:t>06.10.2025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4C051-FA11-44BA-ADBF-36E033CDA5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EFB0B-F673-4683-BCC3-A7E251BF385D}" type="datetimeFigureOut">
              <a:rPr lang="ru-RU"/>
              <a:pPr>
                <a:defRPr/>
              </a:pPr>
              <a:t>06.10.2025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377FA-5FCC-49AF-9BE4-E918ADF265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871F0-60F8-4E14-BDB0-F4BA92B7E160}" type="datetimeFigureOut">
              <a:rPr lang="ru-RU"/>
              <a:pPr>
                <a:defRPr/>
              </a:pPr>
              <a:t>06.10.2025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06843-143D-4082-AE5F-94A4E503E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8DEC0-C605-493D-A76B-49DFC017F274}" type="datetimeFigureOut">
              <a:rPr lang="ru-RU"/>
              <a:pPr>
                <a:defRPr/>
              </a:pPr>
              <a:t>06.10.2025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3DBA6-4E81-49AD-8C0D-7D42FFC3D3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DC5FB-1331-4547-B56F-250DCE2C45AD}" type="datetimeFigureOut">
              <a:rPr lang="ru-RU"/>
              <a:pPr>
                <a:defRPr/>
              </a:pPr>
              <a:t>06.10.2025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0445B-0190-438A-AE4E-6E006B8E16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58546-143E-4FFD-AB59-FA3CBD720DDE}" type="datetimeFigureOut">
              <a:rPr lang="ru-RU"/>
              <a:pPr>
                <a:defRPr/>
              </a:pPr>
              <a:t>06.10.2025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EF57E-FB85-472F-A023-D68DCEDBCD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82A0F-8E9A-488F-9E2E-529A9D41D091}" type="datetimeFigureOut">
              <a:rPr lang="ru-RU"/>
              <a:pPr>
                <a:defRPr/>
              </a:pPr>
              <a:t>06.10.2025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39340-13A3-4960-AE59-03D85352F8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B53B8-6E5A-409E-95F7-DBDF658EE7D0}" type="datetimeFigureOut">
              <a:rPr lang="ru-RU"/>
              <a:pPr>
                <a:defRPr/>
              </a:pPr>
              <a:t>06.10.2025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599BF-7DCB-4017-A666-8DE52551E6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45407-DE09-4E9F-9892-B2FC4293CCCA}" type="datetimeFigureOut">
              <a:rPr lang="ru-RU"/>
              <a:pPr>
                <a:defRPr/>
              </a:pPr>
              <a:t>06.10.2025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7F2FC-0E7E-4208-9B44-18C7CFF53B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F37A7-A709-4487-9751-6A50E4CB2BF7}" type="datetimeFigureOut">
              <a:rPr lang="ru-RU"/>
              <a:pPr>
                <a:defRPr/>
              </a:pPr>
              <a:t>06.10.2025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7AF57-B5FB-4002-8C72-E8251F8B37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8CF43B04-8129-4898-A71C-69683AB70651}" type="datetimeFigureOut">
              <a:rPr lang="ru-RU"/>
              <a:pPr>
                <a:defRPr/>
              </a:pPr>
              <a:t>06.10.2025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1CC777AC-9AAE-438D-9584-FC5291CE3C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4" r:id="rId2"/>
    <p:sldLayoutId id="2147483736" r:id="rId3"/>
    <p:sldLayoutId id="2147483733" r:id="rId4"/>
    <p:sldLayoutId id="2147483732" r:id="rId5"/>
    <p:sldLayoutId id="2147483731" r:id="rId6"/>
    <p:sldLayoutId id="2147483730" r:id="rId7"/>
    <p:sldLayoutId id="2147483729" r:id="rId8"/>
    <p:sldLayoutId id="2147483737" r:id="rId9"/>
    <p:sldLayoutId id="2147483728" r:id="rId10"/>
    <p:sldLayoutId id="214748372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D2DA7A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D2DA7A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FADA7A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8211688" cy="314096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/>
              <a:t>Дидактическая игра как средство реализации инновационных технологий  в образовательной области «Речевое развитие»</a:t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3463" y="4652963"/>
            <a:ext cx="3030537" cy="1752600"/>
          </a:xfrm>
        </p:spPr>
        <p:txBody>
          <a:bodyPr/>
          <a:lstStyle/>
          <a:p>
            <a:pPr marR="0" algn="l">
              <a:lnSpc>
                <a:spcPct val="80000"/>
              </a:lnSpc>
            </a:pPr>
            <a:r>
              <a:rPr lang="ru-RU" sz="2200" b="1" dirty="0" smtClean="0">
                <a:solidFill>
                  <a:srgbClr val="EDF0CA"/>
                </a:solidFill>
              </a:rPr>
              <a:t>Подготовила</a:t>
            </a:r>
            <a:endParaRPr lang="ru-RU" sz="2200" b="1" dirty="0" smtClean="0">
              <a:solidFill>
                <a:srgbClr val="EDF0CA"/>
              </a:solidFill>
            </a:endParaRPr>
          </a:p>
          <a:p>
            <a:pPr marR="0" algn="l">
              <a:lnSpc>
                <a:spcPct val="80000"/>
              </a:lnSpc>
            </a:pPr>
            <a:r>
              <a:rPr lang="ru-RU" sz="2200" b="1" dirty="0" smtClean="0">
                <a:solidFill>
                  <a:srgbClr val="EDF0CA"/>
                </a:solidFill>
              </a:rPr>
              <a:t>учитель </a:t>
            </a:r>
            <a:r>
              <a:rPr lang="ru-RU" sz="2200" b="1" dirty="0" smtClean="0">
                <a:solidFill>
                  <a:srgbClr val="EDF0CA"/>
                </a:solidFill>
              </a:rPr>
              <a:t>–</a:t>
            </a:r>
            <a:r>
              <a:rPr lang="ru-RU" sz="2200" b="1" dirty="0" smtClean="0">
                <a:solidFill>
                  <a:srgbClr val="EDF0CA"/>
                </a:solidFill>
              </a:rPr>
              <a:t>логопед</a:t>
            </a:r>
            <a:endParaRPr lang="ru-RU" sz="2200" b="1" dirty="0" smtClean="0">
              <a:solidFill>
                <a:srgbClr val="EDF0CA"/>
              </a:solidFill>
            </a:endParaRPr>
          </a:p>
          <a:p>
            <a:pPr marR="0" algn="l">
              <a:lnSpc>
                <a:spcPct val="80000"/>
              </a:lnSpc>
            </a:pPr>
            <a:r>
              <a:rPr lang="ru-RU" sz="2200" b="1" dirty="0" smtClean="0">
                <a:solidFill>
                  <a:srgbClr val="EDF0CA"/>
                </a:solidFill>
              </a:rPr>
              <a:t>МДОАУ № 106</a:t>
            </a:r>
          </a:p>
          <a:p>
            <a:pPr marR="0" algn="l">
              <a:lnSpc>
                <a:spcPct val="80000"/>
              </a:lnSpc>
            </a:pPr>
            <a:r>
              <a:rPr lang="ru-RU" sz="2200" b="1" smtClean="0">
                <a:solidFill>
                  <a:srgbClr val="EDF0CA"/>
                </a:solidFill>
              </a:rPr>
              <a:t>Шуваева </a:t>
            </a:r>
            <a:r>
              <a:rPr lang="ru-RU" sz="2200" b="1" dirty="0" smtClean="0">
                <a:solidFill>
                  <a:srgbClr val="EDF0CA"/>
                </a:solidFill>
              </a:rPr>
              <a:t>Е. А. </a:t>
            </a:r>
          </a:p>
        </p:txBody>
      </p:sp>
      <p:pic>
        <p:nvPicPr>
          <p:cNvPr id="13319" name="Picture 7" descr="proghrammakorriektsionnoobrazovatielnoinapravliennostizdoroviesbierieghaiushchiietiekhnologhiivrabotiesdietmiovz_1"/>
          <p:cNvPicPr>
            <a:picLocks noChangeAspect="1" noChangeArrowheads="1"/>
          </p:cNvPicPr>
          <p:nvPr/>
        </p:nvPicPr>
        <p:blipFill>
          <a:blip r:embed="rId2"/>
          <a:srcRect l="12112" r="9163" b="5682"/>
          <a:stretch>
            <a:fillRect/>
          </a:stretch>
        </p:blipFill>
        <p:spPr bwMode="auto">
          <a:xfrm>
            <a:off x="611188" y="3395663"/>
            <a:ext cx="4032250" cy="3309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b="1" smtClean="0"/>
              <a:t>Игры, направленные на формирование словаря.</a:t>
            </a:r>
            <a:r>
              <a:rPr lang="ru-RU" sz="3000" smtClean="0"/>
              <a:t/>
            </a:r>
            <a:br>
              <a:rPr lang="ru-RU" sz="3000" smtClean="0"/>
            </a:br>
            <a:endParaRPr lang="ru-RU" sz="3000" smtClean="0"/>
          </a:p>
        </p:txBody>
      </p:sp>
      <p:graphicFrame>
        <p:nvGraphicFramePr>
          <p:cNvPr id="6" name="Схема 5"/>
          <p:cNvGraphicFramePr/>
          <p:nvPr/>
        </p:nvGraphicFramePr>
        <p:xfrm>
          <a:off x="467544" y="1628800"/>
          <a:ext cx="8280920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5"/>
          <p:cNvSpPr>
            <a:spLocks noChangeArrowheads="1"/>
          </p:cNvSpPr>
          <p:nvPr/>
        </p:nvSpPr>
        <p:spPr bwMode="auto">
          <a:xfrm>
            <a:off x="395288" y="333375"/>
            <a:ext cx="91440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FF0066"/>
                </a:solidFill>
                <a:latin typeface="Constantia" pitchFamily="18" charset="0"/>
              </a:rPr>
              <a:t>И</a:t>
            </a:r>
            <a:r>
              <a:rPr lang="ru-RU" sz="4100" b="1">
                <a:solidFill>
                  <a:srgbClr val="FF0066"/>
                </a:solidFill>
                <a:latin typeface="Constantia" pitchFamily="18" charset="0"/>
              </a:rPr>
              <a:t>гра «Букет из добрых </a:t>
            </a:r>
          </a:p>
          <a:p>
            <a:pPr algn="ctr"/>
            <a:r>
              <a:rPr lang="ru-RU" sz="4100" b="1">
                <a:solidFill>
                  <a:srgbClr val="FF0066"/>
                </a:solidFill>
                <a:latin typeface="Constantia" pitchFamily="18" charset="0"/>
              </a:rPr>
              <a:t>слов»</a:t>
            </a:r>
          </a:p>
        </p:txBody>
      </p:sp>
      <p:sp>
        <p:nvSpPr>
          <p:cNvPr id="23554" name="Rectangle 6"/>
          <p:cNvSpPr>
            <a:spLocks noChangeArrowheads="1"/>
          </p:cNvSpPr>
          <p:nvPr/>
        </p:nvSpPr>
        <p:spPr bwMode="auto">
          <a:xfrm>
            <a:off x="468313" y="1557338"/>
            <a:ext cx="867568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FF0066"/>
                </a:solidFill>
                <a:latin typeface="Constantia" pitchFamily="18" charset="0"/>
              </a:rPr>
              <a:t>Цель: -  обогащение словаря прилагательными,  подбор определений к слову МАМА</a:t>
            </a:r>
          </a:p>
        </p:txBody>
      </p:sp>
      <p:pic>
        <p:nvPicPr>
          <p:cNvPr id="23555" name="Picture 8" descr="Картинки обворожительных девушек с цветами на волосах &quot; PixelBrush - Портал о дизайне. Скачать фото, картинки, обои, рисунки, ик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275" y="3314700"/>
            <a:ext cx="5292725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008063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C0066"/>
                </a:solidFill>
              </a:rPr>
              <a:t>Пособие представляет собой вазу  и цветы.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825" y="5084763"/>
            <a:ext cx="8435975" cy="1439862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 typeface="Wingdings 2" pitchFamily="18" charset="2"/>
              <a:buNone/>
            </a:pPr>
            <a:r>
              <a:rPr lang="ru-RU" sz="2000" b="1" smtClean="0">
                <a:solidFill>
                  <a:srgbClr val="FF0066"/>
                </a:solidFill>
              </a:rPr>
              <a:t>Инструкция: поставьте  в вазу столько цветов, сколько приятных и добрых слов вы можете  сказать о своей  о маме. (Дети по одному выходят к доске, берут цветок, называют ласковое  слово о  маме  и «ставят» цветок в вазу. Моя мама добрая; моя мама ласковая; моя мама красивая и т.п.</a:t>
            </a:r>
          </a:p>
          <a:p>
            <a:pPr algn="ctr">
              <a:lnSpc>
                <a:spcPct val="80000"/>
              </a:lnSpc>
              <a:buFont typeface="Wingdings 2" pitchFamily="18" charset="2"/>
              <a:buNone/>
            </a:pPr>
            <a:endParaRPr lang="ru-RU" sz="2000" smtClean="0"/>
          </a:p>
        </p:txBody>
      </p:sp>
      <p:pic>
        <p:nvPicPr>
          <p:cNvPr id="24579" name="Picture 5" descr="IMG_40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412875"/>
            <a:ext cx="3876675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 descr="IMG_40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412875"/>
            <a:ext cx="286385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052513"/>
            <a:ext cx="8229600" cy="69532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/>
              <a:t>Игра: «</a:t>
            </a:r>
            <a:r>
              <a:rPr lang="ru-RU" sz="4400" b="1" dirty="0" smtClean="0"/>
              <a:t>Машины</a:t>
            </a:r>
            <a:r>
              <a:rPr lang="ru-RU" b="1" dirty="0" smtClean="0"/>
              <a:t> варежки»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5602" name="Содержимое 2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1349375"/>
          </a:xfrm>
        </p:spPr>
        <p:txBody>
          <a:bodyPr/>
          <a:lstStyle/>
          <a:p>
            <a:pPr algn="ctr"/>
            <a:r>
              <a:rPr lang="ru-RU" b="1" smtClean="0"/>
              <a:t>Цель: формировать умение подбирать прилагательные – антонимы и правильно применять их в речи.</a:t>
            </a:r>
          </a:p>
          <a:p>
            <a:endParaRPr lang="ru-RU" smtClean="0"/>
          </a:p>
        </p:txBody>
      </p:sp>
      <p:pic>
        <p:nvPicPr>
          <p:cNvPr id="25603" name="Рисунок 3" descr="C:\Documents and Settings\admin\Мои документы\Мои рисунки\IMG_44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2205038"/>
            <a:ext cx="6264275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IMG_44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28800"/>
            <a:ext cx="4932039" cy="4260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isometricOffAxis1Righ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Рисунок 2" descr="C:\Documents and Settings\admin\Мои документы\Мои рисунки\IMG_44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7" y="1628800"/>
            <a:ext cx="4860033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isometricOffAxis2Lef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57626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latin typeface="+mn-lt"/>
              </a:rPr>
              <a:t>Игра: «Полочки» </a:t>
            </a:r>
            <a:br>
              <a:rPr lang="ru-RU" sz="3600" b="1" dirty="0" smtClean="0">
                <a:latin typeface="+mn-lt"/>
              </a:rPr>
            </a:br>
            <a:endParaRPr lang="ru-RU" sz="3600" b="1" dirty="0">
              <a:latin typeface="+mn-lt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50825" y="765175"/>
            <a:ext cx="867727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1711325" algn="l"/>
                <a:tab pos="3498850" algn="l"/>
              </a:tabLst>
            </a:pPr>
            <a:r>
              <a:rPr lang="ru-RU" sz="2400" b="1">
                <a:solidFill>
                  <a:srgbClr val="0070C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Цели: формирование  пространственной ориентации, употребление предлога на, под, над, между, около;</a:t>
            </a:r>
          </a:p>
          <a:p>
            <a:pPr algn="ctr" eaLnBrk="0" hangingPunct="0">
              <a:tabLst>
                <a:tab pos="1711325" algn="l"/>
                <a:tab pos="3498850" algn="l"/>
              </a:tabLst>
            </a:pPr>
            <a:r>
              <a:rPr lang="ru-RU" sz="2400" b="1">
                <a:solidFill>
                  <a:srgbClr val="0070C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- употребление наречий слева, справа; прилагательных верхняя, нижняя, средняя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492375"/>
            <a:ext cx="4656138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2" descr="E:\DCIM\104CANON\IMG_4397.JPG"/>
          <p:cNvPicPr>
            <a:picLocks noChangeAspect="1" noChangeArrowheads="1"/>
          </p:cNvPicPr>
          <p:nvPr/>
        </p:nvPicPr>
        <p:blipFill>
          <a:blip r:embed="rId3"/>
          <a:srcRect l="11903" r="17999"/>
          <a:stretch>
            <a:fillRect/>
          </a:stretch>
        </p:blipFill>
        <p:spPr bwMode="auto">
          <a:xfrm>
            <a:off x="5148263" y="2349500"/>
            <a:ext cx="381635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79375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/>
              <a:t>Игра «Конура и щенок»</a:t>
            </a:r>
            <a:endParaRPr lang="ru-RU" dirty="0"/>
          </a:p>
        </p:txBody>
      </p:sp>
      <p:sp>
        <p:nvSpPr>
          <p:cNvPr id="28674" name="Содержимое 2"/>
          <p:cNvSpPr>
            <a:spLocks noGrp="1"/>
          </p:cNvSpPr>
          <p:nvPr>
            <p:ph idx="1"/>
          </p:nvPr>
        </p:nvSpPr>
        <p:spPr>
          <a:xfrm>
            <a:off x="395288" y="1412875"/>
            <a:ext cx="8229600" cy="917575"/>
          </a:xfrm>
        </p:spPr>
        <p:txBody>
          <a:bodyPr/>
          <a:lstStyle/>
          <a:p>
            <a:pPr algn="ctr"/>
            <a:r>
              <a:rPr lang="ru-RU" b="1" smtClean="0"/>
              <a:t>Цель: употребление предлогов перед, за, на, с, в, из-за, около, наречий слева, справа.</a:t>
            </a:r>
          </a:p>
          <a:p>
            <a:endParaRPr lang="ru-RU" smtClean="0"/>
          </a:p>
        </p:txBody>
      </p:sp>
      <p:pic>
        <p:nvPicPr>
          <p:cNvPr id="28675" name="Picture 2" descr="E:\DCIM\104CANON\IMG_44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2276475"/>
            <a:ext cx="5832475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925513"/>
          </a:xfrm>
        </p:spPr>
        <p:txBody>
          <a:bodyPr/>
          <a:lstStyle/>
          <a:p>
            <a:pPr algn="ctr"/>
            <a:r>
              <a:rPr lang="ru-RU" b="1" smtClean="0"/>
              <a:t>Игра «За забором»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1276350"/>
          </a:xfrm>
        </p:spPr>
        <p:txBody>
          <a:bodyPr>
            <a:normAutofit lnSpcReduction="10000"/>
          </a:bodyPr>
          <a:lstStyle/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/>
              <a:t>Цель: </a:t>
            </a:r>
            <a:r>
              <a:rPr lang="ru-RU" dirty="0" smtClean="0"/>
              <a:t>употребление предлогов перед, за, на, образование и употребление притяжательных прилагательных.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29699" name="Picture 2" descr="E:\DCIM\104CANON\IMG_4432.JPG"/>
          <p:cNvPicPr>
            <a:picLocks noChangeAspect="1" noChangeArrowheads="1"/>
          </p:cNvPicPr>
          <p:nvPr/>
        </p:nvPicPr>
        <p:blipFill>
          <a:blip r:embed="rId2"/>
          <a:srcRect l="8092" t="3336" r="11871"/>
          <a:stretch>
            <a:fillRect/>
          </a:stretch>
        </p:blipFill>
        <p:spPr bwMode="auto">
          <a:xfrm>
            <a:off x="323850" y="2749550"/>
            <a:ext cx="424815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6" descr="E:\DCIM\104CANON\IMG_44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708275"/>
            <a:ext cx="392430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2" descr="E:\DCIM\104CANON\IMG_44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981075"/>
            <a:ext cx="77755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DCIM\104CANON\IMG_44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7776864" cy="6120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46" name="Рисунок 2" descr="E:\DCIM\104CANON\IMG_44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8050" y="557213"/>
            <a:ext cx="7777163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512887"/>
          </a:xfrm>
        </p:spPr>
        <p:txBody>
          <a:bodyPr/>
          <a:lstStyle/>
          <a:p>
            <a:pPr algn="ctr"/>
            <a:r>
              <a:rPr lang="ru-RU" sz="3600" b="1" smtClean="0"/>
              <a:t>«Речевое развитие» включает:</a:t>
            </a:r>
            <a:r>
              <a:rPr lang="ru-RU" sz="3600" smtClean="0"/>
              <a:t/>
            </a:r>
            <a:br>
              <a:rPr lang="ru-RU" sz="3600" smtClean="0"/>
            </a:br>
            <a:endParaRPr lang="ru-RU" sz="3600" smtClean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772817"/>
          <a:ext cx="8229600" cy="4551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2" descr="E:\DCIM\104CANON\IMG_44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04813"/>
            <a:ext cx="8351837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2" descr="E:\DCIM\104CANON\IMG_4446.JPG"/>
          <p:cNvPicPr>
            <a:picLocks noChangeAspect="1" noChangeArrowheads="1"/>
          </p:cNvPicPr>
          <p:nvPr/>
        </p:nvPicPr>
        <p:blipFill>
          <a:blip r:embed="rId2"/>
          <a:srcRect t="9509" b="3989"/>
          <a:stretch>
            <a:fillRect/>
          </a:stretch>
        </p:blipFill>
        <p:spPr bwMode="auto">
          <a:xfrm>
            <a:off x="395288" y="908050"/>
            <a:ext cx="8466137" cy="557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650875"/>
          </a:xfrm>
        </p:spPr>
        <p:txBody>
          <a:bodyPr/>
          <a:lstStyle/>
          <a:p>
            <a:pPr algn="ctr"/>
            <a:r>
              <a:rPr lang="ru-RU" sz="3600" b="1" smtClean="0"/>
              <a:t>Игра: «Машина и гараж»</a:t>
            </a:r>
            <a:endParaRPr lang="ru-RU" sz="360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288" y="1125538"/>
            <a:ext cx="8229600" cy="1079500"/>
          </a:xfrm>
        </p:spPr>
        <p:txBody>
          <a:bodyPr>
            <a:normAutofit fontScale="85000" lnSpcReduction="20000"/>
          </a:bodyPr>
          <a:lstStyle/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100" b="1" dirty="0" smtClean="0"/>
              <a:t>Цель:</a:t>
            </a:r>
            <a:r>
              <a:rPr lang="ru-RU" sz="3100" dirty="0" smtClean="0"/>
              <a:t> образование приставочных глаголов по демонстрируемому действию и активизация глагольного словаря.</a:t>
            </a:r>
          </a:p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34819" name="Рисунок 5" descr="C:\Documents and Settings\admin\Мои документы\Мои рисунки\IMG_4536.jpg"/>
          <p:cNvPicPr>
            <a:picLocks noChangeAspect="1" noChangeArrowheads="1"/>
          </p:cNvPicPr>
          <p:nvPr/>
        </p:nvPicPr>
        <p:blipFill>
          <a:blip r:embed="rId2"/>
          <a:srcRect t="17548" b="17828"/>
          <a:stretch>
            <a:fillRect/>
          </a:stretch>
        </p:blipFill>
        <p:spPr bwMode="auto">
          <a:xfrm>
            <a:off x="107950" y="2565400"/>
            <a:ext cx="676751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Рисунок 6" descr="C:\Documents and Settings\admin\Мои документы\Мои рисунки\IMG_45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2565400"/>
            <a:ext cx="511175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Рисунок 7" descr="C:\Documents and Settings\admin\Мои документы\Мои рисунки\IMG_45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4797425"/>
            <a:ext cx="33845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1143000"/>
          </a:xfrm>
        </p:spPr>
        <p:txBody>
          <a:bodyPr/>
          <a:lstStyle/>
          <a:p>
            <a:pPr algn="ctr"/>
            <a:r>
              <a:rPr lang="ru-RU" sz="3600" b="1" smtClean="0"/>
              <a:t>Игры, направленные на формирование  звуковой культуры речи</a:t>
            </a:r>
            <a:endParaRPr lang="ru-RU" sz="3600" smtClean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363272" cy="4662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Documents and Settings\admin\Мои документы\Мои рисунки\Изображение\Изображение 003.jpg"/>
          <p:cNvPicPr>
            <a:picLocks noChangeAspect="1" noChangeArrowheads="1"/>
          </p:cNvPicPr>
          <p:nvPr/>
        </p:nvPicPr>
        <p:blipFill>
          <a:blip r:embed="rId2" cstate="print"/>
          <a:srcRect b="2382"/>
          <a:stretch>
            <a:fillRect/>
          </a:stretch>
        </p:blipFill>
        <p:spPr bwMode="auto">
          <a:xfrm>
            <a:off x="4932238" y="2349054"/>
            <a:ext cx="4032250" cy="2952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722313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/>
              <a:t>Игры для подготовки </a:t>
            </a:r>
            <a:br>
              <a:rPr lang="ru-RU" sz="3600" b="1" dirty="0" smtClean="0"/>
            </a:br>
            <a:r>
              <a:rPr lang="ru-RU" sz="3600" b="1" dirty="0" smtClean="0"/>
              <a:t>артикуляционного аппарата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288" y="1628775"/>
            <a:ext cx="8229600" cy="485775"/>
          </a:xfrm>
        </p:spPr>
        <p:txBody>
          <a:bodyPr>
            <a:normAutofit lnSpcReduction="10000"/>
          </a:bodyPr>
          <a:lstStyle/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/>
              <a:t>«Артикуляционные  </a:t>
            </a:r>
            <a:r>
              <a:rPr lang="ru-RU" b="1" dirty="0" err="1" smtClean="0"/>
              <a:t>бродилки</a:t>
            </a:r>
            <a:r>
              <a:rPr lang="ru-RU" b="1" dirty="0" smtClean="0"/>
              <a:t>»</a:t>
            </a:r>
            <a:r>
              <a:rPr lang="ru-RU" dirty="0" smtClean="0"/>
              <a:t> </a:t>
            </a:r>
          </a:p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8" name="Picture 7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3" cstate="print"/>
          <a:srcRect t="4673" r="1757" b="4094"/>
          <a:stretch>
            <a:fillRect/>
          </a:stretch>
        </p:blipFill>
        <p:spPr bwMode="auto">
          <a:xfrm>
            <a:off x="178817" y="2348880"/>
            <a:ext cx="4136557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isometricOffAxis1Righ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9" descr="C:\Documents and Settings\admin\Мои документы\Мои рисунки\Изображение\Изображение 004.jpg"/>
          <p:cNvPicPr>
            <a:picLocks noChangeAspect="1" noChangeArrowheads="1"/>
          </p:cNvPicPr>
          <p:nvPr/>
        </p:nvPicPr>
        <p:blipFill>
          <a:blip r:embed="rId4" cstate="print"/>
          <a:srcRect t="5259" r="1536" b="5492"/>
          <a:stretch>
            <a:fillRect/>
          </a:stretch>
        </p:blipFill>
        <p:spPr bwMode="auto">
          <a:xfrm>
            <a:off x="2700338" y="4509120"/>
            <a:ext cx="3599854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79375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/>
              <a:t>Игра «Гусеница»</a:t>
            </a:r>
            <a:endParaRPr lang="ru-RU" dirty="0"/>
          </a:p>
        </p:txBody>
      </p:sp>
      <p:sp>
        <p:nvSpPr>
          <p:cNvPr id="37890" name="Содержимое 2"/>
          <p:cNvSpPr>
            <a:spLocks noGrp="1"/>
          </p:cNvSpPr>
          <p:nvPr>
            <p:ph idx="1"/>
          </p:nvPr>
        </p:nvSpPr>
        <p:spPr>
          <a:xfrm>
            <a:off x="395288" y="1484313"/>
            <a:ext cx="8229600" cy="557212"/>
          </a:xfrm>
        </p:spPr>
        <p:txBody>
          <a:bodyPr/>
          <a:lstStyle/>
          <a:p>
            <a:pPr algn="ctr"/>
            <a:r>
              <a:rPr lang="ru-RU" b="1" smtClean="0"/>
              <a:t>Цель: </a:t>
            </a:r>
            <a:r>
              <a:rPr lang="ru-RU" smtClean="0"/>
              <a:t>развитие артикуляционной моторики</a:t>
            </a:r>
          </a:p>
          <a:p>
            <a:endParaRPr lang="ru-RU" smtClean="0"/>
          </a:p>
        </p:txBody>
      </p:sp>
      <p:pic>
        <p:nvPicPr>
          <p:cNvPr id="4" name="Рисунок 3" descr="C:\Documents and Settings\admin\Мои документы\Мои рисунки\IMG_45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3600400" cy="3574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Documents and Settings\admin\Мои документы\Мои рисунки\IMG_45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204864"/>
            <a:ext cx="4968552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722313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/>
              <a:t>Игра «В ледяном плену»</a:t>
            </a:r>
            <a:endParaRPr lang="ru-RU" dirty="0"/>
          </a:p>
        </p:txBody>
      </p:sp>
      <p:sp>
        <p:nvSpPr>
          <p:cNvPr id="38914" name="Содержимое 2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1349375"/>
          </a:xfrm>
        </p:spPr>
        <p:txBody>
          <a:bodyPr/>
          <a:lstStyle/>
          <a:p>
            <a:pPr algn="ctr"/>
            <a:r>
              <a:rPr lang="ru-RU" b="1" smtClean="0"/>
              <a:t>Цель: </a:t>
            </a:r>
            <a:r>
              <a:rPr lang="ru-RU" smtClean="0"/>
              <a:t>развитие артикуляционной  моторики, отработка объема, силы, точности, координации  артикуляторных движений.</a:t>
            </a:r>
          </a:p>
          <a:p>
            <a:endParaRPr lang="ru-RU" smtClean="0"/>
          </a:p>
        </p:txBody>
      </p:sp>
      <p:pic>
        <p:nvPicPr>
          <p:cNvPr id="4" name="Рисунок 3" descr="C:\Documents and Settings\admin\Мои документы\Мои рисунки\IMG_446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3240360" cy="20162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C:\Documents and Settings\admin\Мои документы\Мои рисунки\IMG_446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564904"/>
            <a:ext cx="2880320" cy="20882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C:\Documents and Settings\admin\Мои документы\Мои рисунки\IMG_447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0625" y="4293096"/>
            <a:ext cx="3159567" cy="22899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algn="ctr"/>
            <a:r>
              <a:rPr lang="ru-RU" sz="3200" b="1" smtClean="0"/>
              <a:t>Игра: «На картинку посмотри, силу голоса смени»</a:t>
            </a:r>
            <a:endParaRPr lang="ru-RU" sz="3200" smtClean="0"/>
          </a:p>
        </p:txBody>
      </p:sp>
      <p:sp>
        <p:nvSpPr>
          <p:cNvPr id="39938" name="Содержимое 2"/>
          <p:cNvSpPr>
            <a:spLocks noGrp="1"/>
          </p:cNvSpPr>
          <p:nvPr>
            <p:ph idx="1"/>
          </p:nvPr>
        </p:nvSpPr>
        <p:spPr>
          <a:xfrm>
            <a:off x="468313" y="1700213"/>
            <a:ext cx="8229600" cy="630237"/>
          </a:xfrm>
        </p:spPr>
        <p:txBody>
          <a:bodyPr/>
          <a:lstStyle/>
          <a:p>
            <a:pPr algn="ctr"/>
            <a:r>
              <a:rPr lang="ru-RU" b="1" smtClean="0"/>
              <a:t>Цель: </a:t>
            </a:r>
            <a:r>
              <a:rPr lang="ru-RU" smtClean="0"/>
              <a:t>развитие силы и динамики голоса. </a:t>
            </a:r>
          </a:p>
          <a:p>
            <a:endParaRPr lang="ru-RU" smtClean="0"/>
          </a:p>
        </p:txBody>
      </p:sp>
      <p:pic>
        <p:nvPicPr>
          <p:cNvPr id="39939" name="Picture 5" descr="image (18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3971925"/>
            <a:ext cx="265747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6" descr="image (19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349500"/>
            <a:ext cx="2524125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7" descr="image (20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91300" y="4076700"/>
            <a:ext cx="25527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 descr="image (2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6850" y="2205038"/>
            <a:ext cx="2359025" cy="2568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8229600" cy="650875"/>
          </a:xfrm>
        </p:spPr>
        <p:txBody>
          <a:bodyPr/>
          <a:lstStyle/>
          <a:p>
            <a:pPr algn="ctr"/>
            <a:r>
              <a:rPr lang="ru-RU" sz="3600" b="1" smtClean="0"/>
              <a:t>Игра: Разложи письма по ящикам»</a:t>
            </a:r>
            <a:endParaRPr lang="ru-RU" sz="3600" smtClean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323850" y="1196975"/>
            <a:ext cx="8229600" cy="1152525"/>
          </a:xfrm>
        </p:spPr>
        <p:txBody>
          <a:bodyPr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Цель: формирование  фонематического восприятия на основе четкого  различения звуков по признаку: твердость – мягкость.</a:t>
            </a:r>
            <a:endParaRPr lang="ru-RU" dirty="0"/>
          </a:p>
        </p:txBody>
      </p:sp>
      <p:pic>
        <p:nvPicPr>
          <p:cNvPr id="40963" name="Рисунок 7" descr="E:\DCIM\104CANON\IMG_4495.JPG"/>
          <p:cNvPicPr>
            <a:picLocks noChangeAspect="1" noChangeArrowheads="1"/>
          </p:cNvPicPr>
          <p:nvPr/>
        </p:nvPicPr>
        <p:blipFill>
          <a:blip r:embed="rId2"/>
          <a:srcRect t="10023" b="21480"/>
          <a:stretch>
            <a:fillRect/>
          </a:stretch>
        </p:blipFill>
        <p:spPr bwMode="auto">
          <a:xfrm>
            <a:off x="395288" y="4868863"/>
            <a:ext cx="377983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Рисунок 7" descr="C:\Documents and Settings\admin\Мои документы\Мои рисунки\IMG_44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276475"/>
            <a:ext cx="367188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Рисунок 8" descr="C:\Documents and Settings\admin\Мои документы\Мои рисунки\IMG_449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916113"/>
            <a:ext cx="373221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7" descr="IMG_449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4508500"/>
            <a:ext cx="38163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smtClean="0"/>
              <a:t>Игры  для развития длительной</a:t>
            </a:r>
            <a:br>
              <a:rPr lang="ru-RU" sz="2800" b="1" smtClean="0"/>
            </a:br>
            <a:r>
              <a:rPr lang="ru-RU" sz="2800" b="1" smtClean="0"/>
              <a:t> воздушной струи.</a:t>
            </a:r>
            <a:r>
              <a:rPr lang="ru-RU" sz="2800" smtClean="0"/>
              <a:t/>
            </a:r>
            <a:br>
              <a:rPr lang="ru-RU" sz="2800" smtClean="0"/>
            </a:br>
            <a:endParaRPr lang="ru-RU" sz="280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844550"/>
          </a:xfrm>
        </p:spPr>
        <p:txBody>
          <a:bodyPr>
            <a:normAutofit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/>
              <a:t>Цель: </a:t>
            </a:r>
            <a:r>
              <a:rPr lang="ru-RU" dirty="0" smtClean="0"/>
              <a:t>развитие сильного  длительного  плавного  выдоха.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/>
          <a:srcRect t="12245" b="4739"/>
          <a:stretch>
            <a:fillRect/>
          </a:stretch>
        </p:blipFill>
        <p:spPr bwMode="auto">
          <a:xfrm>
            <a:off x="1420813" y="2276475"/>
            <a:ext cx="6938962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305800" cy="1143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 smtClean="0"/>
              <a:t>Направления образовательной области «Речевое развитие»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827584" y="1988840"/>
          <a:ext cx="74888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E:\DCIM\104CANON\IMG_44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04813"/>
            <a:ext cx="8380412" cy="62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algn="ctr"/>
            <a:r>
              <a:rPr lang="ru-RU" sz="3600" b="1" smtClean="0"/>
              <a:t>Игры для развития фонематического восприятия</a:t>
            </a:r>
            <a:endParaRPr lang="ru-RU" sz="360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917575"/>
          </a:xfrm>
        </p:spPr>
        <p:txBody>
          <a:bodyPr>
            <a:normAutofit lnSpcReduction="10000"/>
          </a:bodyPr>
          <a:lstStyle/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/>
              <a:t>Игра: «Забей шайбу в ворота»</a:t>
            </a:r>
            <a:endParaRPr lang="ru-RU" dirty="0" smtClean="0"/>
          </a:p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/>
              <a:t>Цель: </a:t>
            </a:r>
            <a:r>
              <a:rPr lang="ru-RU" dirty="0" smtClean="0"/>
              <a:t>дифференциация звуков [Ж] - [Ш]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44035" name="Рисунок 3" descr="C:\Documents and Settings\admin\Мои документы\Мои рисунки\IMG_45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565400"/>
            <a:ext cx="7559675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0795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Игра: </a:t>
            </a:r>
            <a:r>
              <a:rPr lang="ru-RU" b="1" dirty="0" smtClean="0"/>
              <a:t>«Соберем пуговицы в сумочку»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1204912"/>
          </a:xfrm>
        </p:spPr>
        <p:txBody>
          <a:bodyPr>
            <a:normAutofit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Цель: закрепление правильного произнесения  звука [</a:t>
            </a:r>
            <a:r>
              <a:rPr lang="ru-RU" dirty="0" err="1" smtClean="0"/>
              <a:t>ц</a:t>
            </a:r>
            <a:r>
              <a:rPr lang="ru-RU" dirty="0" smtClean="0"/>
              <a:t>] в словах, определение позиции звука в слове.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45059" name="Picture 7" descr="IMG_42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349500"/>
            <a:ext cx="4826000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8" descr="IMG_42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349500"/>
            <a:ext cx="2987675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 descr="IMG_42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0775" y="4581525"/>
            <a:ext cx="29432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722313"/>
          </a:xfrm>
        </p:spPr>
        <p:txBody>
          <a:bodyPr/>
          <a:lstStyle/>
          <a:p>
            <a:pPr algn="ctr"/>
            <a:r>
              <a:rPr lang="ru-RU" sz="4000" b="1" smtClean="0"/>
              <a:t>Игра: «Ульи и пчела»</a:t>
            </a:r>
            <a:endParaRPr lang="ru-RU" sz="4000" smtClean="0"/>
          </a:p>
        </p:txBody>
      </p:sp>
      <p:pic>
        <p:nvPicPr>
          <p:cNvPr id="46082" name="Picture 2" descr="IMG_399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1196975"/>
            <a:ext cx="7216775" cy="54213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Прямоугольник 2"/>
          <p:cNvSpPr>
            <a:spLocks noChangeArrowheads="1"/>
          </p:cNvSpPr>
          <p:nvPr/>
        </p:nvSpPr>
        <p:spPr bwMode="auto">
          <a:xfrm>
            <a:off x="1042988" y="549275"/>
            <a:ext cx="7200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onstantia" pitchFamily="18" charset="0"/>
              </a:rPr>
              <a:t>«Ходит кошка по полянкам</a:t>
            </a:r>
            <a:r>
              <a:rPr lang="ru-RU" sz="3600">
                <a:latin typeface="Constantia" pitchFamily="18" charset="0"/>
              </a:rPr>
              <a:t>»</a:t>
            </a:r>
          </a:p>
        </p:txBody>
      </p:sp>
      <p:pic>
        <p:nvPicPr>
          <p:cNvPr id="47107" name="Picture 3" descr="IMG_4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96975"/>
            <a:ext cx="832485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Прямоугольник 4"/>
          <p:cNvSpPr>
            <a:spLocks noChangeArrowheads="1"/>
          </p:cNvSpPr>
          <p:nvPr/>
        </p:nvSpPr>
        <p:spPr bwMode="auto">
          <a:xfrm>
            <a:off x="1908175" y="549275"/>
            <a:ext cx="5111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Constantia" pitchFamily="18" charset="0"/>
              </a:rPr>
              <a:t>Игра: «Снеговик»</a:t>
            </a:r>
          </a:p>
        </p:txBody>
      </p:sp>
      <p:pic>
        <p:nvPicPr>
          <p:cNvPr id="48130" name="Рисунок 2" descr="C:\Documents and Settings\admin\Мои документы\Мои рисунки\IMG_45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268413"/>
            <a:ext cx="8280400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587500"/>
          </a:xfrm>
        </p:spPr>
        <p:style>
          <a:lnRef idx="1">
            <a:schemeClr val="accent4"/>
          </a:lnRef>
          <a:fillRef idx="1001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/>
              <a:t>Игры, направленные на формирование  грамматического строя речи</a:t>
            </a:r>
            <a:endParaRPr lang="ru-RU" sz="3600" dirty="0"/>
          </a:p>
        </p:txBody>
      </p:sp>
      <p:sp>
        <p:nvSpPr>
          <p:cNvPr id="4915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endParaRPr lang="ru-RU" sz="2800" b="1" smtClean="0">
              <a:solidFill>
                <a:srgbClr val="009242"/>
              </a:solidFill>
            </a:endParaRPr>
          </a:p>
          <a:p>
            <a:endParaRPr lang="ru-RU" smtClean="0"/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457200" y="1935163"/>
          <a:ext cx="8363272" cy="4662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863600"/>
          </a:xfrm>
        </p:spPr>
        <p:txBody>
          <a:bodyPr/>
          <a:lstStyle/>
          <a:p>
            <a:pPr algn="ctr"/>
            <a:r>
              <a:rPr lang="ru-RU" sz="4800" smtClean="0"/>
              <a:t>Игра: «Мама и дочка»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288" y="1557338"/>
            <a:ext cx="8229600" cy="701675"/>
          </a:xfrm>
        </p:spPr>
        <p:txBody>
          <a:bodyPr>
            <a:normAutofit fontScale="925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Цель: образование  существительных с уменьшительно-ласкательными суффиксами.</a:t>
            </a:r>
            <a:endParaRPr lang="ru-RU" dirty="0"/>
          </a:p>
        </p:txBody>
      </p:sp>
      <p:pic>
        <p:nvPicPr>
          <p:cNvPr id="50179" name="Рисунок 3" descr="C:\Documents and Settings\admin\Мои документы\Мои рисунки\IMG_45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2276475"/>
            <a:ext cx="67691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434387" cy="577850"/>
          </a:xfrm>
        </p:spPr>
        <p:txBody>
          <a:bodyPr/>
          <a:lstStyle/>
          <a:p>
            <a:r>
              <a:rPr lang="ru-RU" sz="3200" b="1" smtClean="0"/>
              <a:t>Игра «Одежда для Маши и Машеньки»</a:t>
            </a:r>
            <a:endParaRPr lang="ru-RU" sz="3200" smtClean="0"/>
          </a:p>
        </p:txBody>
      </p:sp>
      <p:sp>
        <p:nvSpPr>
          <p:cNvPr id="51202" name="Содержимое 2"/>
          <p:cNvSpPr>
            <a:spLocks noGrp="1"/>
          </p:cNvSpPr>
          <p:nvPr>
            <p:ph idx="1"/>
          </p:nvPr>
        </p:nvSpPr>
        <p:spPr>
          <a:xfrm>
            <a:off x="250825" y="836613"/>
            <a:ext cx="8642350" cy="1512887"/>
          </a:xfrm>
        </p:spPr>
        <p:txBody>
          <a:bodyPr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ru-RU" sz="2000" b="1" smtClean="0"/>
              <a:t>Цели:</a:t>
            </a:r>
            <a:r>
              <a:rPr lang="ru-RU" sz="2000" smtClean="0"/>
              <a:t> - образование  существительных с уменьшительно-ласкательными суффиксами.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ru-RU" sz="2000" smtClean="0"/>
              <a:t>-  употребление сложных предложений с противопоставлением </a:t>
            </a:r>
            <a:r>
              <a:rPr lang="ru-RU" sz="2000" b="1" smtClean="0"/>
              <a:t> а</a:t>
            </a:r>
            <a:r>
              <a:rPr lang="ru-RU" sz="200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ru-RU" sz="2000" smtClean="0"/>
              <a:t>- согласование существительных с притяжательными местоимениями мои, моё, моя</a:t>
            </a:r>
          </a:p>
        </p:txBody>
      </p:sp>
      <p:pic>
        <p:nvPicPr>
          <p:cNvPr id="51203" name="Picture 2" descr="E:\DCIM\104CANON\IMG_4388.JPG"/>
          <p:cNvPicPr>
            <a:picLocks noChangeAspect="1" noChangeArrowheads="1"/>
          </p:cNvPicPr>
          <p:nvPr/>
        </p:nvPicPr>
        <p:blipFill>
          <a:blip r:embed="rId2"/>
          <a:srcRect t="24593" b="12251"/>
          <a:stretch>
            <a:fillRect/>
          </a:stretch>
        </p:blipFill>
        <p:spPr bwMode="auto">
          <a:xfrm>
            <a:off x="468313" y="2636838"/>
            <a:ext cx="8421687" cy="39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722313"/>
          </a:xfrm>
        </p:spPr>
        <p:txBody>
          <a:bodyPr/>
          <a:lstStyle/>
          <a:p>
            <a:pPr algn="ctr"/>
            <a:r>
              <a:rPr lang="ru-RU" sz="4000" b="1" smtClean="0"/>
              <a:t>Игра «Поможем маме»</a:t>
            </a:r>
            <a:endParaRPr lang="ru-RU" sz="400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825" y="1125538"/>
            <a:ext cx="8642350" cy="844550"/>
          </a:xfrm>
        </p:spPr>
        <p:txBody>
          <a:bodyPr>
            <a:normAutofit lnSpcReduction="10000"/>
          </a:bodyPr>
          <a:lstStyle/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Цель: согласование прилагательных с существительными в роде и числе.	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52227" name="Рисунок 7" descr="C:\Documents and Settings\admin\Мои документы\Мои рисунки\IMG_45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133600"/>
            <a:ext cx="44640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Рисунок 11" descr="C:\Documents and Settings\admin\Мои документы\Мои рисунки\IMG_45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060575"/>
            <a:ext cx="381635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050" y="620713"/>
            <a:ext cx="8362950" cy="134143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 smtClean="0"/>
              <a:t>Основные цели  и задачи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412777"/>
          <a:ext cx="8229600" cy="4911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7223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Игра «Баба Яга и ступа»</a:t>
            </a:r>
            <a:endParaRPr lang="ru-RU" dirty="0"/>
          </a:p>
        </p:txBody>
      </p:sp>
      <p:sp>
        <p:nvSpPr>
          <p:cNvPr id="53250" name="Содержимое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935037"/>
          </a:xfrm>
        </p:spPr>
        <p:txBody>
          <a:bodyPr/>
          <a:lstStyle/>
          <a:p>
            <a:r>
              <a:rPr lang="ru-RU" smtClean="0"/>
              <a:t>Цель: образование имен существительных множественного числа</a:t>
            </a:r>
          </a:p>
        </p:txBody>
      </p:sp>
      <p:pic>
        <p:nvPicPr>
          <p:cNvPr id="53251" name="Рисунок 4" descr="C:\Documents and Settings\admin\Мои документы\Мои рисунки\IMG_44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7550" y="3429000"/>
            <a:ext cx="461645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Рисунок 5" descr="C:\Documents and Settings\admin\Мои документы\Мои рисунки\IMG_44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2205038"/>
            <a:ext cx="4425950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Рисунок 3" descr="C:\Documents and Settings\admin\Мои документы\Мои рисунки\IMG_44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76250"/>
            <a:ext cx="8208963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>
          <a:xfrm>
            <a:off x="900113" y="333375"/>
            <a:ext cx="7281862" cy="938213"/>
          </a:xfrm>
        </p:spPr>
        <p:txBody>
          <a:bodyPr/>
          <a:lstStyle/>
          <a:p>
            <a:pPr algn="ctr"/>
            <a:r>
              <a:rPr lang="ru-RU" sz="4000" b="1" smtClean="0"/>
              <a:t>Игра «Раскрась фрукты»</a:t>
            </a:r>
            <a:endParaRPr lang="ru-RU" sz="4000" smtClean="0"/>
          </a:p>
        </p:txBody>
      </p:sp>
      <p:sp>
        <p:nvSpPr>
          <p:cNvPr id="55298" name="Содержимое 2"/>
          <p:cNvSpPr>
            <a:spLocks noGrp="1"/>
          </p:cNvSpPr>
          <p:nvPr>
            <p:ph idx="1"/>
          </p:nvPr>
        </p:nvSpPr>
        <p:spPr>
          <a:xfrm>
            <a:off x="250825" y="1412875"/>
            <a:ext cx="8642350" cy="1223963"/>
          </a:xfrm>
        </p:spPr>
        <p:txBody>
          <a:bodyPr/>
          <a:lstStyle/>
          <a:p>
            <a:r>
              <a:rPr lang="ru-RU" b="1" smtClean="0"/>
              <a:t>Цель:</a:t>
            </a:r>
            <a:r>
              <a:rPr lang="ru-RU" smtClean="0"/>
              <a:t> подбор определений к существительному, согласование прилагательных  с существительными.</a:t>
            </a:r>
          </a:p>
          <a:p>
            <a:pPr>
              <a:buFont typeface="Wingdings 2" pitchFamily="18" charset="2"/>
              <a:buNone/>
            </a:pPr>
            <a:endParaRPr lang="ru-RU" smtClean="0"/>
          </a:p>
          <a:p>
            <a:endParaRPr lang="ru-RU" smtClean="0"/>
          </a:p>
        </p:txBody>
      </p:sp>
      <p:pic>
        <p:nvPicPr>
          <p:cNvPr id="55299" name="Рисунок 3" descr="C:\Documents and Settings\admin\Мои документы\Мои рисунки\IMG_45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852738"/>
            <a:ext cx="4608512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Рисунок 4" descr="C:\Documents and Settings\admin\Мои документы\Мои рисунки\IMG_45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349500"/>
            <a:ext cx="4033837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Рисунок 5" descr="C:\Documents and Settings\admin\Мои документы\Мои рисунки\IMG_45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5525" y="4365625"/>
            <a:ext cx="4129088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algn="ctr"/>
            <a:r>
              <a:rPr lang="ru-RU" sz="3600" b="1" smtClean="0"/>
              <a:t>Игры, направленные на развитие связной  речи</a:t>
            </a:r>
            <a:endParaRPr lang="ru-RU" sz="3600" smtClean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484784"/>
          <a:ext cx="878497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>
          <a:xfrm>
            <a:off x="395288" y="333375"/>
            <a:ext cx="8229600" cy="6365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smtClean="0"/>
              <a:t>Игра «Построй снеговика»</a:t>
            </a:r>
            <a:endParaRPr lang="ru-RU" sz="400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125538"/>
            <a:ext cx="8362950" cy="1008062"/>
          </a:xfrm>
        </p:spPr>
        <p:txBody>
          <a:bodyPr>
            <a:normAutofit fontScale="850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/>
              <a:t>Цель: с</a:t>
            </a:r>
            <a:r>
              <a:rPr lang="ru-RU" dirty="0" smtClean="0"/>
              <a:t>оставление рассказа по наблюдаемым  действиям.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Употребление в речи прилагательных: большой, поменьше, маленький.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57347" name="Picture 3" descr="E:\DCIM\104CANON\IMG_44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1844675"/>
            <a:ext cx="3543300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2" descr="E:\DCIM\104CANON\IMG_4422.JPG"/>
          <p:cNvPicPr>
            <a:picLocks noChangeAspect="1" noChangeArrowheads="1"/>
          </p:cNvPicPr>
          <p:nvPr/>
        </p:nvPicPr>
        <p:blipFill>
          <a:blip r:embed="rId3"/>
          <a:srcRect l="8649" r="12285"/>
          <a:stretch>
            <a:fillRect/>
          </a:stretch>
        </p:blipFill>
        <p:spPr bwMode="auto">
          <a:xfrm>
            <a:off x="395288" y="2133600"/>
            <a:ext cx="4608512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8229600" cy="7223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Игра «Платье для мамы»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825" y="1125538"/>
            <a:ext cx="8569325" cy="1511300"/>
          </a:xfrm>
        </p:spPr>
        <p:txBody>
          <a:bodyPr>
            <a:normAutofit fontScale="77500" lnSpcReduction="20000"/>
          </a:bodyPr>
          <a:lstStyle/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100" dirty="0" smtClean="0"/>
              <a:t>Цель: </a:t>
            </a:r>
            <a:r>
              <a:rPr lang="ru-RU" sz="3100" b="1" dirty="0" smtClean="0"/>
              <a:t>с</a:t>
            </a:r>
            <a:r>
              <a:rPr lang="ru-RU" sz="3100" dirty="0" smtClean="0"/>
              <a:t>оставление рассказа по наблюдаемым  действиям; </a:t>
            </a:r>
          </a:p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100" dirty="0" smtClean="0"/>
              <a:t>употребление существительных в дательном и винительном падежах.;</a:t>
            </a:r>
          </a:p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100" dirty="0" smtClean="0"/>
              <a:t>употребление в речи названий частей платья.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58371" name="Рисунок 3" descr="C:\Documents and Settings\admin\Local Settings\Temporary Internet Files\Content.Word\IMG_45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2662238"/>
            <a:ext cx="3013075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Рисунок 4" descr="C:\Documents and Settings\admin\Local Settings\Temporary Internet Files\Content.Word\IMG_45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781300"/>
            <a:ext cx="5078413" cy="380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476250"/>
            <a:ext cx="8229600" cy="722313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/>
              <a:t>Игра: «Сравни предметы»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412875"/>
            <a:ext cx="8229600" cy="773113"/>
          </a:xfrm>
        </p:spPr>
        <p:txBody>
          <a:bodyPr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/>
              <a:t>Цель</a:t>
            </a:r>
            <a:r>
              <a:rPr lang="ru-RU" dirty="0" smtClean="0"/>
              <a:t>: учить сопоставлять предметы, используя  сложносочинённые предложения с союзом а;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59395" name="Рисунок 3" descr="C:\Documents and Settings\admin\Local Settings\Temporary Internet Files\Content.Word\IMG_4511.jpg"/>
          <p:cNvPicPr>
            <a:picLocks noChangeAspect="1" noChangeArrowheads="1"/>
          </p:cNvPicPr>
          <p:nvPr/>
        </p:nvPicPr>
        <p:blipFill>
          <a:blip r:embed="rId2"/>
          <a:srcRect l="6117" t="9547" r="12155" b="12172"/>
          <a:stretch>
            <a:fillRect/>
          </a:stretch>
        </p:blipFill>
        <p:spPr bwMode="auto">
          <a:xfrm>
            <a:off x="179388" y="2420938"/>
            <a:ext cx="432117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Рисунок 4" descr="C:\Documents and Settings\admin\Local Settings\Temporary Internet Files\Content.Word\IMG_4512.jpg"/>
          <p:cNvPicPr>
            <a:picLocks noChangeAspect="1" noChangeArrowheads="1"/>
          </p:cNvPicPr>
          <p:nvPr/>
        </p:nvPicPr>
        <p:blipFill>
          <a:blip r:embed="rId3"/>
          <a:srcRect l="3078" t="6921" r="3931" b="14778"/>
          <a:stretch>
            <a:fillRect/>
          </a:stretch>
        </p:blipFill>
        <p:spPr bwMode="auto">
          <a:xfrm>
            <a:off x="4716463" y="2492375"/>
            <a:ext cx="421163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>
          <a:xfrm>
            <a:off x="395288" y="333375"/>
            <a:ext cx="8229600" cy="6492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smtClean="0"/>
              <a:t>Подготовка к обучению грамоте</a:t>
            </a:r>
            <a:endParaRPr lang="ru-RU" sz="4000" smtClean="0"/>
          </a:p>
        </p:txBody>
      </p:sp>
      <p:sp>
        <p:nvSpPr>
          <p:cNvPr id="6041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179512" y="1484784"/>
          <a:ext cx="878497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65087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 smtClean="0"/>
              <a:t>Игра «Укрась  дерево» </a:t>
            </a:r>
            <a:endParaRPr lang="ru-RU" sz="4000" dirty="0"/>
          </a:p>
        </p:txBody>
      </p:sp>
      <p:sp>
        <p:nvSpPr>
          <p:cNvPr id="61442" name="Содержимое 2"/>
          <p:cNvSpPr>
            <a:spLocks noGrp="1"/>
          </p:cNvSpPr>
          <p:nvPr>
            <p:ph idx="1"/>
          </p:nvPr>
        </p:nvSpPr>
        <p:spPr>
          <a:xfrm>
            <a:off x="395288" y="1052513"/>
            <a:ext cx="8229600" cy="576262"/>
          </a:xfrm>
        </p:spPr>
        <p:txBody>
          <a:bodyPr/>
          <a:lstStyle/>
          <a:p>
            <a:r>
              <a:rPr lang="ru-RU" b="1" smtClean="0"/>
              <a:t>Цель</a:t>
            </a:r>
            <a:r>
              <a:rPr lang="ru-RU" smtClean="0"/>
              <a:t>: обучение делению слов на слоги.</a:t>
            </a:r>
          </a:p>
          <a:p>
            <a:endParaRPr lang="ru-RU" smtClean="0"/>
          </a:p>
        </p:txBody>
      </p:sp>
      <p:pic>
        <p:nvPicPr>
          <p:cNvPr id="4" name="Picture 3" descr="E:\DCIM\104CANON\IMG_4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0626" y="2238978"/>
            <a:ext cx="4881894" cy="36615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2" descr="E:\DCIM\104CANON\IMG_4146.JPG"/>
          <p:cNvPicPr>
            <a:picLocks noChangeAspect="1" noChangeArrowheads="1"/>
          </p:cNvPicPr>
          <p:nvPr/>
        </p:nvPicPr>
        <p:blipFill>
          <a:blip r:embed="rId3" cstate="print"/>
          <a:srcRect l="4348" t="3382"/>
          <a:stretch>
            <a:fillRect/>
          </a:stretch>
        </p:blipFill>
        <p:spPr bwMode="auto">
          <a:xfrm rot="5400000">
            <a:off x="4194579" y="2294253"/>
            <a:ext cx="4896396" cy="37095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8229600" cy="65087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smtClean="0"/>
              <a:t>Игра: «Карандаши»</a:t>
            </a:r>
          </a:p>
        </p:txBody>
      </p:sp>
      <p:sp>
        <p:nvSpPr>
          <p:cNvPr id="62466" name="Содержимое 2"/>
          <p:cNvSpPr>
            <a:spLocks noGrp="1"/>
          </p:cNvSpPr>
          <p:nvPr>
            <p:ph idx="1"/>
          </p:nvPr>
        </p:nvSpPr>
        <p:spPr>
          <a:xfrm>
            <a:off x="468313" y="1125538"/>
            <a:ext cx="8229600" cy="628650"/>
          </a:xfrm>
        </p:spPr>
        <p:txBody>
          <a:bodyPr/>
          <a:lstStyle/>
          <a:p>
            <a:pPr algn="ctr"/>
            <a:r>
              <a:rPr lang="ru-RU" smtClean="0"/>
              <a:t>Цель: учить детей составлять слова из слогов.</a:t>
            </a:r>
          </a:p>
          <a:p>
            <a:pPr algn="ctr"/>
            <a:endParaRPr lang="ru-RU" smtClean="0"/>
          </a:p>
        </p:txBody>
      </p:sp>
      <p:pic>
        <p:nvPicPr>
          <p:cNvPr id="4" name="Рисунок 3" descr="C:\Documents and Settings\admin\Local Settings\Temporary Internet Files\Content.Word\IMG_4473.jpg"/>
          <p:cNvPicPr/>
          <p:nvPr/>
        </p:nvPicPr>
        <p:blipFill>
          <a:blip r:embed="rId2" cstate="print"/>
          <a:srcRect l="2542" t="4535" r="5758" b="12098"/>
          <a:stretch>
            <a:fillRect/>
          </a:stretch>
        </p:blipFill>
        <p:spPr bwMode="auto">
          <a:xfrm>
            <a:off x="179512" y="1772816"/>
            <a:ext cx="4536504" cy="37444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8" name="Рисунок 4" descr="C:\Documents and Settings\admin\Local Settings\Temporary Internet Files\Content.Word\IMG_4474.jpg"/>
          <p:cNvPicPr>
            <a:picLocks noChangeAspect="1" noChangeArrowheads="1"/>
          </p:cNvPicPr>
          <p:nvPr/>
        </p:nvPicPr>
        <p:blipFill>
          <a:blip r:embed="rId3"/>
          <a:srcRect l="17085" r="8424" b="6444"/>
          <a:stretch>
            <a:fillRect/>
          </a:stretch>
        </p:blipFill>
        <p:spPr bwMode="auto">
          <a:xfrm>
            <a:off x="4716463" y="1916113"/>
            <a:ext cx="424815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6"/>
          <p:cNvGraphicFramePr>
            <a:graphicFrameLocks noGrp="1"/>
          </p:cNvGraphicFramePr>
          <p:nvPr>
            <p:ph idx="1"/>
          </p:nvPr>
        </p:nvGraphicFramePr>
        <p:xfrm>
          <a:off x="467544" y="980729"/>
          <a:ext cx="822960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Рисунок 3" descr="C:\Documents and Settings\admin\Local Settings\Temporary Internet Files\Content.Word\IMG_4478.jpg"/>
          <p:cNvPicPr>
            <a:picLocks noChangeAspect="1" noChangeArrowheads="1"/>
          </p:cNvPicPr>
          <p:nvPr/>
        </p:nvPicPr>
        <p:blipFill>
          <a:blip r:embed="rId2"/>
          <a:srcRect l="4181" t="4762" r="3198" b="5013"/>
          <a:stretch>
            <a:fillRect/>
          </a:stretch>
        </p:blipFill>
        <p:spPr bwMode="auto">
          <a:xfrm>
            <a:off x="468313" y="836613"/>
            <a:ext cx="8424862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711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Игра: «Мишень для охотника»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288" y="1268413"/>
            <a:ext cx="8229600" cy="792162"/>
          </a:xfrm>
        </p:spPr>
        <p:txBody>
          <a:bodyPr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Цель: деление слов на слоги, определение количества слогов в словах.</a:t>
            </a:r>
            <a:endParaRPr lang="ru-RU" dirty="0"/>
          </a:p>
        </p:txBody>
      </p:sp>
      <p:pic>
        <p:nvPicPr>
          <p:cNvPr id="64515" name="Рисунок 3" descr="C:\Documents and Settings\admin\Local Settings\Temporary Internet Files\Content.Word\IMG_4489.jpg"/>
          <p:cNvPicPr>
            <a:picLocks noChangeAspect="1" noChangeArrowheads="1"/>
          </p:cNvPicPr>
          <p:nvPr/>
        </p:nvPicPr>
        <p:blipFill>
          <a:blip r:embed="rId2"/>
          <a:srcRect l="4507" r="5920"/>
          <a:stretch>
            <a:fillRect/>
          </a:stretch>
        </p:blipFill>
        <p:spPr bwMode="auto">
          <a:xfrm>
            <a:off x="250825" y="2205038"/>
            <a:ext cx="4033838" cy="395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Рисунок 4" descr="C:\Documents and Settings\admin\Local Settings\Temporary Internet Files\Content.Word\IMG_4490.jpg"/>
          <p:cNvPicPr>
            <a:picLocks noChangeAspect="1" noChangeArrowheads="1"/>
          </p:cNvPicPr>
          <p:nvPr/>
        </p:nvPicPr>
        <p:blipFill>
          <a:blip r:embed="rId3"/>
          <a:srcRect l="9691" r="12361"/>
          <a:stretch>
            <a:fillRect/>
          </a:stretch>
        </p:blipFill>
        <p:spPr bwMode="auto">
          <a:xfrm>
            <a:off x="4500563" y="2276475"/>
            <a:ext cx="4392612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89925" cy="10795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smtClean="0"/>
              <a:t>Развитие  интереса детей к художественной литературе</a:t>
            </a:r>
            <a:endParaRPr lang="ru-RU" sz="3600" smtClean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484784"/>
          <a:ext cx="8712968" cy="4839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6492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 err="1" smtClean="0"/>
              <a:t>Мнемотаблицы</a:t>
            </a:r>
            <a:endParaRPr lang="ru-RU" sz="4000" dirty="0"/>
          </a:p>
        </p:txBody>
      </p:sp>
      <p:pic>
        <p:nvPicPr>
          <p:cNvPr id="66562" name="Picture 3" descr="68M6i2piac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908050"/>
            <a:ext cx="2952750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4" descr="i0Fcv-TDdrc"/>
          <p:cNvPicPr>
            <a:picLocks noChangeAspect="1" noChangeArrowheads="1"/>
          </p:cNvPicPr>
          <p:nvPr/>
        </p:nvPicPr>
        <p:blipFill>
          <a:blip r:embed="rId3"/>
          <a:srcRect l="5649" r="5240" b="33180"/>
          <a:stretch>
            <a:fillRect/>
          </a:stretch>
        </p:blipFill>
        <p:spPr bwMode="auto">
          <a:xfrm>
            <a:off x="5292725" y="3771900"/>
            <a:ext cx="289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5" descr="maxresdefaul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1341438"/>
            <a:ext cx="43338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6" descr="mnemotablic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4221163"/>
            <a:ext cx="43815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058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00B050"/>
                </a:solidFill>
              </a:rPr>
              <a:t>Рекомендуемая  литература: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412875"/>
            <a:ext cx="69850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924944"/>
            <a:ext cx="8305800" cy="1143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7200" i="1" dirty="0" smtClean="0">
                <a:solidFill>
                  <a:srgbClr val="00B050"/>
                </a:solidFill>
              </a:rPr>
              <a:t>СПАСИБО</a:t>
            </a:r>
            <a:br>
              <a:rPr lang="ru-RU" sz="7200" i="1" dirty="0" smtClean="0">
                <a:solidFill>
                  <a:srgbClr val="00B050"/>
                </a:solidFill>
              </a:rPr>
            </a:br>
            <a:r>
              <a:rPr lang="ru-RU" sz="7200" i="1" dirty="0" smtClean="0">
                <a:solidFill>
                  <a:srgbClr val="00B050"/>
                </a:solidFill>
              </a:rPr>
              <a:t> ЗА </a:t>
            </a:r>
            <a:br>
              <a:rPr lang="ru-RU" sz="7200" i="1" dirty="0" smtClean="0">
                <a:solidFill>
                  <a:srgbClr val="00B050"/>
                </a:solidFill>
              </a:rPr>
            </a:br>
            <a:r>
              <a:rPr lang="ru-RU" sz="7200" i="1" dirty="0" smtClean="0">
                <a:solidFill>
                  <a:srgbClr val="00B050"/>
                </a:solidFill>
              </a:rPr>
              <a:t>ВНИМАНИЕ!!!</a:t>
            </a:r>
            <a:endParaRPr lang="ru-RU" sz="7200" i="1" dirty="0">
              <a:solidFill>
                <a:srgbClr val="00B050"/>
              </a:solidFill>
            </a:endParaRPr>
          </a:p>
        </p:txBody>
      </p:sp>
      <p:pic>
        <p:nvPicPr>
          <p:cNvPr id="68610" name="Picture 5" descr="687474703a2f2f7473662d73612e6e61726f64322e72752f6f6c64657266696c65732f392f6f726967696e616c5f616e6a7574696e795f676c617a6b692e6a70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8" y="3860800"/>
            <a:ext cx="2879725" cy="29987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908050"/>
            <a:ext cx="8229600" cy="10810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100" b="1" dirty="0" smtClean="0"/>
              <a:t>По дидактическому материалу </a:t>
            </a:r>
            <a:r>
              <a:rPr lang="ru-RU" sz="3100" dirty="0" smtClean="0"/>
              <a:t>обучающие игры делятся на: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12777"/>
          <a:ext cx="8229600" cy="4911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50825" y="4292600"/>
            <a:ext cx="8629650" cy="1800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00338" y="549275"/>
            <a:ext cx="3527425" cy="1079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722313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Принципы: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0825" y="1773238"/>
            <a:ext cx="8629650" cy="2303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Актуальность дидактического материала помогает детям воспринимать задания как игру, чувствовать заинтересованность в получении верного результата, стремиться к лучшему из возможных решений.</a:t>
            </a:r>
          </a:p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b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Соревновательность</a:t>
            </a: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создает у детей стремление выполнить задание быстрее и качественнее конкурента.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539750" y="4652963"/>
            <a:ext cx="8208963" cy="17287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8313" y="2636838"/>
            <a:ext cx="8280400" cy="17287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908050"/>
            <a:ext cx="8291513" cy="1512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Каждая игра должна содержать элемент новизны</a:t>
            </a:r>
            <a:r>
              <a:rPr lang="ru-R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755650" y="2574925"/>
            <a:ext cx="7704138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Tx/>
              <a:buChar char="•"/>
              <a:tabLst>
                <a:tab pos="228600" algn="l"/>
              </a:tabLst>
            </a:pPr>
            <a:r>
              <a:rPr lang="ru-RU" sz="2600" b="1">
                <a:solidFill>
                  <a:srgbClr val="F6F8E4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Нельзя навязывать детям игру, игра — дело добровольное. Ребята должны иметь возможность отказаться от игры, если она им не нравится, и выбрать другую игру.</a:t>
            </a: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539750" y="4572000"/>
            <a:ext cx="8027988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Tx/>
              <a:buChar char="•"/>
              <a:tabLst>
                <a:tab pos="228600" algn="l"/>
              </a:tabLst>
            </a:pPr>
            <a:r>
              <a:rPr lang="ru-RU" sz="2600" b="1">
                <a:solidFill>
                  <a:srgbClr val="F6F8E4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Эмоциональное состояние педагога должно соответствовать той деятельности, в которой он участвует. Необходимо не только уметь проводить игру, но и играть вместе с детьми.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549275"/>
            <a:ext cx="8229600" cy="70802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/>
              <a:t>Требования: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268413"/>
            <a:ext cx="8424862" cy="5256212"/>
          </a:xfrm>
        </p:spPr>
        <p:txBody>
          <a:bodyPr>
            <a:normAutofit fontScale="925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/>
              <a:t>Игровая форма занятий создается  при помощи игровых приемов и ситуаций, которые выступают как средство побуждения, стимулирования  детей  к учебной деятельности.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/>
              <a:t>Соответствие игры возрасту ребенка или его актуальному уровню развития;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/>
              <a:t>Учет структуры дефекта;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/>
              <a:t>Подбор игрового материала с постепенным усложнением;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/>
              <a:t>Связь содержания игры с системой знаний ребенка;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/>
              <a:t>Соответствие коррекционной цели занятия;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/>
              <a:t>Учет принципа смены видов деятельности;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/>
              <a:t>Использование ярких  игрушек и пособий;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smtClean="0"/>
              <a:t>Соответствие игрушек и пособий гигиеническим требованиям, безопасности.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691</TotalTime>
  <Words>1424</Words>
  <Application>Microsoft Office PowerPoint</Application>
  <PresentationFormat>Экран (4:3)</PresentationFormat>
  <Paragraphs>154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Поток</vt:lpstr>
      <vt:lpstr>Дидактическая игра как средство реализации инновационных технологий  в образовательной области «Речевое развитие» </vt:lpstr>
      <vt:lpstr>«Речевое развитие» включает: </vt:lpstr>
      <vt:lpstr>Направления образовательной области «Речевое развитие» </vt:lpstr>
      <vt:lpstr>Основные цели  и задачи  </vt:lpstr>
      <vt:lpstr>Презентация PowerPoint</vt:lpstr>
      <vt:lpstr>По дидактическому материалу обучающие игры делятся на: </vt:lpstr>
      <vt:lpstr> Принципы:</vt:lpstr>
      <vt:lpstr>Презентация PowerPoint</vt:lpstr>
      <vt:lpstr>Требования:</vt:lpstr>
      <vt:lpstr>Игры, направленные на формирование словаря. </vt:lpstr>
      <vt:lpstr>Презентация PowerPoint</vt:lpstr>
      <vt:lpstr>Пособие представляет собой вазу  и цветы.</vt:lpstr>
      <vt:lpstr>Игра: «Машины варежки» </vt:lpstr>
      <vt:lpstr>Презентация PowerPoint</vt:lpstr>
      <vt:lpstr>Игра: «Полочки»  </vt:lpstr>
      <vt:lpstr>Игра «Конура и щенок»</vt:lpstr>
      <vt:lpstr>Игра «За забором»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Игра: «Машина и гараж»</vt:lpstr>
      <vt:lpstr>Игры, направленные на формирование  звуковой культуры речи</vt:lpstr>
      <vt:lpstr>Игры для подготовки  артикуляционного аппарата </vt:lpstr>
      <vt:lpstr>Игра «Гусеница»</vt:lpstr>
      <vt:lpstr>Игра «В ледяном плену»</vt:lpstr>
      <vt:lpstr>Игра: «На картинку посмотри, силу голоса смени»</vt:lpstr>
      <vt:lpstr>Игра: Разложи письма по ящикам»</vt:lpstr>
      <vt:lpstr>Игры  для развития длительной  воздушной струи. </vt:lpstr>
      <vt:lpstr>Презентация PowerPoint</vt:lpstr>
      <vt:lpstr>Игры для развития фонематического восприятия</vt:lpstr>
      <vt:lpstr>Игра: «Соберем пуговицы в сумочку»</vt:lpstr>
      <vt:lpstr>Игра: «Ульи и пчела»</vt:lpstr>
      <vt:lpstr>Презентация PowerPoint</vt:lpstr>
      <vt:lpstr>Презентация PowerPoint</vt:lpstr>
      <vt:lpstr>Игры, направленные на формирование  грамматического строя речи</vt:lpstr>
      <vt:lpstr>Игра: «Мама и дочка»</vt:lpstr>
      <vt:lpstr>Игра «Одежда для Маши и Машеньки»</vt:lpstr>
      <vt:lpstr>Игра «Поможем маме»</vt:lpstr>
      <vt:lpstr>Игра «Баба Яга и ступа»</vt:lpstr>
      <vt:lpstr>Презентация PowerPoint</vt:lpstr>
      <vt:lpstr>Игра «Раскрась фрукты»</vt:lpstr>
      <vt:lpstr>Игры, направленные на развитие связной  речи</vt:lpstr>
      <vt:lpstr>Игра «Построй снеговика»</vt:lpstr>
      <vt:lpstr>Игра «Платье для мамы»</vt:lpstr>
      <vt:lpstr>Игра: «Сравни предметы»</vt:lpstr>
      <vt:lpstr>Подготовка к обучению грамоте</vt:lpstr>
      <vt:lpstr>Игра «Укрась  дерево» </vt:lpstr>
      <vt:lpstr>Игра: «Карандаши»</vt:lpstr>
      <vt:lpstr>Презентация PowerPoint</vt:lpstr>
      <vt:lpstr>Игра: «Мишень для охотника»</vt:lpstr>
      <vt:lpstr>Развитие  интереса детей к художественной литературе</vt:lpstr>
      <vt:lpstr>Мнемотаблицы</vt:lpstr>
      <vt:lpstr>Рекомендуемая  литература:</vt:lpstr>
      <vt:lpstr>СПАСИБО  ЗА  ВНИМАНИЕ!!!</vt:lpstr>
    </vt:vector>
  </TitlesOfParts>
  <Company>RePack by SPecialiST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Дидактическая игра как средство реализации инновационных технологий  в образовательной области «Речевое развитие» </dc:title>
  <dc:creator>comp</dc:creator>
  <cp:lastModifiedBy>Пользователь</cp:lastModifiedBy>
  <cp:revision>72</cp:revision>
  <dcterms:created xsi:type="dcterms:W3CDTF">2017-02-03T03:24:50Z</dcterms:created>
  <dcterms:modified xsi:type="dcterms:W3CDTF">2025-10-06T16:57:37Z</dcterms:modified>
</cp:coreProperties>
</file>