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62" r:id="rId3"/>
    <p:sldId id="339" r:id="rId4"/>
    <p:sldId id="284" r:id="rId5"/>
    <p:sldId id="285" r:id="rId6"/>
    <p:sldId id="290" r:id="rId7"/>
    <p:sldId id="287" r:id="rId8"/>
    <p:sldId id="286" r:id="rId9"/>
    <p:sldId id="297" r:id="rId10"/>
    <p:sldId id="340" r:id="rId11"/>
    <p:sldId id="341" r:id="rId12"/>
    <p:sldId id="338" r:id="rId13"/>
    <p:sldId id="336" r:id="rId14"/>
    <p:sldId id="363" r:id="rId15"/>
    <p:sldId id="303" r:id="rId16"/>
    <p:sldId id="276" r:id="rId17"/>
    <p:sldId id="342" r:id="rId18"/>
    <p:sldId id="343" r:id="rId19"/>
    <p:sldId id="357" r:id="rId20"/>
    <p:sldId id="356" r:id="rId21"/>
    <p:sldId id="358" r:id="rId22"/>
    <p:sldId id="359" r:id="rId23"/>
    <p:sldId id="344" r:id="rId24"/>
    <p:sldId id="351" r:id="rId25"/>
    <p:sldId id="361" r:id="rId26"/>
    <p:sldId id="355" r:id="rId27"/>
    <p:sldId id="346" r:id="rId28"/>
    <p:sldId id="350" r:id="rId29"/>
    <p:sldId id="360" r:id="rId30"/>
    <p:sldId id="352" r:id="rId31"/>
    <p:sldId id="353" r:id="rId32"/>
    <p:sldId id="354" r:id="rId33"/>
    <p:sldId id="348" r:id="rId34"/>
    <p:sldId id="347" r:id="rId35"/>
    <p:sldId id="349" r:id="rId36"/>
    <p:sldId id="26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88D87E-A899-423A-8748-1FB5DBE90235}">
          <p14:sldIdLst>
            <p14:sldId id="256"/>
            <p14:sldId id="362"/>
            <p14:sldId id="339"/>
            <p14:sldId id="284"/>
            <p14:sldId id="285"/>
            <p14:sldId id="290"/>
            <p14:sldId id="287"/>
            <p14:sldId id="286"/>
            <p14:sldId id="297"/>
            <p14:sldId id="340"/>
            <p14:sldId id="341"/>
            <p14:sldId id="338"/>
            <p14:sldId id="336"/>
            <p14:sldId id="363"/>
            <p14:sldId id="303"/>
          </p14:sldIdLst>
        </p14:section>
        <p14:section name="Раздел без заголовка" id="{CC07493A-CBD1-4AD4-A9A0-E54F0CDC18C4}">
          <p14:sldIdLst>
            <p14:sldId id="276"/>
            <p14:sldId id="342"/>
            <p14:sldId id="343"/>
            <p14:sldId id="357"/>
            <p14:sldId id="356"/>
            <p14:sldId id="358"/>
            <p14:sldId id="359"/>
            <p14:sldId id="344"/>
            <p14:sldId id="351"/>
            <p14:sldId id="361"/>
            <p14:sldId id="355"/>
            <p14:sldId id="346"/>
            <p14:sldId id="350"/>
            <p14:sldId id="360"/>
            <p14:sldId id="352"/>
            <p14:sldId id="353"/>
            <p14:sldId id="354"/>
            <p14:sldId id="348"/>
            <p14:sldId id="347"/>
            <p14:sldId id="349"/>
            <p14:sldId id="2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7A1E3"/>
    <a:srgbClr val="CC99FF"/>
    <a:srgbClr val="FF99FF"/>
    <a:srgbClr val="D5B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77" autoAdjust="0"/>
  </p:normalViewPr>
  <p:slideViewPr>
    <p:cSldViewPr>
      <p:cViewPr>
        <p:scale>
          <a:sx n="86" d="100"/>
          <a:sy n="86" d="100"/>
        </p:scale>
        <p:origin x="-1354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F0FFA3-09CF-4C74-BD02-346F25F65F5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94532F-C07A-43EA-85D4-3719A1C7B64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4783" y="5445224"/>
            <a:ext cx="2939497" cy="122647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Подготовила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ВКК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Шуваева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Е.А.  </a:t>
            </a:r>
          </a:p>
          <a:p>
            <a:pPr algn="l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80728"/>
            <a:ext cx="8424936" cy="2196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Педагогическая династия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Косолаповых - Шуваевых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1" y="3717032"/>
            <a:ext cx="534659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школа-интернат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№ 33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336704" cy="55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8" y="1052736"/>
            <a:ext cx="838145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школа-интернат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№ 33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hotos.wikimapia.org/p/00/03/34/60/13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8"/>
          <a:stretch/>
        </p:blipFill>
        <p:spPr bwMode="auto">
          <a:xfrm>
            <a:off x="395341" y="1484784"/>
            <a:ext cx="830187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95341" y="260648"/>
            <a:ext cx="8354284" cy="1008112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Специальная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коррекционная) общеобразовательная школа №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28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52746" y="5085184"/>
            <a:ext cx="8424936" cy="15121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 </a:t>
            </a:r>
            <a:r>
              <a:rPr lang="ru-RU" sz="3200" b="1" dirty="0"/>
              <a:t>1993 </a:t>
            </a:r>
            <a:r>
              <a:rPr lang="ru-RU" sz="3200" b="1" dirty="0" smtClean="0"/>
              <a:t>году награждена </a:t>
            </a:r>
            <a:r>
              <a:rPr lang="ru-RU" sz="3200" b="1" dirty="0"/>
              <a:t>значком «Отличник народного просвещения</a:t>
            </a:r>
            <a:r>
              <a:rPr lang="ru-RU" sz="3200" b="1" dirty="0" smtClean="0"/>
              <a:t>». Получила звание «Ветеран труда»</a:t>
            </a:r>
            <a:endParaRPr lang="ru-RU" sz="3200" b="1" dirty="0"/>
          </a:p>
        </p:txBody>
      </p:sp>
      <p:pic>
        <p:nvPicPr>
          <p:cNvPr id="14338" name="Picture 2" descr="http://arheodor.ru/image/cache/data/h664a-700x50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98" y="796514"/>
            <a:ext cx="5760640" cy="411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west.userapi.com/sun9-65/s/v1/if2/A98__NbfGEDbxtaz9NCiP7ZaJO7_da-RI9YoiLjXSRqj9kuH-t70CqvvNi_GD8lUwG8Z1zmtdk9v0lU3XAvOGXA-.jpg?size=640x960&amp;quality=9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/>
          <a:stretch/>
        </p:blipFill>
        <p:spPr bwMode="auto">
          <a:xfrm>
            <a:off x="2123728" y="188640"/>
            <a:ext cx="4896544" cy="608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3648" y="6197608"/>
            <a:ext cx="6408712" cy="6192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Шуваева Екатерина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222682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930" y="548680"/>
            <a:ext cx="8640960" cy="650336"/>
          </a:xfr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Орский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педагогический колледж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9719" y="560680"/>
            <a:ext cx="5112568" cy="68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902625" y="1427828"/>
            <a:ext cx="180020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1995 г.</a:t>
            </a:r>
            <a:endParaRPr lang="ru-RU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48" y="836712"/>
            <a:ext cx="6910059" cy="518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74201" y="116632"/>
            <a:ext cx="79928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Вспомогательная школа-интернат </a:t>
            </a:r>
            <a:r>
              <a:rPr lang="ru-RU" sz="2800" b="1" dirty="0"/>
              <a:t>№ 33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4282" y="6093296"/>
            <a:ext cx="6731393" cy="50405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Учитель начальных классов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098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east.userapi.com/sun9-29/s/v1/ig2/Ck6T5nwoDtCAuq3XCj1AUO_0YFgugPLTBKfjMB8vu7q3U9C_aFG3fUxhZpj-ldOr39RK7BFmW5kdRVzO3ay4ohA4.jpg?size=1620x21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3669" y="-783469"/>
            <a:ext cx="5832647" cy="7776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47784" y="5805264"/>
            <a:ext cx="67687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 2002 году поступила в «Столичную финансово-гуманитарную академию»</a:t>
            </a:r>
          </a:p>
        </p:txBody>
      </p:sp>
    </p:spTree>
    <p:extLst>
      <p:ext uri="{BB962C8B-B14F-4D97-AF65-F5344CB8AC3E}">
        <p14:creationId xmlns:p14="http://schemas.microsoft.com/office/powerpoint/2010/main" val="5853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4201" y="116632"/>
            <a:ext cx="79928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</a:t>
            </a:r>
            <a:r>
              <a:rPr lang="ru-RU" sz="2800" b="1" dirty="0" smtClean="0"/>
              <a:t> 2003 г. пришла работать в МДОАУ «Детский сад № 106» учителем-логопедом</a:t>
            </a:r>
            <a:endParaRPr lang="ru-RU" sz="2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2191"/>
            <a:ext cx="5455017" cy="409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7" y="313172"/>
            <a:ext cx="83529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2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8060432" cy="172573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Учитель - это больше, чем просто профессия,</a:t>
            </a:r>
          </a:p>
          <a:p>
            <a:pPr algn="ctr"/>
            <a:r>
              <a:rPr lang="ru-RU" sz="2800" dirty="0"/>
              <a:t>Учитель - это Великая Миссия.</a:t>
            </a:r>
            <a:br>
              <a:rPr lang="ru-RU" sz="2800" dirty="0"/>
            </a:br>
            <a:r>
              <a:rPr lang="ru-RU" sz="2800" dirty="0"/>
              <a:t>Это уникальные судьбы,</a:t>
            </a:r>
            <a:br>
              <a:rPr lang="ru-RU" sz="2800" dirty="0"/>
            </a:br>
            <a:r>
              <a:rPr lang="ru-RU" sz="2800" dirty="0"/>
              <a:t>Учителя по призванию.</a:t>
            </a:r>
            <a:br>
              <a:rPr lang="ru-RU" sz="2800" dirty="0"/>
            </a:br>
            <a:r>
              <a:rPr lang="ru-RU" sz="2800" dirty="0"/>
              <a:t>Это люди, для которых профессия</a:t>
            </a:r>
            <a:br>
              <a:rPr lang="ru-RU" sz="2800" dirty="0"/>
            </a:br>
            <a:r>
              <a:rPr lang="ru-RU" sz="2800" dirty="0"/>
              <a:t>становится судьбой</a:t>
            </a:r>
            <a:br>
              <a:rPr lang="ru-RU" sz="2800" dirty="0"/>
            </a:br>
            <a:r>
              <a:rPr lang="ru-RU" sz="2800" dirty="0"/>
              <a:t>и передается из поколения в поколение,</a:t>
            </a:r>
            <a:br>
              <a:rPr lang="ru-RU" sz="2800" dirty="0"/>
            </a:br>
            <a:r>
              <a:rPr lang="ru-RU" sz="2800" dirty="0"/>
              <a:t>как эстафета добра, человечности и искренности.</a:t>
            </a:r>
            <a:br>
              <a:rPr lang="ru-RU" sz="2800" dirty="0"/>
            </a:br>
            <a:r>
              <a:rPr lang="ru-RU" sz="2800" dirty="0"/>
              <a:t>Нести свет знания, дарить душу и сердце детям.</a:t>
            </a:r>
            <a:br>
              <a:rPr lang="ru-RU" sz="2800" dirty="0"/>
            </a:br>
            <a:r>
              <a:rPr lang="ru-RU" sz="2800" dirty="0"/>
              <a:t>Воспитывать Человека и формировать Личность.</a:t>
            </a:r>
            <a:br>
              <a:rPr lang="ru-RU" sz="2800" dirty="0"/>
            </a:br>
            <a:r>
              <a:rPr lang="ru-RU" sz="2800" dirty="0"/>
              <a:t>Творить и совершенствоваться,</a:t>
            </a:r>
            <a:br>
              <a:rPr lang="ru-RU" sz="2800" dirty="0"/>
            </a:br>
            <a:r>
              <a:rPr lang="ru-RU" sz="2800" dirty="0"/>
              <a:t>Учить и учиться!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688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07562" cy="57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87352" cy="57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88640"/>
            <a:ext cx="83798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Благодарность Управления образования администрации  г. Орс</a:t>
            </a:r>
            <a:r>
              <a:rPr lang="ru-RU" sz="2400" dirty="0" smtClean="0"/>
              <a:t>ка, </a:t>
            </a:r>
            <a:r>
              <a:rPr lang="ru-RU" sz="2400" b="1" dirty="0" smtClean="0"/>
              <a:t>ГМО учителей логопедов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16678" y="6328319"/>
            <a:ext cx="1919418" cy="37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2016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697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0567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63888" y="6381328"/>
            <a:ext cx="2016224" cy="37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2018 г.</a:t>
            </a:r>
            <a:endParaRPr lang="ru-RU" sz="28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870"/>
            <a:ext cx="4032448" cy="581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1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11161" cy="619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orsk-adm.ru/sites/default/files/styles/galleryformatter_slide/public/mainnewsimage/img_7904.jpg?itok=nwOb1Ts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r="27385"/>
          <a:stretch/>
        </p:blipFill>
        <p:spPr bwMode="auto">
          <a:xfrm>
            <a:off x="4644008" y="301350"/>
            <a:ext cx="4032448" cy="608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63887" y="6381811"/>
            <a:ext cx="1970901" cy="37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2020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274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east.userapi.com/sun9-31/s/v1/ig2/KpuX3pWJDVyyU16kj2VjlDeRYmnhJBkHJvjETftx4jhwABlU5zLPbMPaqK1QwF50edoqrqL_GmnNm_mIWB3w_Kf7.jpg?size=256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41092" y="1045696"/>
            <a:ext cx="6483579" cy="486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west.userapi.com/sun9-7/s/v1/ig2/VRBZXPEgj2DlNUQfimL8OgKfMPI5HHwryeOrtfeIJMxaBfijVS4gUBIKDrGH_S1KPE2_EAbmAfFb6pbfmWJQiMGG.jpg?size=1350x180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"/>
          <a:stretch/>
        </p:blipFill>
        <p:spPr bwMode="auto">
          <a:xfrm>
            <a:off x="4644008" y="235248"/>
            <a:ext cx="4423845" cy="64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6286780"/>
            <a:ext cx="820891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У</a:t>
            </a:r>
            <a:r>
              <a:rPr lang="ru-RU" sz="2800" b="1" dirty="0" smtClean="0"/>
              <a:t>частие </a:t>
            </a:r>
            <a:r>
              <a:rPr lang="ru-RU" sz="2800" b="1" dirty="0"/>
              <a:t>в утренниках </a:t>
            </a:r>
            <a:r>
              <a:rPr lang="ru-RU" sz="2800" b="1" dirty="0" smtClean="0"/>
              <a:t>и мероприятиях ДОУ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307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west.userapi.com/sun9-14/s/v1/if1/w-NfXpeaoBgzNThMrx8CGtwKRrnPmTCnA5kW8wiFAP96HJ3ixR3BT6_fNVpczIAlEFVWGlOR.jpg?size=972x1296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37490" cy="53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north.userapi.com/sun9-77/s/v1/if1/Sm5dnOmS3CqIBqWpWPN_ye3gTw1TcbWsQB95u7_4vYkufs1aD0QAdbeypdAPDd0Ts1Frn74-.jpg?size=972x1296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15443"/>
            <a:ext cx="4032448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7078" y="116633"/>
            <a:ext cx="82089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</a:t>
            </a:r>
            <a:r>
              <a:rPr lang="ru-RU" sz="2400" b="1" dirty="0" smtClean="0"/>
              <a:t>частие в </a:t>
            </a:r>
            <a:r>
              <a:rPr lang="ru-RU" sz="2400" b="1" dirty="0"/>
              <a:t>методических мероприятиях ГМО  учителей – </a:t>
            </a:r>
            <a:r>
              <a:rPr lang="ru-RU" sz="2400" b="1" dirty="0" smtClean="0"/>
              <a:t>логопедов/дефектологов г. Орска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752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east.userapi.com/sun9-33/s/v1/ig2/2lxCTvIhi3rwCV6-3qSmA-pFpeqy7nDqRu_CAGZrYpQMAnQUhAvalI_7VUykwkrxxV1C76eDJAH1HPRv0dqXQ6fc.jpg?size=1600x120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94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east.userapi.com/sun9-25/s/v1/ig2/cNjTKIrhf_EH_HdcCUccTuId_fDdLYnAFyYns9tdlZcb4tQhUWZnFScBWxX9n5stP38g2ILbKdvk_aRWqHLeMV8E.jpg?size=1080x58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8" y="1190090"/>
            <a:ext cx="804503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4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s://sun9-north.userapi.com/sun9-79/s/v1/ig2/W3wtpe6xoxb60tQ7AB84A5Pn1QC9JSfsLCFEkpGL6aynY_jrQ1yIWxQPpwzR2jegyoduBI9tkYgrtaMqqy6bM9H_.jpg?size=1590x21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337"/>
            <a:ext cx="4302696" cy="5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8752" y="6130549"/>
            <a:ext cx="6120680" cy="6480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Выпускница ДОУ № 106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9544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west.userapi.com/sun9-4/s/v1/ig2/zVQ8sZOey0Q4bbd-dQ7IU6QJt-qoTFT7F22Oza1Quh1LVPCxWFhDuKJC9t6cABxPSo18Ub3jV35vrStKhFyrn5Sj.jpg?size=1440x192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20" y="332656"/>
            <a:ext cx="4792080" cy="638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8" y="116632"/>
            <a:ext cx="8496944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Окончила дефектологический факультет  Оренбургского государственного педагогического </a:t>
            </a:r>
            <a:r>
              <a:rPr lang="ru-RU" dirty="0" smtClean="0"/>
              <a:t>университета в 2021 г. </a:t>
            </a:r>
            <a:r>
              <a:rPr lang="ru-RU" dirty="0"/>
              <a:t>Продолжает обучение в магистратуре по специальности: «Логопедическая работа в </a:t>
            </a:r>
            <a:r>
              <a:rPr lang="ru-RU" dirty="0" smtClean="0"/>
              <a:t>системе образования».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5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east.userapi.com/sun9-26/s/v1/ig2/A-PrrmNEK6cAqbM0TY5c0uwi4UEq3sBcoc0ASshpJOQ81KFkyxXYXxOcJF-VmWeEckRILI_Yu1kYu4Y505pxGK0c.jpg?size=144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7" y="257437"/>
            <a:ext cx="4608512" cy="6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west.userapi.com/sun9-5/s/v1/ig2/VfASwOqL4Rz2CcHVgJQoAfNQ1XS1TumZ2llJMAbqijJk81wLKUKa6Fc-sIp9OvENB6uMeSVkVibQ8wH7ZLRXPkk6.jpg?size=1280x192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63" y="257437"/>
            <a:ext cx="4096456" cy="61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7532" y="6369328"/>
            <a:ext cx="8805587" cy="3600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Лучший выпускник 2021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0624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76691" y="6237312"/>
            <a:ext cx="164631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36 лет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123" name="Picture 3" descr="C:\Users\User\Desktop\imgonline-com-ua-Resize-cm-mm-inch-blWsoqAWy7UC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9706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44624"/>
            <a:ext cx="8568952" cy="12611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Общий стаж педагогической деятельности в 2023 году </a:t>
            </a:r>
            <a:r>
              <a:rPr lang="ru-RU" sz="2800" b="1"/>
              <a:t>составляет </a:t>
            </a:r>
            <a:r>
              <a:rPr lang="ru-RU" sz="2800" b="1" smtClean="0"/>
              <a:t>63 </a:t>
            </a:r>
            <a:r>
              <a:rPr lang="ru-RU" sz="2800" b="1" dirty="0"/>
              <a:t>года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https://sun9-west.userapi.com/sun9-54/s/v1/ig2/1EFF7uPu2DouzmJq4fJJgk7nybQ-UEV5_NHc3Pe-H8uPuAsknxQHbGDiG13XmoxRiR12VaujG-pYdXrMfq103ZD_.jpg?size=1200x1200&amp;quality=9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11573"/>
          <a:stretch/>
        </p:blipFill>
        <p:spPr bwMode="auto">
          <a:xfrm>
            <a:off x="2987824" y="1700808"/>
            <a:ext cx="298983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659584" y="6209949"/>
            <a:ext cx="164631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25 </a:t>
            </a:r>
            <a:r>
              <a:rPr lang="ru-RU" dirty="0" smtClean="0">
                <a:latin typeface="Arial Black" pitchFamily="34" charset="0"/>
              </a:rPr>
              <a:t>года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2280" y="6237312"/>
            <a:ext cx="164631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2 года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3" y="5517232"/>
            <a:ext cx="2989831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Шуваева</a:t>
            </a:r>
          </a:p>
          <a:p>
            <a:pPr algn="ctr"/>
            <a:r>
              <a:rPr lang="ru-RU" sz="1600" b="1" dirty="0" smtClean="0"/>
              <a:t>Екатерина Александровна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08040" y="5445224"/>
            <a:ext cx="2856692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Шуваева</a:t>
            </a:r>
          </a:p>
          <a:p>
            <a:pPr algn="ctr"/>
            <a:r>
              <a:rPr lang="ru-RU" sz="1600" b="1" dirty="0" smtClean="0"/>
              <a:t>Елена Викторовна</a:t>
            </a:r>
            <a:endParaRPr lang="ru-RU" sz="16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5992" r="41997"/>
          <a:stretch/>
        </p:blipFill>
        <p:spPr bwMode="auto">
          <a:xfrm>
            <a:off x="100141" y="1700808"/>
            <a:ext cx="2799410" cy="392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496" y="5517232"/>
            <a:ext cx="2856692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Косолапова </a:t>
            </a:r>
          </a:p>
          <a:p>
            <a:pPr algn="ctr"/>
            <a:r>
              <a:rPr lang="ru-RU" sz="1600" b="1" dirty="0" err="1" smtClean="0"/>
              <a:t>Алимпиада</a:t>
            </a:r>
            <a:r>
              <a:rPr lang="ru-RU" sz="1600" b="1" dirty="0" smtClean="0"/>
              <a:t> Анатольевна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909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6YpxDgMdQi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7" y="1419021"/>
            <a:ext cx="3969060" cy="529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929" y="50869"/>
            <a:ext cx="9001000" cy="13681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 года подряд занимала 1 место в Международном конкурсе </a:t>
            </a:r>
            <a:endParaRPr lang="ru-RU" b="1" dirty="0" smtClean="0"/>
          </a:p>
          <a:p>
            <a:pPr algn="ctr"/>
            <a:r>
              <a:rPr lang="ru-RU" b="1" dirty="0" smtClean="0"/>
              <a:t>студенческих </a:t>
            </a:r>
            <a:r>
              <a:rPr lang="ru-RU" b="1" dirty="0"/>
              <a:t>научно – исследовательских работ по педагогике, </a:t>
            </a:r>
            <a:endParaRPr lang="ru-RU" b="1" dirty="0" smtClean="0"/>
          </a:p>
          <a:p>
            <a:pPr algn="ctr"/>
            <a:r>
              <a:rPr lang="ru-RU" b="1" dirty="0" smtClean="0"/>
              <a:t>психологии </a:t>
            </a:r>
            <a:r>
              <a:rPr lang="ru-RU" b="1" dirty="0"/>
              <a:t>и дефектологии. </a:t>
            </a:r>
            <a:br>
              <a:rPr lang="ru-RU" b="1" dirty="0"/>
            </a:br>
            <a:r>
              <a:rPr lang="ru-RU" b="1" dirty="0"/>
              <a:t>Номинация: «Лучшая научно-исследовательская </a:t>
            </a:r>
            <a:r>
              <a:rPr lang="ru-RU" b="1" dirty="0" smtClean="0"/>
              <a:t>работа</a:t>
            </a:r>
          </a:p>
          <a:p>
            <a:pPr algn="ctr"/>
            <a:r>
              <a:rPr lang="ru-RU" b="1" dirty="0" smtClean="0"/>
              <a:t>бакалавра  по </a:t>
            </a:r>
            <a:r>
              <a:rPr lang="ru-RU" b="1" dirty="0"/>
              <a:t>дефектологии»</a:t>
            </a:r>
          </a:p>
        </p:txBody>
      </p:sp>
      <p:pic>
        <p:nvPicPr>
          <p:cNvPr id="1026" name="Picture 2" descr="https://sun9-east.userapi.com/sun9-57/s/v1/ig2/lTly7ZOmTgDiVLgJruCesJjQ-U86wqG-kny-Che62E03_G56Nq_CSsiiS0XTelq2V5KqK2MYiiZyH8WWk3AFABD6.jpg?size=1527x2160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9021"/>
            <a:ext cx="4033636" cy="530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sv4.userapi.com/c536236/u137478645/docs/d21/c9b59dc4de19/31.jpg?extra=rIkBSFprzcujupyyLSsf8wpt03HmNE_7V3LD8VHnXxPj5GvN7-35dF46rmNWcnw8KJYOV5jS_9Zn_Bp_dLyphMFTkR6QyRLORWUFrcb1WxgOomi_MFGv9hL12QFMlU7ZA-kXi3da5O3Mb3NlDjlwumy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8" y="313677"/>
            <a:ext cx="4139688" cy="58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6165304"/>
            <a:ext cx="4464496" cy="504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 место в интеллектуальной игре «Богатый русский язык в руках дефектолога»</a:t>
            </a:r>
            <a:endParaRPr lang="ru-RU" sz="1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12" y="313677"/>
            <a:ext cx="3895891" cy="577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860032" y="6093296"/>
            <a:ext cx="3949632" cy="6206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600" dirty="0"/>
              <a:t>3 место в студенческой олимпиаде по специальной педагогике и психологии.</a:t>
            </a:r>
          </a:p>
        </p:txBody>
      </p:sp>
    </p:spTree>
    <p:extLst>
      <p:ext uri="{BB962C8B-B14F-4D97-AF65-F5344CB8AC3E}">
        <p14:creationId xmlns:p14="http://schemas.microsoft.com/office/powerpoint/2010/main" val="21535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51216/v851216132/119b70/NuMOb-xty1w.jpg"/>
          <p:cNvPicPr/>
          <p:nvPr/>
        </p:nvPicPr>
        <p:blipFill>
          <a:blip r:embed="rId2" cstate="print"/>
          <a:srcRect l="5294"/>
          <a:stretch>
            <a:fillRect/>
          </a:stretch>
        </p:blipFill>
        <p:spPr bwMode="auto">
          <a:xfrm>
            <a:off x="395534" y="990508"/>
            <a:ext cx="4121517" cy="300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73094"/>
            <a:ext cx="8784976" cy="66361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Участие в различных акциях, благотворительных фестивалях </a:t>
            </a:r>
            <a:endParaRPr lang="ru-RU" sz="2000" b="1" dirty="0"/>
          </a:p>
        </p:txBody>
      </p:sp>
      <p:pic>
        <p:nvPicPr>
          <p:cNvPr id="5" name="Рисунок 4" descr="https://pp.userapi.com/c846123/v846123899/200590/XZsBtDCLb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02585"/>
            <a:ext cx="3821880" cy="29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userapi.com/c855732/v855732899/3ad5a/rIdNkS3rFa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412151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userapi.com/c856128/v856128899/3ba2a/_G6MxurJa7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92260"/>
            <a:ext cx="3821880" cy="24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82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sun9-west.userapi.com/sun9-2/s/v1/ig2/oN4Ndh8cSk6IQcrkG2NYlYAp7yEvXw-00k2HdhZQ0muh-bbmWQDgGtd-AubtodRTmo7duCZpbWpIHT1XiNrpKKb-.jpg?size=1920x144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0721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11560" y="116632"/>
            <a:ext cx="7704856" cy="574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МДОАУ </a:t>
            </a:r>
            <a:r>
              <a:rPr lang="ru-RU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«Детский сад  № </a:t>
            </a:r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116 г</a:t>
            </a:r>
            <a:r>
              <a:rPr lang="ru-RU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Оренбурга</a:t>
            </a:r>
            <a:endParaRPr lang="ru-RU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7785" y="6375043"/>
            <a:ext cx="4824536" cy="404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учитель-логопед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514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east.userapi.com/sun9-41/s/v1/ig2/3VpFMGv-mNjAphw0rpJFsWZDodT7EepwgWsOzP_qKKTFxgfj5mnl3JKcy8mXeE44SNDim5Y4Jg7Bnd_55zwKW858.jpg?size=1600x1197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8424936" cy="63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55576" y="116632"/>
            <a:ext cx="7704856" cy="574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Участие в мероприятиях ДОУ</a:t>
            </a:r>
            <a:endParaRPr lang="ru-RU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3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east.userapi.com/sun9-31/s/v1/ig2/xMqxJeEHa7JVuYPpwS_EoF2Nb_HlrbnvMwb-4nLUoRj_K0Y6PU084HvrNwlm2OzjZDxexmWTl_YsVhJuwEcgrd5J.jpg?size=144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145"/>
            <a:ext cx="4752905" cy="63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273630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ЗА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ВНИМАНИЕ!!!</a:t>
            </a:r>
            <a:endParaRPr lang="ru-RU" sz="7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5" name="Picture 7" descr="https://i.artfile.ru/5000x1400_816289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" y="4293096"/>
            <a:ext cx="8273136" cy="23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19746"/>
          <a:stretch/>
        </p:blipFill>
        <p:spPr bwMode="auto">
          <a:xfrm>
            <a:off x="1201649" y="144500"/>
            <a:ext cx="6925135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749" y="4841776"/>
            <a:ext cx="8424936" cy="20162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/>
              <a:t>Косолапова </a:t>
            </a:r>
            <a:r>
              <a:rPr lang="ru-RU" sz="2600" b="1" dirty="0" err="1"/>
              <a:t>Алимпиада</a:t>
            </a:r>
            <a:r>
              <a:rPr lang="ru-RU" sz="2600" b="1" dirty="0"/>
              <a:t> </a:t>
            </a:r>
            <a:r>
              <a:rPr lang="ru-RU" sz="2600" b="1" dirty="0" err="1"/>
              <a:t>Афтандиновна</a:t>
            </a:r>
            <a:r>
              <a:rPr lang="ru-RU" sz="2600" b="1" dirty="0"/>
              <a:t> имеет высшее педагогическое образование, окончила </a:t>
            </a:r>
            <a:r>
              <a:rPr lang="ru-RU" sz="2600" b="1" dirty="0" err="1"/>
              <a:t>Орский</a:t>
            </a:r>
            <a:r>
              <a:rPr lang="ru-RU" sz="2600" b="1" dirty="0"/>
              <a:t> педагогический институт имени </a:t>
            </a:r>
            <a:endParaRPr lang="ru-RU" sz="2600" b="1" dirty="0" smtClean="0"/>
          </a:p>
          <a:p>
            <a:pPr algn="ctr"/>
            <a:r>
              <a:rPr lang="ru-RU" sz="2600" b="1" dirty="0" smtClean="0"/>
              <a:t>Т.Г</a:t>
            </a:r>
            <a:r>
              <a:rPr lang="ru-RU" sz="2600" b="1" dirty="0"/>
              <a:t>. Шевченко в 1973 году по специальности французский и немецкий языки.</a:t>
            </a:r>
          </a:p>
        </p:txBody>
      </p:sp>
    </p:spTree>
    <p:extLst>
      <p:ext uri="{BB962C8B-B14F-4D97-AF65-F5344CB8AC3E}">
        <p14:creationId xmlns:p14="http://schemas.microsoft.com/office/powerpoint/2010/main" val="534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25329" y="165841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Постнальный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538888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Вечерняя школа </a:t>
            </a: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№ 46 </a:t>
            </a:r>
            <a:r>
              <a:rPr lang="ru-RU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4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55204"/>
            <a:ext cx="5970736" cy="447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1" y="5926857"/>
            <a:ext cx="5472608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учитель немецкого языка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1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0274" y="260648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54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9" y="905870"/>
            <a:ext cx="7825623" cy="586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3" y="6115370"/>
            <a:ext cx="8064896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Учитель французского </a:t>
            </a:r>
            <a:r>
              <a:rPr lang="ru-RU" sz="2800" b="1" dirty="0"/>
              <a:t>и </a:t>
            </a:r>
            <a:r>
              <a:rPr lang="ru-RU" sz="2800" b="1" dirty="0" smtClean="0"/>
              <a:t>немецкого языков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38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3247" y="116632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3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355976" y="1196752"/>
            <a:ext cx="4680520" cy="544865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В 1983 году была переведена воспитателем во вспомогательную школу № 3 г. Орска. За время работы в школе показала высокий уровень профессионализма, являлась трудолюбивым, добросовестным, знающим и творчески работающим педагогом.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" y="1340768"/>
            <a:ext cx="4224909" cy="512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17" y="980728"/>
            <a:ext cx="3816424" cy="542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3247" y="116632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3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5661248"/>
            <a:ext cx="8784975" cy="10801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+mj-lt"/>
              </a:rPr>
              <a:t>В </a:t>
            </a:r>
            <a:r>
              <a:rPr lang="ru-RU" sz="3200" b="1" dirty="0">
                <a:latin typeface="+mj-lt"/>
              </a:rPr>
              <a:t>1986 году была назначена завучем по учебно-воспитательной </a:t>
            </a:r>
            <a:r>
              <a:rPr lang="ru-RU" sz="3200" b="1" dirty="0" smtClean="0">
                <a:latin typeface="+mj-lt"/>
              </a:rPr>
              <a:t>работе</a:t>
            </a:r>
            <a:endParaRPr lang="ru-RU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524904"/>
            <a:ext cx="8136904" cy="2000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 1991 году окончила Свердловский ордена «Знак почета» государственный пединститут по специальности олигофренопедагогика.</a:t>
            </a:r>
          </a:p>
        </p:txBody>
      </p:sp>
      <p:sp>
        <p:nvSpPr>
          <p:cNvPr id="14" name="AutoShape 4" descr="https://pastvu.com/_p/a/z/9/5/z95qp30hhyykxqymp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35"/>
          <a:stretch/>
        </p:blipFill>
        <p:spPr bwMode="auto">
          <a:xfrm>
            <a:off x="718487" y="692696"/>
            <a:ext cx="7923049" cy="383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11188</TotalTime>
  <Words>378</Words>
  <Application>Microsoft Office PowerPoint</Application>
  <PresentationFormat>Экран (4:3)</PresentationFormat>
  <Paragraphs>63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Орский педагогический колледж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основных форм ринолалии: открытая, закрытая, смешанная</dc:title>
  <dc:creator>ПК</dc:creator>
  <cp:lastModifiedBy>Пользователь</cp:lastModifiedBy>
  <cp:revision>289</cp:revision>
  <dcterms:created xsi:type="dcterms:W3CDTF">2018-12-20T14:13:51Z</dcterms:created>
  <dcterms:modified xsi:type="dcterms:W3CDTF">2023-09-14T15:51:21Z</dcterms:modified>
</cp:coreProperties>
</file>