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58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3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1702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2132856"/>
            <a:ext cx="9145016" cy="2406129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Презентация к занятию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Зима.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Проделки Снежной  Королевы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00" y="5013176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Подготовила 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учитель-логопед ВКК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Шуваева Е.А.</a:t>
            </a:r>
          </a:p>
        </p:txBody>
      </p:sp>
    </p:spTree>
    <p:extLst>
      <p:ext uri="{BB962C8B-B14F-4D97-AF65-F5344CB8AC3E}">
        <p14:creationId xmlns:p14="http://schemas.microsoft.com/office/powerpoint/2010/main" val="24536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звучка Снежная королева (голос мальчика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090.5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8755" y="0"/>
            <a:ext cx="120716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имняя физминутка для детей. _Зимняя пляска_ Музыкальная разминка. Игра-танец на Новый год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56.0304" end="82965.49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0"/>
            <a:ext cx="10702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524" y="1628800"/>
            <a:ext cx="79208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Интерактивная игра </a:t>
            </a:r>
          </a:p>
          <a:p>
            <a:pPr algn="ctr"/>
            <a:r>
              <a:rPr lang="ru-RU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«Сугробы»</a:t>
            </a:r>
            <a:endParaRPr lang="ru-RU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1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0505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YandexDisk\Скриншоты\2024-12-01_14-08-09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6" b="50000"/>
          <a:stretch/>
        </p:blipFill>
        <p:spPr bwMode="auto">
          <a:xfrm>
            <a:off x="109548" y="295955"/>
            <a:ext cx="209142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User\YandexDisk\Скриншоты\2024-12-01_14-08-09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1" r="4064" b="50606"/>
          <a:stretch/>
        </p:blipFill>
        <p:spPr bwMode="auto">
          <a:xfrm>
            <a:off x="1690985" y="1299126"/>
            <a:ext cx="2003355" cy="216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User\YandexDisk\Скриншоты\2024-12-01_14-08-09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47564" r="69184" b="1472"/>
          <a:stretch/>
        </p:blipFill>
        <p:spPr bwMode="auto">
          <a:xfrm>
            <a:off x="3370092" y="187249"/>
            <a:ext cx="1849980" cy="212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User\YandexDisk\Скриншоты\2024-12-01_14-08-09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r="37214" b="50606"/>
          <a:stretch/>
        </p:blipFill>
        <p:spPr bwMode="auto">
          <a:xfrm>
            <a:off x="7297958" y="1527409"/>
            <a:ext cx="1828801" cy="194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User\YandexDisk\Скриншоты\2024-12-01_14-08-09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3" t="50000" r="38758" b="1472"/>
          <a:stretch/>
        </p:blipFill>
        <p:spPr bwMode="auto">
          <a:xfrm>
            <a:off x="6056118" y="295955"/>
            <a:ext cx="1713762" cy="190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3" t="72242" r="3408" b="133"/>
          <a:stretch/>
        </p:blipFill>
        <p:spPr bwMode="auto">
          <a:xfrm>
            <a:off x="3340476" y="5258542"/>
            <a:ext cx="2824220" cy="16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475100" y="56612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8" name="Picture 10" descr="C:\Users\User\YandexDisk\Скриншоты\2024-12-01_16-36-23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48083"/>
            <a:ext cx="1764035" cy="199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\YandexDisk\Скриншоты\2024-12-01_16-39-4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56" y="1844824"/>
            <a:ext cx="1735372" cy="19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3" t="72242" r="3408" b="133"/>
          <a:stretch/>
        </p:blipFill>
        <p:spPr bwMode="auto">
          <a:xfrm>
            <a:off x="179512" y="5258541"/>
            <a:ext cx="2944308" cy="16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icture backgrou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3" t="72242" r="3408" b="133"/>
          <a:stretch/>
        </p:blipFill>
        <p:spPr bwMode="auto">
          <a:xfrm>
            <a:off x="6376152" y="5226697"/>
            <a:ext cx="2750607" cy="163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383804" y="566489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3593" y="561252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38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0.01597 C 0.00364 0.02269 0.00538 0.02408 0.00659 0.03033 C 0.00833 0.05208 0.01059 0.07894 0.01666 0.09838 C 0.02829 0.13426 0.04409 0.15995 0.0618 0.18611 C 0.06701 0.19329 0.0717 0.20162 0.07691 0.20857 C 0.08003 0.21273 0.08368 0.21435 0.08715 0.21829 C 0.09444 0.22616 0.09027 0.22338 0.09548 0.22639 C 0.10416 0.2412 0.09375 0.22523 0.10503 0.23611 C 0.10763 0.23866 0.10989 0.24236 0.1125 0.2456 C 0.11527 0.24954 0.12048 0.25093 0.12361 0.25394 C 0.12864 0.2588 0.13333 0.26528 0.13871 0.26852 C 0.14201 0.27408 0.1434 0.27639 0.14809 0.27824 C 0.16892 0.30185 0.19322 0.31968 0.21736 0.33009 C 0.22916 0.33542 0.2401 0.34213 0.25208 0.34445 C 0.25989 0.34908 0.2684 0.35671 0.27638 0.35926 C 0.2809 0.36088 0.28767 0.36181 0.29131 0.36551 C 0.30416 0.37824 0.31666 0.39028 0.32986 0.40139 C 0.33298 0.40671 0.33611 0.4081 0.33923 0.41273 C 0.34687 0.42431 0.34201 0.42083 0.34774 0.42408 C 0.35208 0.43125 0.35729 0.4375 0.36267 0.4419 C 0.3651 0.44838 0.36736 0.45718 0.371 0.46134 C 0.37239 0.46574 0.37309 0.46898 0.375 0.47269 C 0.37691 0.47662 0.38142 0.48426 0.38142 0.48449 C 0.38454 0.50023 0.37951 0.47593 0.38506 0.49375 C 0.38611 0.49653 0.38645 0.50023 0.38715 0.50347 C 0.38802 0.50833 0.39079 0.51505 0.39288 0.51968 C 0.39409 0.52801 0.39635 0.53426 0.39826 0.54213 C 0.39913 0.54537 0.39965 0.54838 0.40017 0.55185 C 0.40052 0.55347 0.40104 0.55671 0.40104 0.55695 C 0.40191 0.56528 0.40312 0.57245 0.40399 0.58079 C 0.4059 0.59954 0.40642 0.61829 0.40954 0.63634 C 0.40989 0.64097 0.40989 0.64583 0.41041 0.65093 C 0.41093 0.65417 0.4125 0.66065 0.4125 0.66088 C 0.41441 0.68495 0.41284 0.6757 0.4151 0.6882 C 0.41597 0.69745 0.41701 0.70625 0.41805 0.71551 C 0.4184 0.73241 0.41909 0.76574 0.41909 0.76644 L 0.4125 0.75139 L 0.42569 0.75602 " pathEditMode="relative" rAng="0" ptsTypes="fffffffffffffffffffffffffffffffffffA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5293E-6 C 0.00625 0.01065 0.00608 0.03771 0.00799 0.05228 C 0.00764 0.07703 0.0125 0.13556 0.004 0.17164 C 0.00191 0.17997 -0.00208 0.18737 -0.00416 0.1957 C -0.00555 0.20056 -0.00642 0.20704 -0.00816 0.21166 C -0.01024 0.21675 -0.01302 0.22138 -0.0151 0.22624 C -0.01614 0.22855 -0.0184 0.23341 -0.0184 0.23341 C -0.01996 0.24104 -0.02517 0.24729 -0.02725 0.25492 C -0.02795 0.25723 -0.02812 0.25955 -0.02934 0.26163 C -0.03038 0.26348 -0.03229 0.26464 -0.0335 0.26625 C -0.03923 0.27528 -0.04288 0.28592 -0.04861 0.29471 C -0.05052 0.30165 -0.05416 0.30581 -0.05764 0.31182 C -0.06163 0.31853 -0.06458 0.3264 -0.06979 0.33218 C -0.0743 0.34282 -0.08107 0.35531 -0.08993 0.36202 C -0.09392 0.36896 -0.10087 0.37382 -0.1059 0.38006 C -0.11146 0.387 -0.10746 0.38492 -0.11319 0.387 C -0.11718 0.39186 -0.11962 0.39764 -0.12309 0.40297 C -0.12448 0.40713 -0.12673 0.40944 -0.12934 0.41314 C -0.13159 0.42078 -0.12847 0.41152 -0.13333 0.42101 C -0.13646 0.42725 -0.13802 0.43535 -0.14114 0.4416 C -0.14166 0.44252 -0.14271 0.44298 -0.14323 0.44391 C -0.14409 0.44553 -0.14479 0.44692 -0.14531 0.44854 C -0.14757 0.45779 -0.15625 0.46427 -0.15937 0.47352 C -0.16128 0.47907 -0.1625 0.48462 -0.16354 0.49064 C -0.16389 0.49734 -0.16371 0.51354 -0.16753 0.5214 C -0.16875 0.52371 -0.17014 0.5258 -0.17153 0.52811 C -0.17274 0.53019 -0.17343 0.53505 -0.17343 0.53528 C -0.17274 0.55448 -0.1717 0.55263 -0.17343 0.5679 C -0.17413 0.57414 -0.17656 0.57969 -0.17656 0.58617 L -0.17048 0.58756 " pathEditMode="relative" rAng="0" ptsTypes="ffffffffffffffffffffffffffff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29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06 0.0236 C -0.05972 0.04441 -0.05764 0.06639 -0.05278 0.08698 C -0.04879 0.10456 -0.04202 0.11936 -0.03594 0.13532 C -0.0309 0.14967 -0.0257 0.1654 -0.0191 0.17858 C -0.0132 0.19061 -0.00486 0.20703 0.00208 0.2186 C 0.0066 0.22577 0.01232 0.23155 0.01666 0.23872 C 0.02517 0.25237 0.03316 0.26764 0.04357 0.27851 C 0.05625 0.2917 0.07048 0.30326 0.08281 0.31668 C 0.0908 0.32524 0.09757 0.3368 0.10538 0.34536 C 0.11996 0.36132 0.13541 0.3752 0.15017 0.39001 C 0.15937 0.39949 0.16944 0.4099 0.1783 0.42008 C 0.18472 0.42748 0.18038 0.42609 0.18715 0.43188 C 0.19583 0.43905 0.20833 0.44645 0.21528 0.45686 C 0.22187 0.46657 0.22934 0.47421 0.23767 0.48022 C 0.24062 0.48693 0.25555 0.49896 0.26128 0.50174 C 0.26545 0.50821 0.27031 0.50937 0.27465 0.51515 C 0.28246 0.5251 0.27552 0.51932 0.28385 0.5251 C 0.2901 0.53528 0.2816 0.52255 0.28941 0.53019 C 0.29496 0.53574 0.2993 0.5443 0.30503 0.55008 C 0.31059 0.56165 0.31771 0.56882 0.32413 0.5783 C 0.32691 0.59149 0.33489 0.59889 0.34097 0.60861 C 0.34392 0.62156 0.35434 0.63521 0.36007 0.64677 C 0.36232 0.65672 0.36962 0.66366 0.37465 0.67014 C 0.38264 0.68055 0.38646 0.69396 0.39479 0.70345 C 0.39809 0.71339 0.4118 0.73167 0.4184 0.73676 C 0.42118 0.74115 0.42396 0.74347 0.42639 0.74856 C 0.42847 0.75827 0.42969 0.76845 0.43194 0.7784 C 0.43125 0.78672 0.43055 0.8013 0.42969 0.81009 C 0.42951 0.81217 0.42847 0.81656 0.42847 0.81703 " pathEditMode="relative" rAng="0" ptsTypes="ffffffffffffffffffffffffffff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396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6 C -0.00139 0.00533 -0.00156 0.01089 -0.00313 0.01621 C -0.00885 0.0345 -0.0184 0.04908 -0.02656 0.06528 C -0.02778 0.06783 -0.0283 0.07084 -0.02951 0.07339 C -0.03767 0.08982 -0.04844 0.10394 -0.0592 0.1169 C -0.07257 0.13288 -0.08212 0.15001 -0.10104 0.15371 C -0.10799 0.15741 -0.11615 0.15903 -0.1224 0.16459 C -0.1309 0.17223 -0.13819 0.18172 -0.14688 0.18913 C -0.15538 0.1963 -0.16528 0.20139 -0.17344 0.2095 C -0.1842 0.21991 -0.20122 0.23473 -0.21424 0.23936 C -0.21858 0.24514 -0.22483 0.24746 -0.22951 0.25302 C -0.23212 0.25602 -0.23507 0.25857 -0.23681 0.26251 C -0.2375 0.26389 -0.23785 0.26552 -0.23872 0.26667 C -0.24184 0.27084 -0.25365 0.28288 -0.25504 0.28565 C -0.26163 0.29885 -0.27135 0.30857 -0.28056 0.31829 C -0.28247 0.32593 -0.28906 0.3294 -0.29288 0.33612 C -0.30243 0.35325 -0.31059 0.36922 -0.31319 0.39052 C -0.31267 0.41621 -0.31458 0.43288 -0.3092 0.4544 C -0.30955 0.46297 -0.30972 0.47177 -0.31024 0.48033 C -0.31129 0.49491 -0.31736 0.50741 -0.31736 0.52246 " pathEditMode="relative" ptsTypes="fffffffffffffffffff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0.06643 C 0.01076 -0.05486 0.01006 -0.04398 0.00555 -0.03379 C 0.00312 -0.01134 0.00416 -0.02106 0.00243 -0.00509 C 0.00208 -0.00185 0.00138 0.0044 0.00138 0.00463 C 4.72222E-6 0.03588 -0.00087 0.06898 -0.00678 0.09954 C -0.00799 0.11158 -0.00903 0.12292 -0.00973 0.13496 C -0.00886 0.16273 -0.00712 0.19815 0.00555 0.22199 C 0.00798 0.23542 0.01857 0.24908 0.02482 0.26019 C 0.03125 0.27153 0.0368 0.28403 0.04427 0.29421 C 0.04895 0.3007 0.0559 0.30533 0.06059 0.31181 C 0.0677 0.32176 0.07447 0.32986 0.08298 0.33773 C 0.08802 0.34236 0.08437 0.34144 0.08923 0.34722 C 0.09444 0.35324 0.10034 0.35533 0.10555 0.36088 C 0.11319 0.36875 0.10607 0.36389 0.11267 0.36898 C 0.11961 0.37454 0.12864 0.37708 0.13611 0.38125 C 0.13941 0.3831 0.14531 0.38403 0.14843 0.38681 C 0.15625 0.39352 0.16423 0.39884 0.17187 0.40579 C 0.17691 0.41042 0.18125 0.4169 0.18715 0.41945 C 0.19062 0.42408 0.1927 0.42685 0.19739 0.42894 C 0.19965 0.43773 0.20868 0.44537 0.21371 0.45208 C 0.21545 0.46111 0.22013 0.46759 0.22395 0.47523 C 0.22621 0.47986 0.23107 0.48866 0.23107 0.48889 C 0.23211 0.49306 0.23402 0.50232 0.23402 0.50255 C 0.23472 0.51366 0.23524 0.52523 0.23715 0.53634 C 0.23854 0.54537 0.24114 0.55278 0.24114 0.56227 " pathEditMode="relative" rAng="0" ptsTypes="ffffffffffffffffffffffffA">
                                      <p:cBhvr>
                                        <p:cTn id="2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4.2725E-6 C -0.0007 0.01642 -0.00348 0.03377 -0.0073 0.05019 C -0.00834 0.06731 -0.01181 0.08281 -0.01389 0.09993 C -0.01632 0.13717 -0.02483 0.17279 -0.02813 0.2098 C -0.03091 0.27249 -0.02414 0.32893 -0.01059 0.38538 C -0.00816 0.39602 -0.00851 0.40758 -0.00608 0.41822 C -0.00226 0.43465 0.00347 0.44644 0.00937 0.46056 C 0.01232 0.47675 0.01909 0.48785 0.02343 0.50289 C 0.02534 0.51792 0.03211 0.53897 0.03767 0.551 C 0.03993 0.56303 0.04392 0.5709 0.0467 0.582 C 0.05034 0.59657 0.05086 0.60929 0.05625 0.62248 C 0.06024 0.64237 0.06076 0.66551 0.06632 0.68401 C 0.06979 0.73028 0.06632 0.77515 0.06632 0.82142 L 0.05972 0.81355 " pathEditMode="relative" rAng="0" ptsTypes="ffffffffffff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41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1 -0.0743 C -0.04149 -0.06504 -0.03837 -0.05879 -0.02986 -0.04977 C -0.02656 -0.03842 -0.02361 -0.02754 -0.01788 -0.0162 C -0.01979 0.02269 -0.01979 0.06181 -0.02187 0.10046 C -0.0224 0.12384 -0.03941 0.14514 -0.05486 0.16736 C -0.07448 0.19491 -0.09392 0.2213 -0.12083 0.24792 C -0.1283 0.25579 -0.13333 0.26482 -0.14306 0.27246 C -0.14809 0.27709 -0.1566 0.28056 -0.16215 0.28519 C -0.17101 0.29352 -0.17778 0.30394 -0.19201 0.31065 C -0.21128 0.32847 -0.2408 0.34097 -0.26979 0.3544 C -0.27986 0.35926 -0.28542 0.36482 -0.29983 0.3669 C -0.30885 0.37107 -0.32847 0.3831 -0.34062 0.38542 C -0.35729 0.39259 -0.37326 0.40371 -0.3934 0.40949 C -0.40174 0.41528 -0.40868 0.42246 -0.42031 0.42662 C -0.42396 0.43218 -0.42917 0.43472 -0.43733 0.44005 C -0.44028 0.44491 -0.44306 0.44861 -0.44826 0.45301 C -0.45312 0.46111 -0.45729 0.46898 -0.46111 0.47685 C -0.46094 0.48959 -0.46042 0.50185 -0.45903 0.51435 C -0.45903 0.5206 -0.45608 0.53357 -0.45608 0.53472 L -0.43976 0.52871 L -0.44826 0.51065 L -0.45903 0.52338 " pathEditMode="relative" rAng="0" ptsTypes="ffffffffffffffffff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9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звучка Снежная королева (голос мальчика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339.5072" end="1007.9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8755" y="0"/>
            <a:ext cx="120716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17</Words>
  <Application>Microsoft Office PowerPoint</Application>
  <PresentationFormat>Экран (4:3)</PresentationFormat>
  <Paragraphs>9</Paragraphs>
  <Slides>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к занятию  Зима.  Проделки Снежной  Королевы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2024-12-01T08:22:24Z</dcterms:created>
  <dcterms:modified xsi:type="dcterms:W3CDTF">2024-12-02T11:36:46Z</dcterms:modified>
</cp:coreProperties>
</file>