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84" r:id="rId3"/>
    <p:sldId id="263" r:id="rId4"/>
    <p:sldId id="270" r:id="rId5"/>
    <p:sldId id="269" r:id="rId6"/>
    <p:sldId id="268" r:id="rId7"/>
    <p:sldId id="272" r:id="rId8"/>
    <p:sldId id="271" r:id="rId9"/>
    <p:sldId id="274" r:id="rId10"/>
    <p:sldId id="276" r:id="rId11"/>
    <p:sldId id="275" r:id="rId12"/>
    <p:sldId id="278" r:id="rId13"/>
    <p:sldId id="277" r:id="rId14"/>
    <p:sldId id="279" r:id="rId15"/>
    <p:sldId id="28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0DF83-5727-4452-AF34-A70C9F731097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64E88-7718-45CB-AF4D-63A1E0DDE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9D456-3621-4BA6-B1E9-F8387E2E87BF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3FD2-9C90-48CE-999C-628807DADE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hotoshop-kopona.com/uploads/posts/2018-06/1529745779_masha-frame.jpg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27584" y="980727"/>
            <a:ext cx="73448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«Центр развития ребенка – детский сад № 56 «Надежда»  г. Орска»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1844824"/>
            <a:ext cx="5760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Познавательно -исследовательский проект </a:t>
            </a:r>
          </a:p>
          <a:p>
            <a:pPr algn="ctr"/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«Мишкин огород»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Возраст участников: </a:t>
            </a:r>
          </a:p>
          <a:p>
            <a:pPr algn="ctr"/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старшая группа (5 – 6 лет)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414908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Автор: воспитатель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высшей  категории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Донцова Н.В.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47667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Отражение наблюдений за развитием растений в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«Дневниках наблюдений»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Наталья\Downloads\IMG_20210220_120455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556792"/>
            <a:ext cx="60486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62068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Мы сажали огород!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десь у нас фасоль растет, огурцы и горох. Огород у нас неплох!!!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Наталья\Downloads\IMG_20210326_125742.jpg"/>
          <p:cNvPicPr/>
          <p:nvPr/>
        </p:nvPicPr>
        <p:blipFill>
          <a:blip r:embed="rId4" cstate="print"/>
          <a:srcRect t="8334"/>
          <a:stretch>
            <a:fillRect/>
          </a:stretch>
        </p:blipFill>
        <p:spPr bwMode="auto">
          <a:xfrm>
            <a:off x="1691680" y="1700808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ownloads\IMG_20210312_175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978948" y="1981492"/>
            <a:ext cx="4335390" cy="319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лья\Downloads\IMG_20210312_17502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446664" y="2474216"/>
            <a:ext cx="4461123" cy="334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esktop\ррр.jpg"/>
          <p:cNvPicPr/>
          <p:nvPr/>
        </p:nvPicPr>
        <p:blipFill>
          <a:blip r:embed="rId4" cstate="print"/>
          <a:srcRect t="19737"/>
          <a:stretch>
            <a:fillRect/>
          </a:stretch>
        </p:blipFill>
        <p:spPr bwMode="auto">
          <a:xfrm>
            <a:off x="2267744" y="404664"/>
            <a:ext cx="590465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Наталья\Downloads\IMG-8b48881305919c7b4c378617c400266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28800"/>
            <a:ext cx="6552727" cy="460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Вот такой  огород у нашего Мишки растёт!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C:\Users\Наталья\Desktop\Безымянный.png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475656" y="908720"/>
              <a:ext cx="5544616" cy="3519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 результате проекта: 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дети узнали какие растения можно вырастить в комнатных условиях;</a:t>
              </a:r>
            </a:p>
            <a:p>
              <a:pPr lvl="0">
                <a:buFont typeface="Wingdings" pitchFamily="2" charset="2"/>
                <a:buChar char="§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процессе исследовательской  работы  узнали  о  многообразии  посевного материала; благоприятных условиях для роста и развития растений; научились правильно ухаживать за растениями;</a:t>
              </a:r>
            </a:p>
            <a:p>
              <a:pPr lvl="0">
                <a:buFont typeface="Wingdings" pitchFamily="2" charset="2"/>
                <a:buChar char="§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научились устанавливать причинно – следственные  связи, делать выводы,  и  фиксировать результаты наблюдений в дневниках.</a:t>
              </a:r>
            </a:p>
            <a:p>
              <a:pPr lvl="0">
                <a:buFont typeface="Wingdings" pitchFamily="2" charset="2"/>
                <a:buChar char="§"/>
              </a:pP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формируется бережное отношение  к растительному миру и уважительное отношение к труду.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funpick.ru/wp-content/uploads/2018/04/4c9667xyi-768x507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068960"/>
            <a:ext cx="49685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692696"/>
            <a:ext cx="64807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У нас всё получилось!!!</a:t>
            </a:r>
            <a:r>
              <a:rPr lang="ru-RU" sz="4400" b="1" i="1" dirty="0" smtClean="0">
                <a:solidFill>
                  <a:srgbClr val="333399"/>
                </a:solidFill>
              </a:rPr>
              <a:t> Желаем и вам творческих успехов!</a:t>
            </a:r>
          </a:p>
          <a:p>
            <a:pPr algn="ctr"/>
            <a:r>
              <a:rPr lang="ru-RU" sz="4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zen_doc/1712971/pub_5db494c5df944400b0565b80_5db49c9db477bf00ac5313a2/scale_1200"/>
          <p:cNvPicPr/>
          <p:nvPr/>
        </p:nvPicPr>
        <p:blipFill>
          <a:blip r:embed="rId2" cstate="print"/>
          <a:srcRect r="228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467544" y="404664"/>
            <a:ext cx="3960440" cy="5256584"/>
          </a:xfrm>
          <a:prstGeom prst="flowChartAlternateProcess">
            <a:avLst/>
          </a:prstGeom>
          <a:ln>
            <a:solidFill>
              <a:srgbClr val="0066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1560" y="620688"/>
            <a:ext cx="37444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Проблемная ситуация: 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Играя в свободной театрализованной деятельности,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предположили,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Мишка после зимней спячки почувствовал себя  слабым. Ребята  задумались  «Как же они могут помочь Мишке укрепить здоровье?»   Они  размышляли  и пришли к выводу, что Мишке могут помочь растения, в которых  есть  витамины  и предложили посадить огород.  Это и стало темой нашего  проекта «Мишкин огород».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404664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формирование у детей интереса к исследовательской деятельности по выращиванию культурных растений в комнатных условиях, воспитание у детей любви к природе, создание в группе огорода на подоконнике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знания о культурных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растениях; и их пользе для здоровья;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Продолжить знакомить детей с особенностями  выращивания  культурных растений (фасоль, горох, помидор, лук, петрушка, салат, огурец);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Обобщать представление детей о необходимости света, тепла, влаги почвы для роста растений;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Продолжать формировать умение детей ухаживать за растениями в комнатных условиях;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чувство ответственности за благополучное состояние растений (полив, взрыхление, прополка сорняков);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рисунке;</a:t>
            </a:r>
          </a:p>
          <a:p>
            <a:pPr lvl="0"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трудолюбие, бережное отношение к растениям.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76470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дети узнают больше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пользе растений,  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необходимых условиях  для их роста;  через собственную исследовательскую деятельность, то они поймут, какие растения можно вырастить на подоконнике и смогут это сделать  в домашних условиях  самостоятельно.</a:t>
            </a:r>
          </a:p>
          <a:p>
            <a:endParaRPr lang="ru-RU" dirty="0"/>
          </a:p>
        </p:txBody>
      </p:sp>
      <p:pic>
        <p:nvPicPr>
          <p:cNvPr id="15362" name="Picture 2" descr="https://pbs.twimg.com/media/DCITeOzVYAInwHP.jpg:larg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3512" t="3512" r="3421" b="3421"/>
          <a:stretch>
            <a:fillRect/>
          </a:stretch>
        </p:blipFill>
        <p:spPr bwMode="auto">
          <a:xfrm>
            <a:off x="1115616" y="2276872"/>
            <a:ext cx="3600400" cy="4148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Опытно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– экспериментальная деятельность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Наталья\Downloads\IMG_20210204_111526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36912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7704" y="141277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«Посадка лука в  стаканчики с разным наполнением»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(вода, земля, песок, камешки, опилки)</a:t>
            </a:r>
          </a:p>
        </p:txBody>
      </p:sp>
      <p:pic>
        <p:nvPicPr>
          <p:cNvPr id="8" name="Рисунок 7" descr="https://ds04.infourok.ru/uploads/ex/11ac/000bbdf3-b92fbb9f/1/hello_html_m69075410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91" r="16667"/>
          <a:stretch>
            <a:fillRect/>
          </a:stretch>
        </p:blipFill>
        <p:spPr bwMode="auto">
          <a:xfrm>
            <a:off x="6444208" y="2492896"/>
            <a:ext cx="23526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«Что вырастет из зернышка?»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«Рассматривание и посадка семян»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(горох, фасоль, огурцы, помидоры, салат, петрушка, укроп) </a:t>
            </a:r>
            <a:endParaRPr lang="ru-RU" sz="2000" dirty="0"/>
          </a:p>
        </p:txBody>
      </p:sp>
      <p:pic>
        <p:nvPicPr>
          <p:cNvPr id="6" name="Рисунок 5" descr="C:\Users\Наталья\Downloads\IMG_20210209_112515 (1).jpg"/>
          <p:cNvPicPr/>
          <p:nvPr/>
        </p:nvPicPr>
        <p:blipFill>
          <a:blip r:embed="rId4" cstate="print"/>
          <a:srcRect l="19633" r="11627"/>
          <a:stretch>
            <a:fillRect/>
          </a:stretch>
        </p:blipFill>
        <p:spPr bwMode="auto">
          <a:xfrm rot="5400000">
            <a:off x="5760132" y="2672916"/>
            <a:ext cx="25202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ownloads\IMG_20210211_103852 (1).jpg"/>
          <p:cNvPicPr/>
          <p:nvPr/>
        </p:nvPicPr>
        <p:blipFill>
          <a:blip r:embed="rId5" cstate="print"/>
          <a:srcRect l="3528" t="12365" r="2031" b="3420"/>
          <a:stretch>
            <a:fillRect/>
          </a:stretch>
        </p:blipFill>
        <p:spPr bwMode="auto">
          <a:xfrm flipH="1">
            <a:off x="1619672" y="22768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«Зачем поливать растения?»</a:t>
            </a:r>
            <a:endParaRPr lang="ru-RU" sz="2400" b="1" dirty="0"/>
          </a:p>
        </p:txBody>
      </p:sp>
      <p:pic>
        <p:nvPicPr>
          <p:cNvPr id="6" name="Рисунок 5" descr="C:\Users\Наталья\Downloads\IMG_20210311_172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590465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flipH="1">
            <a:off x="6300192" y="83671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«Нужен  ли корешкам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воздух?»</a:t>
            </a:r>
            <a:endParaRPr lang="ru-RU" sz="2400" b="1" dirty="0"/>
          </a:p>
        </p:txBody>
      </p:sp>
      <p:pic>
        <p:nvPicPr>
          <p:cNvPr id="6" name="Рисунок 5" descr="C:\Users\Наталья\Downloads\IMG_20210311_172617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996952"/>
            <a:ext cx="417646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лья\Downloads\IMG_20210311_1640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76672"/>
            <a:ext cx="403244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lyudmila48327211.files.wordpress.com/2020/03/20200313_165105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00" r="9083"/>
          <a:stretch>
            <a:fillRect/>
          </a:stretch>
        </p:blipFill>
        <p:spPr bwMode="auto">
          <a:xfrm flipH="1">
            <a:off x="1403648" y="2924944"/>
            <a:ext cx="2592288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ca06ee8e0aeaa49ddbf9483ea9fbfe70&amp;ref=rim&amp;n=33&amp;w=200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8160906" cy="6480720"/>
          </a:xfrm>
          <a:prstGeom prst="rect">
            <a:avLst/>
          </a:prstGeom>
          <a:noFill/>
        </p:spPr>
      </p:pic>
      <p:pic>
        <p:nvPicPr>
          <p:cNvPr id="1026" name="Picture 2" descr="https://ds05.infourok.ru/uploads/ex/0a74/000267eb-51578133/1/img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Наталья\Downloads\IMG_20210311_172823 (1).jpg"/>
          <p:cNvPicPr/>
          <p:nvPr/>
        </p:nvPicPr>
        <p:blipFill>
          <a:blip r:embed="rId4" cstate="print"/>
          <a:srcRect l="9774" b="15310"/>
          <a:stretch>
            <a:fillRect/>
          </a:stretch>
        </p:blipFill>
        <p:spPr bwMode="auto">
          <a:xfrm>
            <a:off x="2123728" y="1556792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69269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«Как развиваются растения?»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485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6</cp:revision>
  <dcterms:created xsi:type="dcterms:W3CDTF">2021-04-01T08:46:00Z</dcterms:created>
  <dcterms:modified xsi:type="dcterms:W3CDTF">2021-04-05T02:58:22Z</dcterms:modified>
</cp:coreProperties>
</file>