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8" r:id="rId3"/>
    <p:sldId id="259" r:id="rId4"/>
    <p:sldId id="257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526F2-42A2-49B1-917E-E91C55F376DD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163CC-464B-4D21-A7CA-78D8AD1E4E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011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526F2-42A2-49B1-917E-E91C55F376DD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163CC-464B-4D21-A7CA-78D8AD1E4E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6217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526F2-42A2-49B1-917E-E91C55F376DD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163CC-464B-4D21-A7CA-78D8AD1E4E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9012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526F2-42A2-49B1-917E-E91C55F376DD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163CC-464B-4D21-A7CA-78D8AD1E4E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8935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526F2-42A2-49B1-917E-E91C55F376DD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163CC-464B-4D21-A7CA-78D8AD1E4E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1275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526F2-42A2-49B1-917E-E91C55F376DD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163CC-464B-4D21-A7CA-78D8AD1E4E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9048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526F2-42A2-49B1-917E-E91C55F376DD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163CC-464B-4D21-A7CA-78D8AD1E4E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4029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526F2-42A2-49B1-917E-E91C55F376DD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163CC-464B-4D21-A7CA-78D8AD1E4E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3880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526F2-42A2-49B1-917E-E91C55F376DD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163CC-464B-4D21-A7CA-78D8AD1E4E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8828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526F2-42A2-49B1-917E-E91C55F376DD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163CC-464B-4D21-A7CA-78D8AD1E4E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1802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526F2-42A2-49B1-917E-E91C55F376DD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163CC-464B-4D21-A7CA-78D8AD1E4E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9174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E526F2-42A2-49B1-917E-E91C55F376DD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C163CC-464B-4D21-A7CA-78D8AD1E4E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8109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https://kartinkin.net/uploads/posts/2021-01/1610228018_4-p-fon-v-vide-bloknota-dlya-prezentatsii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04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82562" y="1081485"/>
            <a:ext cx="5616624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/>
              <a:t>«Математические игры для развития логического мышления дошкольников»</a:t>
            </a: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475656" y="281266"/>
            <a:ext cx="7128792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i="1" dirty="0"/>
              <a:t>Муниципальное дошкольное образовательное автономное учреждение </a:t>
            </a:r>
            <a:endParaRPr lang="ru-RU" sz="1400" b="1" i="1" dirty="0" smtClean="0"/>
          </a:p>
          <a:p>
            <a:pPr algn="ctr"/>
            <a:r>
              <a:rPr lang="ru-RU" sz="1400" b="1" i="1" dirty="0" smtClean="0"/>
              <a:t>«</a:t>
            </a:r>
            <a:r>
              <a:rPr lang="ru-RU" sz="1400" b="1" i="1" dirty="0"/>
              <a:t>Центр развития ребенка - детский сад №56 «Надежда» г.Орска</a:t>
            </a:r>
            <a:endParaRPr lang="ru-RU" sz="1400" dirty="0"/>
          </a:p>
          <a:p>
            <a:r>
              <a:rPr lang="ru-RU" dirty="0"/>
              <a:t> 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75446" y="5517232"/>
            <a:ext cx="366844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b="1" i="1" dirty="0" smtClean="0"/>
              <a:t>Подготовила: </a:t>
            </a:r>
          </a:p>
          <a:p>
            <a:pPr algn="r"/>
            <a:r>
              <a:rPr lang="ru-RU" b="1" i="1" dirty="0" smtClean="0"/>
              <a:t>воспитатель высшей категории </a:t>
            </a:r>
          </a:p>
          <a:p>
            <a:pPr algn="r"/>
            <a:r>
              <a:rPr lang="ru-RU" b="1" i="1" dirty="0" smtClean="0"/>
              <a:t>Донцова Н.В.</a:t>
            </a:r>
            <a:endParaRPr lang="ru-RU" b="1" i="1" dirty="0"/>
          </a:p>
        </p:txBody>
      </p:sp>
      <p:pic>
        <p:nvPicPr>
          <p:cNvPr id="6146" name="Picture 2" descr="https://cdn2.static1-sima-land.com/items/2349387/0/700-nw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233536"/>
            <a:ext cx="2232248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yohocube.ru/wp-content/uploads/K-39_Lorry_3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487722" y="3726622"/>
            <a:ext cx="3922685" cy="225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2581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0" descr="https://kartinkin.net/uploads/posts/2021-01/1610228018_4-p-fon-v-vide-bloknota-dlya-prezentatsii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yfox.ru/upload/iblock/801/80143ead80a3b30e66156c8bb735606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95497"/>
            <a:ext cx="2376264" cy="2003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346674" y="2897824"/>
            <a:ext cx="322306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i="1" dirty="0"/>
              <a:t>«Йохокуб»</a:t>
            </a:r>
            <a:r>
              <a:rPr lang="ru-RU" sz="4800" dirty="0"/>
              <a:t> </a:t>
            </a:r>
          </a:p>
        </p:txBody>
      </p:sp>
      <p:pic>
        <p:nvPicPr>
          <p:cNvPr id="1030" name="Picture 6" descr="https://yohocube.ru/wp-content/uploads/K-26_Jeep_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940152" y="3313323"/>
            <a:ext cx="2952448" cy="2829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iuventa.ru/pictures/product/big/368156_bi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94714"/>
            <a:ext cx="2692854" cy="2075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www.megatoys24.ru/uploads/all/bf/93/36/bf9336d288720e4cab12250c5eae14db.jp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7" t="11985" b="10527"/>
          <a:stretch/>
        </p:blipFill>
        <p:spPr bwMode="auto">
          <a:xfrm flipH="1">
            <a:off x="1174966" y="3933849"/>
            <a:ext cx="3394770" cy="273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7960777a-2fd1-4b07-8bbb-896e98c4659c.selcdn.net/upload/prod_add2/147/product-290147-2.jpg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9" t="9889" r="2359" b="11071"/>
          <a:stretch/>
        </p:blipFill>
        <p:spPr bwMode="auto">
          <a:xfrm>
            <a:off x="4053062" y="2382573"/>
            <a:ext cx="2764365" cy="234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i.ytimg.com/vi/MVhLhjH69a8/maxresdefault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07" t="7660" r="14948" b="11483"/>
          <a:stretch/>
        </p:blipFill>
        <p:spPr bwMode="auto">
          <a:xfrm>
            <a:off x="4211960" y="692696"/>
            <a:ext cx="1919042" cy="147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5168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" descr="https://kartinkin.net/uploads/posts/2021-01/1610228018_4-p-fon-v-vide-bloknota-dlya-prezentatsii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goods-photos.static1-sima-land.com/items/2349387/0/700-nw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220" y="469492"/>
            <a:ext cx="4097852" cy="4097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237263" y="332656"/>
            <a:ext cx="328025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i="1" dirty="0"/>
              <a:t>«Геоконт» </a:t>
            </a:r>
            <a:endParaRPr lang="ru-RU" sz="4800" dirty="0"/>
          </a:p>
        </p:txBody>
      </p:sp>
      <p:pic>
        <p:nvPicPr>
          <p:cNvPr id="2054" name="Picture 6" descr="https://cdn1.ozone.ru/s3/multimedia-k/6308784440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" t="18055" r="59030" b="2825"/>
          <a:stretch/>
        </p:blipFill>
        <p:spPr bwMode="auto">
          <a:xfrm>
            <a:off x="5220072" y="1412776"/>
            <a:ext cx="3485572" cy="4817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avatars.mds.yandex.net/i?id=b681f405ac36c44f9ef4eb5f652f0c66975eef64-8770658-images-thumbs&amp;ref=rim&amp;n=33&amp;w=308&amp;h=250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88434">
            <a:off x="3086509" y="4629587"/>
            <a:ext cx="1981115" cy="1608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7960777a-2fd1-4b07-8bbb-896e98c4659c.selcdn.net/upload/prod_add2/702/product-297702-1.jp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1" t="3634" r="5589" b="11179"/>
          <a:stretch/>
        </p:blipFill>
        <p:spPr bwMode="auto">
          <a:xfrm rot="2783766">
            <a:off x="1154377" y="4459181"/>
            <a:ext cx="2079137" cy="1992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2191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2" name="Picture 10" descr="https://kartinkin.net/uploads/posts/2021-01/1610228018_4-p-fon-v-vide-bloknota-dlya-prezentatsii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08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s://cdn1.ozone.ru/multimedia/1025881439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97208"/>
            <a:ext cx="4098728" cy="494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03159" y="764704"/>
            <a:ext cx="313919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i="1" dirty="0"/>
              <a:t>«Геоборд»</a:t>
            </a:r>
            <a:r>
              <a:rPr lang="ru-RU" sz="4800" dirty="0"/>
              <a:t> </a:t>
            </a:r>
          </a:p>
        </p:txBody>
      </p:sp>
      <p:pic>
        <p:nvPicPr>
          <p:cNvPr id="3076" name="Picture 4" descr="https://goods-photos.static1-sima-land.com/items/7175695/4/700-nw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77" y="1820713"/>
            <a:ext cx="3434451" cy="3434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www.iqchild.ru/wp-content/uploads/2017/02/shemy-dlya-matematicheskogo-plansheta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279"/>
          <a:stretch/>
        </p:blipFill>
        <p:spPr bwMode="auto">
          <a:xfrm>
            <a:off x="1475656" y="5255164"/>
            <a:ext cx="6868901" cy="1189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5501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0" descr="https://kartinkin.net/uploads/posts/2021-01/1610228018_4-p-fon-v-vide-bloknota-dlya-prezentatsii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s://cdn.mycrafts.com/i/1/5/25/2-in-1-paper-toy-hand-drawn-f1GF-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3143" y="3660739"/>
            <a:ext cx="4759987" cy="2677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323802" y="2776305"/>
            <a:ext cx="386705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/>
              <a:t> </a:t>
            </a:r>
            <a:r>
              <a:rPr lang="ru-RU" sz="4800" b="1" i="1" dirty="0"/>
              <a:t>«</a:t>
            </a:r>
            <a:r>
              <a:rPr lang="ru-RU" sz="4800" b="1" i="1" dirty="0" smtClean="0"/>
              <a:t>Флексагон»</a:t>
            </a:r>
            <a:endParaRPr lang="ru-RU" sz="4800" dirty="0"/>
          </a:p>
        </p:txBody>
      </p:sp>
      <p:pic>
        <p:nvPicPr>
          <p:cNvPr id="4102" name="Picture 6" descr="https://www.mos.ru/upload/newsfeed/afisha/mk_fleksagon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55" t="4381" r="16873" b="7280"/>
          <a:stretch/>
        </p:blipFill>
        <p:spPr bwMode="auto">
          <a:xfrm>
            <a:off x="1361511" y="735348"/>
            <a:ext cx="2729647" cy="1862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s://i.pinimg.com/originals/19/c3/21/19c3219d51e01ea17cebc7f49b9ca28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846" y="3660739"/>
            <a:ext cx="2808312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s://i.khvorostin.com/img/flexagon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7330" y="404664"/>
            <a:ext cx="4491609" cy="2524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9837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" descr="https://kartinkin.net/uploads/posts/2021-01/1610228018_4-p-fon-v-vide-bloknota-dlya-prezentatsii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" y="9184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s://i.pinimg.com/736x/db/2a/e5/db2ae5c74691c4c89c54f47467301e4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7" r="8509"/>
          <a:stretch/>
        </p:blipFill>
        <p:spPr bwMode="auto">
          <a:xfrm>
            <a:off x="1486882" y="475536"/>
            <a:ext cx="3754936" cy="2702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202920" y="647016"/>
            <a:ext cx="374653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i="1" dirty="0"/>
              <a:t>«Агамограф»</a:t>
            </a:r>
            <a:r>
              <a:rPr lang="ru-RU" sz="4400" dirty="0"/>
              <a:t> </a:t>
            </a:r>
          </a:p>
        </p:txBody>
      </p:sp>
      <p:pic>
        <p:nvPicPr>
          <p:cNvPr id="5124" name="Picture 4" descr="https://i.ytimg.com/vi/6O_31vRUJGc/maxresdefaul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675872"/>
            <a:ext cx="3840426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i.ytimg.com/vi/zVEj-yMxipE/maxresdefault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9681"/>
          <a:stretch/>
        </p:blipFill>
        <p:spPr bwMode="auto">
          <a:xfrm>
            <a:off x="5364088" y="1827859"/>
            <a:ext cx="3416003" cy="4144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1701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160</TotalTime>
  <Words>51</Words>
  <Application>Microsoft Office PowerPoint</Application>
  <PresentationFormat>Экран (4:3)</PresentationFormat>
  <Paragraphs>12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</dc:creator>
  <cp:lastModifiedBy>Наталья</cp:lastModifiedBy>
  <cp:revision>12</cp:revision>
  <dcterms:created xsi:type="dcterms:W3CDTF">2023-10-30T16:20:03Z</dcterms:created>
  <dcterms:modified xsi:type="dcterms:W3CDTF">2023-10-30T19:13:30Z</dcterms:modified>
</cp:coreProperties>
</file>