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1" r:id="rId3"/>
    <p:sldId id="262" r:id="rId4"/>
    <p:sldId id="263" r:id="rId5"/>
    <p:sldId id="264" r:id="rId6"/>
    <p:sldId id="273" r:id="rId7"/>
    <p:sldId id="265" r:id="rId8"/>
    <p:sldId id="266" r:id="rId9"/>
    <p:sldId id="272" r:id="rId10"/>
    <p:sldId id="267" r:id="rId11"/>
    <p:sldId id="268" r:id="rId12"/>
    <p:sldId id="269" r:id="rId13"/>
  </p:sldIdLst>
  <p:sldSz cx="12601575" cy="7200900"/>
  <p:notesSz cx="6858000" cy="9144000"/>
  <p:defaultTextStyle>
    <a:defPPr>
      <a:defRPr lang="ru-RU"/>
    </a:defPPr>
    <a:lvl1pPr marL="0" algn="l" defTabSz="113150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52" algn="l" defTabSz="113150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02" algn="l" defTabSz="113150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253" algn="l" defTabSz="113150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005" algn="l" defTabSz="113150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756" algn="l" defTabSz="113150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507" algn="l" defTabSz="113150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259" algn="l" defTabSz="113150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009" algn="l" defTabSz="113150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48" y="-96"/>
      </p:cViewPr>
      <p:guideLst>
        <p:guide orient="horz" pos="2269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75612-D0CF-4F0A-B0BF-D6B02222077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D66F-460F-442B-8AC0-82A2A0551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3150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5752" algn="l" defTabSz="113150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1502" algn="l" defTabSz="113150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7253" algn="l" defTabSz="113150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63005" algn="l" defTabSz="113150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28756" algn="l" defTabSz="113150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94507" algn="l" defTabSz="113150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60259" algn="l" defTabSz="113150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26009" algn="l" defTabSz="113150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D66F-460F-442B-8AC0-82A2A05512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18" y="2236947"/>
            <a:ext cx="10711340" cy="15435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237" y="4080510"/>
            <a:ext cx="882110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6143" y="288370"/>
            <a:ext cx="2835354" cy="6144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9" y="288370"/>
            <a:ext cx="8296037" cy="6144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37" y="4627247"/>
            <a:ext cx="10711340" cy="1430179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437" y="3052050"/>
            <a:ext cx="10711340" cy="157519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57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1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972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63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28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3945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9602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260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0079" y="1680211"/>
            <a:ext cx="5565696" cy="47522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5801" y="1680211"/>
            <a:ext cx="5565696" cy="47522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79" y="1611870"/>
            <a:ext cx="5567884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5752" indent="0">
              <a:buNone/>
              <a:defRPr sz="2500" b="1"/>
            </a:lvl2pPr>
            <a:lvl3pPr marL="1131502" indent="0">
              <a:buNone/>
              <a:defRPr sz="2200" b="1"/>
            </a:lvl3pPr>
            <a:lvl4pPr marL="1697253" indent="0">
              <a:buNone/>
              <a:defRPr sz="1900" b="1"/>
            </a:lvl4pPr>
            <a:lvl5pPr marL="2263005" indent="0">
              <a:buNone/>
              <a:defRPr sz="1900" b="1"/>
            </a:lvl5pPr>
            <a:lvl6pPr marL="2828756" indent="0">
              <a:buNone/>
              <a:defRPr sz="1900" b="1"/>
            </a:lvl6pPr>
            <a:lvl7pPr marL="3394507" indent="0">
              <a:buNone/>
              <a:defRPr sz="1900" b="1"/>
            </a:lvl7pPr>
            <a:lvl8pPr marL="3960259" indent="0">
              <a:buNone/>
              <a:defRPr sz="1900" b="1"/>
            </a:lvl8pPr>
            <a:lvl9pPr marL="45260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0079" y="2283620"/>
            <a:ext cx="5567884" cy="41488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1427" y="1611870"/>
            <a:ext cx="5570071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5752" indent="0">
              <a:buNone/>
              <a:defRPr sz="2500" b="1"/>
            </a:lvl2pPr>
            <a:lvl3pPr marL="1131502" indent="0">
              <a:buNone/>
              <a:defRPr sz="2200" b="1"/>
            </a:lvl3pPr>
            <a:lvl4pPr marL="1697253" indent="0">
              <a:buNone/>
              <a:defRPr sz="1900" b="1"/>
            </a:lvl4pPr>
            <a:lvl5pPr marL="2263005" indent="0">
              <a:buNone/>
              <a:defRPr sz="1900" b="1"/>
            </a:lvl5pPr>
            <a:lvl6pPr marL="2828756" indent="0">
              <a:buNone/>
              <a:defRPr sz="1900" b="1"/>
            </a:lvl6pPr>
            <a:lvl7pPr marL="3394507" indent="0">
              <a:buNone/>
              <a:defRPr sz="1900" b="1"/>
            </a:lvl7pPr>
            <a:lvl8pPr marL="3960259" indent="0">
              <a:buNone/>
              <a:defRPr sz="1900" b="1"/>
            </a:lvl8pPr>
            <a:lvl9pPr marL="45260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01427" y="2283620"/>
            <a:ext cx="5570071" cy="41488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286703"/>
            <a:ext cx="4145831" cy="122015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6867" y="286703"/>
            <a:ext cx="7044630" cy="6145769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80" y="1506856"/>
            <a:ext cx="4145831" cy="4925616"/>
          </a:xfrm>
        </p:spPr>
        <p:txBody>
          <a:bodyPr/>
          <a:lstStyle>
            <a:lvl1pPr marL="0" indent="0">
              <a:buNone/>
              <a:defRPr sz="1800"/>
            </a:lvl1pPr>
            <a:lvl2pPr marL="565752" indent="0">
              <a:buNone/>
              <a:defRPr sz="1500"/>
            </a:lvl2pPr>
            <a:lvl3pPr marL="1131502" indent="0">
              <a:buNone/>
              <a:defRPr sz="1200"/>
            </a:lvl3pPr>
            <a:lvl4pPr marL="1697253" indent="0">
              <a:buNone/>
              <a:defRPr sz="1100"/>
            </a:lvl4pPr>
            <a:lvl5pPr marL="2263005" indent="0">
              <a:buNone/>
              <a:defRPr sz="1100"/>
            </a:lvl5pPr>
            <a:lvl6pPr marL="2828756" indent="0">
              <a:buNone/>
              <a:defRPr sz="1100"/>
            </a:lvl6pPr>
            <a:lvl7pPr marL="3394507" indent="0">
              <a:buNone/>
              <a:defRPr sz="1100"/>
            </a:lvl7pPr>
            <a:lvl8pPr marL="3960259" indent="0">
              <a:buNone/>
              <a:defRPr sz="1100"/>
            </a:lvl8pPr>
            <a:lvl9pPr marL="45260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997" y="5040630"/>
            <a:ext cx="7560945" cy="59507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69997" y="643415"/>
            <a:ext cx="7560945" cy="4320540"/>
          </a:xfrm>
        </p:spPr>
        <p:txBody>
          <a:bodyPr/>
          <a:lstStyle>
            <a:lvl1pPr marL="0" indent="0">
              <a:buNone/>
              <a:defRPr sz="4000"/>
            </a:lvl1pPr>
            <a:lvl2pPr marL="565752" indent="0">
              <a:buNone/>
              <a:defRPr sz="3400"/>
            </a:lvl2pPr>
            <a:lvl3pPr marL="1131502" indent="0">
              <a:buNone/>
              <a:defRPr sz="2900"/>
            </a:lvl3pPr>
            <a:lvl4pPr marL="1697253" indent="0">
              <a:buNone/>
              <a:defRPr sz="2500"/>
            </a:lvl4pPr>
            <a:lvl5pPr marL="2263005" indent="0">
              <a:buNone/>
              <a:defRPr sz="2500"/>
            </a:lvl5pPr>
            <a:lvl6pPr marL="2828756" indent="0">
              <a:buNone/>
              <a:defRPr sz="2500"/>
            </a:lvl6pPr>
            <a:lvl7pPr marL="3394507" indent="0">
              <a:buNone/>
              <a:defRPr sz="2500"/>
            </a:lvl7pPr>
            <a:lvl8pPr marL="3960259" indent="0">
              <a:buNone/>
              <a:defRPr sz="2500"/>
            </a:lvl8pPr>
            <a:lvl9pPr marL="4526009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9997" y="5635706"/>
            <a:ext cx="7560945" cy="845105"/>
          </a:xfrm>
        </p:spPr>
        <p:txBody>
          <a:bodyPr/>
          <a:lstStyle>
            <a:lvl1pPr marL="0" indent="0">
              <a:buNone/>
              <a:defRPr sz="1800"/>
            </a:lvl1pPr>
            <a:lvl2pPr marL="565752" indent="0">
              <a:buNone/>
              <a:defRPr sz="1500"/>
            </a:lvl2pPr>
            <a:lvl3pPr marL="1131502" indent="0">
              <a:buNone/>
              <a:defRPr sz="1200"/>
            </a:lvl3pPr>
            <a:lvl4pPr marL="1697253" indent="0">
              <a:buNone/>
              <a:defRPr sz="1100"/>
            </a:lvl4pPr>
            <a:lvl5pPr marL="2263005" indent="0">
              <a:buNone/>
              <a:defRPr sz="1100"/>
            </a:lvl5pPr>
            <a:lvl6pPr marL="2828756" indent="0">
              <a:buNone/>
              <a:defRPr sz="1100"/>
            </a:lvl6pPr>
            <a:lvl7pPr marL="3394507" indent="0">
              <a:buNone/>
              <a:defRPr sz="1100"/>
            </a:lvl7pPr>
            <a:lvl8pPr marL="3960259" indent="0">
              <a:buNone/>
              <a:defRPr sz="1100"/>
            </a:lvl8pPr>
            <a:lvl9pPr marL="45260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  <a:prstGeom prst="rect">
            <a:avLst/>
          </a:prstGeom>
        </p:spPr>
        <p:txBody>
          <a:bodyPr vert="horz" lIns="113151" tIns="56575" rIns="113151" bIns="565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79" y="1680211"/>
            <a:ext cx="11341418" cy="4752261"/>
          </a:xfrm>
          <a:prstGeom prst="rect">
            <a:avLst/>
          </a:prstGeom>
        </p:spPr>
        <p:txBody>
          <a:bodyPr vert="horz" lIns="113151" tIns="56575" rIns="113151" bIns="565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0079" y="6674169"/>
            <a:ext cx="2940368" cy="383381"/>
          </a:xfrm>
          <a:prstGeom prst="rect">
            <a:avLst/>
          </a:prstGeom>
        </p:spPr>
        <p:txBody>
          <a:bodyPr vert="horz" lIns="113151" tIns="56575" rIns="113151" bIns="5657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454E-F668-4EDE-8F9D-52A48EADF28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5539" y="6674169"/>
            <a:ext cx="3990499" cy="383381"/>
          </a:xfrm>
          <a:prstGeom prst="rect">
            <a:avLst/>
          </a:prstGeom>
        </p:spPr>
        <p:txBody>
          <a:bodyPr vert="horz" lIns="113151" tIns="56575" rIns="113151" bIns="5657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31129" y="6674169"/>
            <a:ext cx="2940368" cy="383381"/>
          </a:xfrm>
          <a:prstGeom prst="rect">
            <a:avLst/>
          </a:prstGeom>
        </p:spPr>
        <p:txBody>
          <a:bodyPr vert="horz" lIns="113151" tIns="56575" rIns="113151" bIns="5657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DD8BA-28D4-45CC-BA5D-80E616E29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3150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14" indent="-424314" algn="l" defTabSz="113150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346" indent="-353594" algn="l" defTabSz="1131502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378" indent="-282875" algn="l" defTabSz="1131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130" indent="-282875" algn="l" defTabSz="113150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880" indent="-282875" algn="l" defTabSz="113150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631" indent="-282875" algn="l" defTabSz="113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383" indent="-282875" algn="l" defTabSz="113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134" indent="-282875" algn="l" defTabSz="113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8885" indent="-282875" algn="l" defTabSz="113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15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52" algn="l" defTabSz="11315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02" algn="l" defTabSz="11315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253" algn="l" defTabSz="11315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05" algn="l" defTabSz="11315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756" algn="l" defTabSz="11315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507" algn="l" defTabSz="11315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259" algn="l" defTabSz="11315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009" algn="l" defTabSz="11315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601575" cy="720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32112" y="727332"/>
            <a:ext cx="8137355" cy="1499250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pPr algn="ctr"/>
            <a:r>
              <a:rPr lang="ru-RU" sz="4500" b="1" dirty="0" smtClean="0">
                <a:latin typeface="Comic Sans MS" pitchFamily="66" charset="0"/>
              </a:rPr>
              <a:t>«Как делают бумагу </a:t>
            </a:r>
          </a:p>
          <a:p>
            <a:pPr algn="ctr"/>
            <a:r>
              <a:rPr lang="ru-RU" sz="4500" b="1" dirty="0" smtClean="0">
                <a:latin typeface="Comic Sans MS" pitchFamily="66" charset="0"/>
              </a:rPr>
              <a:t>в наши дни?»</a:t>
            </a:r>
            <a:endParaRPr lang="ru-RU" sz="4500" b="1" dirty="0">
              <a:latin typeface="Comic Sans MS" pitchFamily="66" charset="0"/>
            </a:endParaRPr>
          </a:p>
        </p:txBody>
      </p:sp>
      <p:pic>
        <p:nvPicPr>
          <p:cNvPr id="3078" name="Picture 6" descr="https://cdn2.static1-sima-land.com/items/397418/0/700-n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50" b="7751"/>
          <a:stretch>
            <a:fillRect/>
          </a:stretch>
        </p:blipFill>
        <p:spPr bwMode="auto">
          <a:xfrm rot="19883682">
            <a:off x="1436783" y="1823465"/>
            <a:ext cx="3444260" cy="2243658"/>
          </a:xfrm>
          <a:prstGeom prst="rect">
            <a:avLst/>
          </a:prstGeom>
          <a:noFill/>
        </p:spPr>
      </p:pic>
      <p:pic>
        <p:nvPicPr>
          <p:cNvPr id="3080" name="Picture 8" descr="http://dou-10prv.ru/uploads/images/22-223647_tamale-drawing-stack-school-books-clipart-png-transparent%282%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025" y="2390717"/>
            <a:ext cx="3509457" cy="2029305"/>
          </a:xfrm>
          <a:prstGeom prst="rect">
            <a:avLst/>
          </a:prstGeom>
          <a:noFill/>
        </p:spPr>
      </p:pic>
      <p:pic>
        <p:nvPicPr>
          <p:cNvPr id="3082" name="Picture 10" descr="https://agrotorg.net/imgs/board/27/332627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98" b="9270"/>
          <a:stretch>
            <a:fillRect/>
          </a:stretch>
        </p:blipFill>
        <p:spPr bwMode="auto">
          <a:xfrm>
            <a:off x="1735931" y="3676059"/>
            <a:ext cx="5156279" cy="33267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06136" y="4885794"/>
            <a:ext cx="6351106" cy="1899359"/>
          </a:xfrm>
          <a:prstGeom prst="rect">
            <a:avLst/>
          </a:prstGeom>
        </p:spPr>
        <p:txBody>
          <a:bodyPr wrap="square" lIns="113151" tIns="56575" rIns="113151" bIns="56575">
            <a:spAutoFit/>
          </a:bodyPr>
          <a:lstStyle/>
          <a:p>
            <a:pPr algn="r"/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Донцова Н.В.</a:t>
            </a:r>
          </a:p>
          <a:p>
            <a:pPr algn="r"/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категории                                                                      МДОАУ №56 г.Орска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601575" cy="7200900"/>
          </a:xfrm>
          <a:prstGeom prst="rect">
            <a:avLst/>
          </a:prstGeom>
          <a:noFill/>
        </p:spPr>
      </p:pic>
      <p:pic>
        <p:nvPicPr>
          <p:cNvPr id="27650" name="Picture 2" descr="https://avatars.mds.yandex.net/get-zen_doc/3472576/pub_5ee1304d02f32409b790aeec_5ee13102cc288b2e17f1ada4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8222" y="1256591"/>
            <a:ext cx="4804250" cy="2872815"/>
          </a:xfrm>
          <a:prstGeom prst="rect">
            <a:avLst/>
          </a:prstGeom>
          <a:noFill/>
        </p:spPr>
      </p:pic>
      <p:pic>
        <p:nvPicPr>
          <p:cNvPr id="27652" name="Picture 4" descr="https://smekalo4ka.ru/wp-content/uploads/2018/01/3-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7596" y="3373626"/>
            <a:ext cx="5597961" cy="3371889"/>
          </a:xfrm>
          <a:prstGeom prst="rect">
            <a:avLst/>
          </a:prstGeom>
          <a:noFill/>
        </p:spPr>
      </p:pic>
      <p:pic>
        <p:nvPicPr>
          <p:cNvPr id="27654" name="Picture 6" descr="https://thumbs.dreamstime.com/z/%D0%B7%D0%B0%D0%BF%D0%B8%D1%81%D1%8B%D0%B2%D0%B0%D0%B5%D1%82-%D1%81%D1%82%D0%B0%D1%80%D1%83%D1%8E-%D0%BA%D1%83%D1%87%D1%83-1299250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45" t="6154" r="8658" b="9231"/>
          <a:stretch>
            <a:fillRect/>
          </a:stretch>
        </p:blipFill>
        <p:spPr bwMode="auto">
          <a:xfrm>
            <a:off x="6499259" y="878548"/>
            <a:ext cx="4167914" cy="3175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33639" y="576115"/>
            <a:ext cx="4664093" cy="498976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r>
              <a:rPr lang="ru-RU" sz="2500" b="1" dirty="0" smtClean="0">
                <a:latin typeface="Comic Sans MS" pitchFamily="66" charset="0"/>
              </a:rPr>
              <a:t>Макулатура – вторсырье</a:t>
            </a:r>
            <a:endParaRPr lang="ru-RU" sz="25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601575" cy="7200900"/>
          </a:xfrm>
          <a:prstGeom prst="rect">
            <a:avLst/>
          </a:prstGeom>
          <a:noFill/>
        </p:spPr>
      </p:pic>
      <p:pic>
        <p:nvPicPr>
          <p:cNvPr id="32770" name="Picture 2" descr="http://xn--90abfbbceusoncq3a9exe.xn--p1ai/upload/323/u32397/5c/cc/d66ce0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695" y="1105374"/>
            <a:ext cx="9427422" cy="55194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2875" y="424898"/>
            <a:ext cx="5854926" cy="498976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pPr algn="ctr"/>
            <a:r>
              <a:rPr lang="ru-RU" sz="2500" b="1" dirty="0" smtClean="0">
                <a:latin typeface="Comic Sans MS" pitchFamily="66" charset="0"/>
              </a:rPr>
              <a:t>Переработка макулатуры</a:t>
            </a:r>
            <a:endParaRPr lang="ru-RU" sz="25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601575" cy="7200900"/>
          </a:xfrm>
          <a:prstGeom prst="rect">
            <a:avLst/>
          </a:prstGeom>
          <a:noFill/>
        </p:spPr>
      </p:pic>
      <p:pic>
        <p:nvPicPr>
          <p:cNvPr id="30722" name="Picture 2" descr="https://solovushka.su/images/Zachem_sobirat_ofisnuyu_bumagu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8259" y="504106"/>
            <a:ext cx="979308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601575" cy="7200900"/>
          </a:xfrm>
          <a:prstGeom prst="rect">
            <a:avLst/>
          </a:prstGeom>
          <a:noFill/>
        </p:spPr>
      </p:pic>
      <p:pic>
        <p:nvPicPr>
          <p:cNvPr id="2050" name="Picture 2" descr="https://crosti.ru/patterns/00/1e/9f/fc55ae1e93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67" y="504106"/>
            <a:ext cx="912971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601575" cy="7200900"/>
          </a:xfrm>
          <a:prstGeom prst="rect">
            <a:avLst/>
          </a:prstGeom>
          <a:noFill/>
        </p:spPr>
      </p:pic>
      <p:pic>
        <p:nvPicPr>
          <p:cNvPr id="23554" name="Picture 2" descr="https://discoveric.ru/tmp/upload/record/2257/w_225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23" y="349289"/>
            <a:ext cx="7839645" cy="4253384"/>
          </a:xfrm>
          <a:prstGeom prst="rect">
            <a:avLst/>
          </a:prstGeom>
          <a:noFill/>
        </p:spPr>
      </p:pic>
      <p:pic>
        <p:nvPicPr>
          <p:cNvPr id="4" name="Picture 2" descr="https://pbs.twimg.com/media/D2MatUAXcAA1L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6899" y="4205318"/>
            <a:ext cx="5656453" cy="2659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37458" y="4734576"/>
            <a:ext cx="3473262" cy="791363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Бумажная фабрика (комбинат)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2874" y="6473569"/>
            <a:ext cx="3076318" cy="498976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pPr algn="r"/>
            <a:r>
              <a:rPr lang="ru-RU" sz="2500" b="1" dirty="0" smtClean="0">
                <a:latin typeface="Comic Sans MS" pitchFamily="66" charset="0"/>
              </a:rPr>
              <a:t>лесовоз</a:t>
            </a:r>
            <a:endParaRPr lang="ru-RU" sz="25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601575" cy="7200900"/>
          </a:xfrm>
          <a:prstGeom prst="rect">
            <a:avLst/>
          </a:prstGeom>
          <a:noFill/>
        </p:spPr>
      </p:pic>
      <p:pic>
        <p:nvPicPr>
          <p:cNvPr id="24582" name="Picture 6" descr="https://i.ytimg.com/vi/Z0xw2Vk6Cbg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8259" y="1256590"/>
            <a:ext cx="9615094" cy="52961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167" y="349289"/>
            <a:ext cx="8435062" cy="837530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pPr algn="ctr"/>
            <a:r>
              <a:rPr lang="ru-RU" sz="2500" b="1" dirty="0" smtClean="0">
                <a:latin typeface="Comic Sans MS" pitchFamily="66" charset="0"/>
              </a:rPr>
              <a:t>Деревообрабатывающий станок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(снимают кору) 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601575" cy="7200900"/>
          </a:xfrm>
          <a:prstGeom prst="rect">
            <a:avLst/>
          </a:prstGeom>
          <a:noFill/>
        </p:spPr>
      </p:pic>
      <p:pic>
        <p:nvPicPr>
          <p:cNvPr id="25602" name="Picture 2" descr="https://molom.ru/upload/iblock/2d9/2d9a45f2939995f37ba5d96c685c00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584" y="349288"/>
            <a:ext cx="9176563" cy="5051361"/>
          </a:xfrm>
          <a:prstGeom prst="rect">
            <a:avLst/>
          </a:prstGeom>
          <a:noFill/>
        </p:spPr>
      </p:pic>
      <p:pic>
        <p:nvPicPr>
          <p:cNvPr id="25604" name="Picture 4" descr="https://theslide.ru/img/thumbs/42cd0cd3dbb2bb871707a96d6b63021a-800x.jpg"/>
          <p:cNvPicPr>
            <a:picLocks noChangeAspect="1" noChangeArrowheads="1"/>
          </p:cNvPicPr>
          <p:nvPr/>
        </p:nvPicPr>
        <p:blipFill>
          <a:blip r:embed="rId4" cstate="print"/>
          <a:srcRect l="7869" t="16488" r="10066" b="5569"/>
          <a:stretch>
            <a:fillRect/>
          </a:stretch>
        </p:blipFill>
        <p:spPr bwMode="auto">
          <a:xfrm>
            <a:off x="1438222" y="4356535"/>
            <a:ext cx="4465621" cy="24236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99260" y="5760690"/>
            <a:ext cx="4862565" cy="498976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r>
              <a:rPr lang="ru-RU" sz="2500" b="1" dirty="0" smtClean="0">
                <a:latin typeface="Comic Sans MS" pitchFamily="66" charset="0"/>
              </a:rPr>
              <a:t>Измельчение древесины</a:t>
            </a:r>
            <a:endParaRPr lang="ru-RU" sz="25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601575" cy="7200900"/>
          </a:xfrm>
          <a:prstGeom prst="rect">
            <a:avLst/>
          </a:prstGeom>
          <a:noFill/>
        </p:spPr>
      </p:pic>
      <p:pic>
        <p:nvPicPr>
          <p:cNvPr id="26626" name="Picture 2" descr="https://ds02.infourok.ru/uploads/ex/0897/0008326e-4541237f/img4.jpg"/>
          <p:cNvPicPr>
            <a:picLocks noChangeAspect="1" noChangeArrowheads="1"/>
          </p:cNvPicPr>
          <p:nvPr/>
        </p:nvPicPr>
        <p:blipFill>
          <a:blip r:embed="rId4" cstate="print"/>
          <a:srcRect l="4000" t="16000" r="4000" b="2667"/>
          <a:stretch>
            <a:fillRect/>
          </a:stretch>
        </p:blipFill>
        <p:spPr bwMode="auto">
          <a:xfrm>
            <a:off x="1735931" y="1105374"/>
            <a:ext cx="9279381" cy="49433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34402" y="6264746"/>
            <a:ext cx="9129714" cy="498976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pPr algn="ctr"/>
            <a:r>
              <a:rPr lang="ru-RU" sz="2500" b="1" dirty="0" smtClean="0">
                <a:latin typeface="Comic Sans MS" pitchFamily="66" charset="0"/>
              </a:rPr>
              <a:t>Процесс варки (длится 10 часов)</a:t>
            </a:r>
            <a:endParaRPr lang="ru-RU" sz="25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3708" y="424899"/>
            <a:ext cx="6251870" cy="560531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pPr algn="ctr"/>
            <a:r>
              <a:rPr lang="ru-RU" sz="2900" b="1" dirty="0" smtClean="0">
                <a:latin typeface="Comic Sans MS" pitchFamily="66" charset="0"/>
              </a:rPr>
              <a:t>Получение целлюлозы</a:t>
            </a:r>
            <a:endParaRPr lang="ru-RU" sz="29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848965" cy="7200900"/>
          </a:xfrm>
          <a:prstGeom prst="rect">
            <a:avLst/>
          </a:prstGeom>
          <a:noFill/>
        </p:spPr>
      </p:pic>
      <p:pic>
        <p:nvPicPr>
          <p:cNvPr id="28676" name="Picture 4" descr="https://zab.ru/image/960x639/news_cbkfotozwezda.perm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6" y="1029765"/>
            <a:ext cx="9793088" cy="55230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27528" y="349289"/>
            <a:ext cx="5755689" cy="498976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pPr algn="ctr"/>
            <a:r>
              <a:rPr lang="ru-RU" sz="2500" b="1" dirty="0" smtClean="0">
                <a:latin typeface="Comic Sans MS" pitchFamily="66" charset="0"/>
              </a:rPr>
              <a:t>Бумагодельная машина</a:t>
            </a:r>
            <a:endParaRPr lang="ru-RU" sz="25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601575" cy="7200900"/>
          </a:xfrm>
          <a:prstGeom prst="rect">
            <a:avLst/>
          </a:prstGeom>
          <a:noFill/>
        </p:spPr>
      </p:pic>
      <p:pic>
        <p:nvPicPr>
          <p:cNvPr id="29698" name="Picture 2" descr="https://w7.pngwing.com/pngs/738/247/png-transparent-book-discussion-club-paperback-book-stack-four-assorted-color-books-rectangle-reading-material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96361">
            <a:off x="1238463" y="953176"/>
            <a:ext cx="2162346" cy="1647503"/>
          </a:xfrm>
          <a:prstGeom prst="rect">
            <a:avLst/>
          </a:prstGeom>
          <a:noFill/>
        </p:spPr>
      </p:pic>
      <p:pic>
        <p:nvPicPr>
          <p:cNvPr id="29700" name="Picture 4" descr="https://im0-tub-ru.yandex.net/i?id=2285a984908354014d6f8c0257300971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9998">
            <a:off x="3292437" y="930333"/>
            <a:ext cx="2486245" cy="1894283"/>
          </a:xfrm>
          <a:prstGeom prst="rect">
            <a:avLst/>
          </a:prstGeom>
          <a:noFill/>
        </p:spPr>
      </p:pic>
      <p:pic>
        <p:nvPicPr>
          <p:cNvPr id="29702" name="Picture 6" descr="https://detectivebookshop.ru/image/1016779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3043">
            <a:off x="2083659" y="2521389"/>
            <a:ext cx="2924724" cy="1570996"/>
          </a:xfrm>
          <a:prstGeom prst="rect">
            <a:avLst/>
          </a:prstGeom>
          <a:noFill/>
        </p:spPr>
      </p:pic>
      <p:pic>
        <p:nvPicPr>
          <p:cNvPr id="29704" name="Picture 8" descr="https://tosno.47lib.ru/Files/image/5_19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99768">
            <a:off x="6621267" y="1386836"/>
            <a:ext cx="2570970" cy="1773419"/>
          </a:xfrm>
          <a:prstGeom prst="rect">
            <a:avLst/>
          </a:prstGeom>
          <a:noFill/>
        </p:spPr>
      </p:pic>
      <p:pic>
        <p:nvPicPr>
          <p:cNvPr id="29706" name="Picture 10" descr="http://ae01.alicdn.com/kf/H0bbb569e551f41008177167ccce0bac7S/3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BDCD7"/>
              </a:clrFrom>
              <a:clrTo>
                <a:srgbClr val="DBDCD7">
                  <a:alpha val="0"/>
                </a:srgbClr>
              </a:clrTo>
            </a:clrChange>
          </a:blip>
          <a:srcRect l="2985" t="8955" b="22388"/>
          <a:stretch>
            <a:fillRect/>
          </a:stretch>
        </p:blipFill>
        <p:spPr bwMode="auto">
          <a:xfrm rot="1847505">
            <a:off x="8314413" y="737112"/>
            <a:ext cx="2951551" cy="1591459"/>
          </a:xfrm>
          <a:prstGeom prst="rect">
            <a:avLst/>
          </a:prstGeom>
          <a:noFill/>
        </p:spPr>
      </p:pic>
      <p:pic>
        <p:nvPicPr>
          <p:cNvPr id="29712" name="Picture 16" descr="https://kvartal39.ru/images/stories/virtuemart/product/0998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0" t="16418" r="5970" b="16418"/>
          <a:stretch>
            <a:fillRect/>
          </a:stretch>
        </p:blipFill>
        <p:spPr bwMode="auto">
          <a:xfrm>
            <a:off x="8980161" y="2390716"/>
            <a:ext cx="2480901" cy="1441685"/>
          </a:xfrm>
          <a:prstGeom prst="rect">
            <a:avLst/>
          </a:prstGeom>
          <a:noFill/>
        </p:spPr>
      </p:pic>
      <p:pic>
        <p:nvPicPr>
          <p:cNvPr id="29722" name="Picture 26" descr="https://s.alicdn.com/@sc01/kf/Heedc450ce5244666a0bd2f3366052981n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0651" y="3827275"/>
            <a:ext cx="4564858" cy="316180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38222" y="424898"/>
            <a:ext cx="4564858" cy="452809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Школьные принадлежности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0857" y="3751668"/>
            <a:ext cx="4366385" cy="452809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Изделия для квартиры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167" y="4810185"/>
            <a:ext cx="2580136" cy="791363"/>
          </a:xfrm>
          <a:prstGeom prst="rect">
            <a:avLst/>
          </a:prstGeom>
          <a:noFill/>
        </p:spPr>
        <p:txBody>
          <a:bodyPr wrap="square" lIns="113151" tIns="56575" rIns="113151" bIns="56575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Изделия для упаковки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601575" cy="7200900"/>
          </a:xfrm>
          <a:prstGeom prst="rect">
            <a:avLst/>
          </a:prstGeom>
          <a:noFill/>
        </p:spPr>
      </p:pic>
      <p:pic>
        <p:nvPicPr>
          <p:cNvPr id="3" name="Рисунок 2" descr="https://ped-kopilka.ru/upload/blogs2/2016/10/47333_1ae55dd240139ceb6af35d8b6775cc0e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4403" y="504106"/>
            <a:ext cx="893124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59</Words>
  <Application>Microsoft Office PowerPoint</Application>
  <PresentationFormat>Произвольный</PresentationFormat>
  <Paragraphs>19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</cp:revision>
  <dcterms:created xsi:type="dcterms:W3CDTF">2021-03-14T11:59:31Z</dcterms:created>
  <dcterms:modified xsi:type="dcterms:W3CDTF">2021-03-22T15:08:57Z</dcterms:modified>
</cp:coreProperties>
</file>