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4" r:id="rId5"/>
    <p:sldId id="267" r:id="rId6"/>
    <p:sldId id="266" r:id="rId7"/>
    <p:sldId id="265" r:id="rId8"/>
  </p:sldIdLst>
  <p:sldSz cx="12190413" cy="6858000"/>
  <p:notesSz cx="6858000" cy="9144000"/>
  <p:defaultTextStyle>
    <a:defPPr>
      <a:defRPr lang="ru-RU"/>
    </a:defPPr>
    <a:lvl1pPr marL="0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03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60" algn="l" defTabSz="9143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80"/>
    <a:srgbClr val="990099"/>
    <a:srgbClr val="0033CC"/>
    <a:srgbClr val="00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8" y="-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39"/>
            <a:ext cx="10361851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46"/>
            <a:ext cx="2742843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6"/>
            <a:ext cx="8025355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2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1" y="4406903"/>
            <a:ext cx="10361851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1" y="2906719"/>
            <a:ext cx="10361851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9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208"/>
            <a:ext cx="5384099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8"/>
            <a:ext cx="5384099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5"/>
            <a:ext cx="538621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57" indent="0">
              <a:buNone/>
              <a:defRPr sz="2100" b="1"/>
            </a:lvl2pPr>
            <a:lvl3pPr marL="914316" indent="0">
              <a:buNone/>
              <a:defRPr sz="1900" b="1"/>
            </a:lvl3pPr>
            <a:lvl4pPr marL="1371472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3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80"/>
            <a:ext cx="5386215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0" y="1535115"/>
            <a:ext cx="5388332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57" indent="0">
              <a:buNone/>
              <a:defRPr sz="2100" b="1"/>
            </a:lvl2pPr>
            <a:lvl3pPr marL="914316" indent="0">
              <a:buNone/>
              <a:defRPr sz="1900" b="1"/>
            </a:lvl3pPr>
            <a:lvl4pPr marL="1371472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3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0" y="2174880"/>
            <a:ext cx="5388332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8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4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3"/>
            <a:ext cx="4010561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5" y="273056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6"/>
            <a:ext cx="40105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6" indent="0">
              <a:buNone/>
              <a:defRPr sz="900"/>
            </a:lvl3pPr>
            <a:lvl4pPr marL="1371472" indent="0">
              <a:buNone/>
              <a:defRPr sz="900"/>
            </a:lvl4pPr>
            <a:lvl5pPr marL="1828631" indent="0">
              <a:buNone/>
              <a:defRPr sz="900"/>
            </a:lvl5pPr>
            <a:lvl6pPr marL="2285788" indent="0">
              <a:buNone/>
              <a:defRPr sz="900"/>
            </a:lvl6pPr>
            <a:lvl7pPr marL="2742945" indent="0">
              <a:buNone/>
              <a:defRPr sz="900"/>
            </a:lvl7pPr>
            <a:lvl8pPr marL="3200103" indent="0">
              <a:buNone/>
              <a:defRPr sz="900"/>
            </a:lvl8pPr>
            <a:lvl9pPr marL="36572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1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4"/>
            <a:ext cx="7314248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3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6" indent="0">
              <a:buNone/>
              <a:defRPr sz="2300"/>
            </a:lvl3pPr>
            <a:lvl4pPr marL="1371472" indent="0">
              <a:buNone/>
              <a:defRPr sz="2100"/>
            </a:lvl4pPr>
            <a:lvl5pPr marL="1828631" indent="0">
              <a:buNone/>
              <a:defRPr sz="2100"/>
            </a:lvl5pPr>
            <a:lvl6pPr marL="2285788" indent="0">
              <a:buNone/>
              <a:defRPr sz="2100"/>
            </a:lvl6pPr>
            <a:lvl7pPr marL="2742945" indent="0">
              <a:buNone/>
              <a:defRPr sz="2100"/>
            </a:lvl7pPr>
            <a:lvl8pPr marL="3200103" indent="0">
              <a:buNone/>
              <a:defRPr sz="2100"/>
            </a:lvl8pPr>
            <a:lvl9pPr marL="3657260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41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6" indent="0">
              <a:buNone/>
              <a:defRPr sz="900"/>
            </a:lvl3pPr>
            <a:lvl4pPr marL="1371472" indent="0">
              <a:buNone/>
              <a:defRPr sz="900"/>
            </a:lvl4pPr>
            <a:lvl5pPr marL="1828631" indent="0">
              <a:buNone/>
              <a:defRPr sz="900"/>
            </a:lvl5pPr>
            <a:lvl6pPr marL="2285788" indent="0">
              <a:buNone/>
              <a:defRPr sz="900"/>
            </a:lvl6pPr>
            <a:lvl7pPr marL="2742945" indent="0">
              <a:buNone/>
              <a:defRPr sz="900"/>
            </a:lvl7pPr>
            <a:lvl8pPr marL="3200103" indent="0">
              <a:buNone/>
              <a:defRPr sz="900"/>
            </a:lvl8pPr>
            <a:lvl9pPr marL="36572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7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5"/>
            <a:ext cx="10971372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8"/>
            <a:ext cx="10971372" cy="452596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9"/>
            <a:ext cx="2844430" cy="36512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FF6F-0646-43AF-98AC-22221D11D0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9"/>
            <a:ext cx="3860297" cy="36512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9"/>
            <a:ext cx="2844430" cy="36512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C9AB-9869-4269-BB3C-5EB46FCEC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9" indent="-34286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3" algn="l" defTabSz="9143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4" indent="-228578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1" indent="-228578" algn="l" defTabSz="9143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0" indent="-228578" algn="l" defTabSz="9143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6" indent="-228578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5" indent="-228578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8" indent="-228578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1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3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d5aff2/99/ad/923f400d762698ce7da5fd63854cf35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0709" y="404665"/>
            <a:ext cx="9360405" cy="58476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дошкольное автономное учреждение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«Центр развития ребенка – детский сад № 56 «Надежда» г. Орска»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5183" y="3068962"/>
            <a:ext cx="184712" cy="38471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4726" y="2348880"/>
            <a:ext cx="8856986" cy="83098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4800" b="1" i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«Умный будильник»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9894" y="4869160"/>
            <a:ext cx="3655135" cy="126187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Донцова Н.В.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категории                                                                      МДОАУ №56 г.Орска </a:t>
            </a:r>
          </a:p>
        </p:txBody>
      </p:sp>
      <p:pic>
        <p:nvPicPr>
          <p:cNvPr id="12" name="Рисунок 11" descr="C:\Users\79313\Desktop\IMG_20220213_130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76" y="3429000"/>
            <a:ext cx="2880503" cy="298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34447" y="112474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</a:p>
          <a:p>
            <a:pPr algn="ctr"/>
            <a:r>
              <a:rPr lang="ru-RU" sz="36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безопасности </a:t>
            </a:r>
            <a:endParaRPr lang="ru-RU" sz="3600" b="1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d5aff2/99/ad/923f400d762698ce7da5fd63854cf35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9" y="0"/>
            <a:ext cx="121904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35183" y="3068962"/>
            <a:ext cx="184712" cy="38471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02718" y="47667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у дошкольников  навыков  безопасного  поведения  в различных жизненных ситуациях, самостоятельности и ответственности за свою жизнь и здоровье.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5500" y="1607023"/>
            <a:ext cx="9505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здорового образа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 основ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во дворе, на улице, в общественном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транспорте; знаний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осторожном обращении с опасными предметами и правильном поведении при контактах с незнакомыми людьми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сообразительность, инициативу при решении проблемных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умение предвидеть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опасность, по возможности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— действовать.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осознанное  отношения  к выполнению  правил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4726" y="4797152"/>
            <a:ext cx="914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r>
              <a:rPr lang="ru-RU" sz="20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с магнитами; набор дидактических карточек  по темам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(ПДД, Пожарная безопасность, Опасные предметы в быту, Ребенок и незнакомец, Где живут витамины?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.znanio.ru/d5aff2/99/ad/923f400d762698ce7da5fd63854cf35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2932" y="1052736"/>
            <a:ext cx="98650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Дидактическая </a:t>
            </a:r>
            <a:r>
              <a:rPr lang="ru-RU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«Моя безопасность</a:t>
            </a:r>
            <a:r>
              <a:rPr lang="ru-RU" sz="3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 предназначена для детей 4-5 лет.)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6791" y="2145275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 знаний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личной безопасности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 и  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в чрезвычайных ситуациях. </a:t>
            </a:r>
            <a:r>
              <a:rPr lang="ru-RU" dirty="0"/>
              <a:t> </a:t>
            </a:r>
          </a:p>
        </p:txBody>
      </p:sp>
      <p:pic>
        <p:nvPicPr>
          <p:cNvPr id="9" name="Рисунок 8" descr="C:\Users\79313\Desktop\IMG_20220214_1649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1330" y="2560745"/>
            <a:ext cx="4176465" cy="33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90950" y="4046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игры:</a:t>
            </a:r>
            <a:endParaRPr lang="ru-RU" sz="32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опал ребенок. Как избежать этого? mamyprofi.ru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2932" y="4676712"/>
            <a:ext cx="1561762" cy="166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Детский сад 211 г.Челябинска &quot;Непоседы&quot;: Декабрь 20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8730" y="3861048"/>
            <a:ext cx="1392164" cy="13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еверяне - призеры Всероссийской конференции в области пожарной безопасности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5" r="3372"/>
          <a:stretch/>
        </p:blipFill>
        <p:spPr bwMode="auto">
          <a:xfrm>
            <a:off x="4194698" y="4897408"/>
            <a:ext cx="1536576" cy="1460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&quot;В ГОСТЯХ У СВЕТОФОРА&quot; (игра-занятие для детей старшего возраста) - ОБЖ - РАЗВИВАЮЩИЕ ЗАНЯТИЯ В ДЕТСКОМ САДУ - Каталог файлов -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5166" y="3714935"/>
            <a:ext cx="1459486" cy="14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5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.znanio.ru/d5aff2/99/ad/923f400d762698ce7da5fd63854cf35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6694" y="548680"/>
            <a:ext cx="9793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</a:t>
            </a:r>
            <a:r>
              <a:rPr lang="ru-RU" sz="20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2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могут принимать участие от 2 до 4 человек.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выбирают одну из зон безопасности и закрепляют её в центре будильника. Далее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из разрезных   карточек те, которые подходят к этой безопасности, рассказывают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ситуация изображена на этой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карточке  и прикрепляют её на будильник.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79313\Desktop\IMG_20220211_1538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/>
          <a:stretch/>
        </p:blipFill>
        <p:spPr bwMode="auto">
          <a:xfrm>
            <a:off x="1774726" y="2363645"/>
            <a:ext cx="4608512" cy="4023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9313\Desktop\IMG_20220214_1643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7"/>
          <a:stretch/>
        </p:blipFill>
        <p:spPr bwMode="auto">
          <a:xfrm rot="5400000">
            <a:off x="7035676" y="2287271"/>
            <a:ext cx="4023716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05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.znanio.ru/d5aff2/99/ad/923f400d762698ce7da5fd63854cf35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7415" y="692696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живут витамины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детей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79313\Desktop\IMG_20220214_1655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6550" y="2223564"/>
            <a:ext cx="4573898" cy="3816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74727" y="2060848"/>
            <a:ext cx="4335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 знаний  о витаминах, об их пользе для здоровья человека, о содержании тех или иных витаминов в различных продуктах. </a:t>
            </a:r>
          </a:p>
        </p:txBody>
      </p:sp>
    </p:spTree>
    <p:extLst>
      <p:ext uri="{BB962C8B-B14F-4D97-AF65-F5344CB8AC3E}">
        <p14:creationId xmlns:p14="http://schemas.microsoft.com/office/powerpoint/2010/main" val="36605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.znanio.ru/d5aff2/99/ad/923f400d762698ce7da5fd63854cf35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875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6638" y="358008"/>
            <a:ext cx="1051316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sz="28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выбрать карточки – продукты, где содержится нужный витамин: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«А»: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полезен для кожи, зрения, зубов, костей, встречаюсь в…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«В»: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организм, необходим для работы нервной системы, встречается в….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«С»: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закаливает организм, оказывает благоприятное действие на зубы и кости, встречается в…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«D»: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нормальный рост и развитие костей, встречается в…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 descr="C:\Users\79313\Desktop\IMG_20220211_1534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74726" y="2852937"/>
            <a:ext cx="4680521" cy="356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79313\Desktop\IMG_20220214_1706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/>
          <a:stretch/>
        </p:blipFill>
        <p:spPr bwMode="auto">
          <a:xfrm rot="5400000">
            <a:off x="7339457" y="2616800"/>
            <a:ext cx="3560169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1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.znanio.ru/d5aff2/99/ad/923f400d762698ce7da5fd63854cf35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ds04.infourok.ru/uploads/ex/0014/001967fb-904934f9/img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90" y="2564904"/>
            <a:ext cx="568863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18742" y="620688"/>
            <a:ext cx="8784976" cy="20882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Жизнь и здоровье в ваших руках!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429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388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31</cp:revision>
  <dcterms:created xsi:type="dcterms:W3CDTF">2022-02-08T17:09:10Z</dcterms:created>
  <dcterms:modified xsi:type="dcterms:W3CDTF">2022-02-20T15:54:40Z</dcterms:modified>
</cp:coreProperties>
</file>