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9"/>
  </p:notesMasterIdLst>
  <p:sldIdLst>
    <p:sldId id="363" r:id="rId4"/>
    <p:sldId id="377" r:id="rId5"/>
    <p:sldId id="367" r:id="rId6"/>
    <p:sldId id="379" r:id="rId7"/>
    <p:sldId id="381" r:id="rId8"/>
    <p:sldId id="368" r:id="rId9"/>
    <p:sldId id="369" r:id="rId10"/>
    <p:sldId id="384" r:id="rId11"/>
    <p:sldId id="386" r:id="rId12"/>
    <p:sldId id="371" r:id="rId13"/>
    <p:sldId id="388" r:id="rId14"/>
    <p:sldId id="387" r:id="rId15"/>
    <p:sldId id="372" r:id="rId16"/>
    <p:sldId id="375" r:id="rId17"/>
    <p:sldId id="3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xmlns="" id="{FF7BDD8C-DBA7-4764-A656-F919427114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88D4141-DDEB-40F4-B784-0C7E8499A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D8F181D7-1D78-4A9F-891E-7FF1339D8D0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015620" y="1422245"/>
            <a:ext cx="717638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CB2D35DD-3012-4060-B307-222D845BB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96F6EC6F-CD4C-4990-A245-26A2E187E7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5161" y="1953290"/>
            <a:ext cx="7356839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A2E5076-EB3B-4F2A-B1CA-DF4FCDC8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xmlns="" id="{2E3BCD6D-C303-4864-B3F7-57504C804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3467D47C-FBB8-4493-8D52-7F3F238780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816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2B8D2CF-5334-4EFD-B6F8-5286E571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EA89354-162C-4B34-BCDE-6EFE07CA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B6E7C6-4DD6-46D6-8D42-33C4FE95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28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C30DA3-D434-41BE-9F9E-8CEF940F49AE}"/>
              </a:ext>
            </a:extLst>
          </p:cNvPr>
          <p:cNvGrpSpPr/>
          <p:nvPr userDrawn="1"/>
        </p:nvGrpSpPr>
        <p:grpSpPr>
          <a:xfrm>
            <a:off x="1200508" y="1779191"/>
            <a:ext cx="1512000" cy="265485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36CEC37-AE54-4204-926B-C76F46588CF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E60B77A-53FD-4AF2-A307-E9092175FAE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77FDCAC-7B49-41A2-BE9C-391E7056C08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60F1F554-1B98-471E-A329-2CCFAEA07233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6520737B-1186-4E1C-A360-4B9B8D32D5F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xmlns="" id="{A3D8A21E-0901-48B8-A295-7A257C040765}"/>
              </a:ext>
            </a:extLst>
          </p:cNvPr>
          <p:cNvGrpSpPr/>
          <p:nvPr userDrawn="1"/>
        </p:nvGrpSpPr>
        <p:grpSpPr>
          <a:xfrm>
            <a:off x="3962075" y="1779191"/>
            <a:ext cx="1512000" cy="2654855"/>
            <a:chOff x="445712" y="1449040"/>
            <a:chExt cx="2113018" cy="3924176"/>
          </a:xfrm>
        </p:grpSpPr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xmlns="" id="{6A107028-0C6A-44AE-9857-3E19BFBC625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xmlns="" id="{8B5810DE-111C-4544-99EB-EF865DE49C8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xmlns="" id="{0E56DDB0-CF1E-4473-9566-2CF400B1D03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7">
                <a:extLst>
                  <a:ext uri="{FF2B5EF4-FFF2-40B4-BE49-F238E27FC236}">
                    <a16:creationId xmlns:a16="http://schemas.microsoft.com/office/drawing/2014/main" xmlns="" id="{675AE696-9854-4F9F-8328-3D901AB87BC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xmlns="" id="{1EE822FB-BAB6-4765-BAB8-F8CFD8DBD1C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xmlns="" id="{738D86BF-9B29-48E5-9140-E38AC9180C0A}"/>
              </a:ext>
            </a:extLst>
          </p:cNvPr>
          <p:cNvGrpSpPr/>
          <p:nvPr userDrawn="1"/>
        </p:nvGrpSpPr>
        <p:grpSpPr>
          <a:xfrm>
            <a:off x="6723642" y="1779191"/>
            <a:ext cx="1512000" cy="2654855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xmlns="" id="{C5C12189-4C71-4BA8-8527-F51EDF15CAE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B007A9B8-7BCE-4BAD-861E-F43AF30C90A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xmlns="" id="{4A5516E4-ACA7-4C98-A9FA-5A5DA37FFC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xmlns="" id="{1ABA39FE-6EF1-4D4F-88E8-D71FF652C8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xmlns="" id="{66C97352-4633-4B25-8910-54F3DE0B49B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04F1116B-7469-4702-BC97-5420486D2D58}"/>
              </a:ext>
            </a:extLst>
          </p:cNvPr>
          <p:cNvGrpSpPr/>
          <p:nvPr userDrawn="1"/>
        </p:nvGrpSpPr>
        <p:grpSpPr>
          <a:xfrm>
            <a:off x="9485208" y="1779191"/>
            <a:ext cx="1512000" cy="2654855"/>
            <a:chOff x="445712" y="1449040"/>
            <a:chExt cx="2113018" cy="3924176"/>
          </a:xfrm>
        </p:grpSpPr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xmlns="" id="{15189DD4-56C8-4F92-A3F9-AA93E4F0FBC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xmlns="" id="{DDFA377A-F4DE-4B15-81AA-EEE8672B6FF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xmlns="" id="{CDCB2C5B-89AF-42D3-BF78-E8D5841865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xmlns="" id="{9C3DE81D-34C4-48C5-A7F5-234384138E3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7" name="Rounded Rectangle 8">
                <a:extLst>
                  <a:ext uri="{FF2B5EF4-FFF2-40B4-BE49-F238E27FC236}">
                    <a16:creationId xmlns:a16="http://schemas.microsoft.com/office/drawing/2014/main" xmlns="" id="{753A738C-E9C5-4E32-A7A1-0F88BCDA24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xmlns="" id="{CB46EA28-DC0E-4334-ACB7-F2FA90F190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905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xmlns="" id="{7EA98078-7EAF-4581-923B-BCD15A2A257E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052075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xmlns="" id="{443199E8-68A9-4546-8543-4915CC0C5410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813642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xmlns="" id="{7D111F3C-4DF5-4941-AC67-67B80936F5E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9575208" y="2037611"/>
            <a:ext cx="1332000" cy="209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79E89AF0-20DB-46F0-9A15-2E35A3D0BF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6A177AD-A22D-4DBB-BF10-A6EEBF4613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9C037173-B5D0-413D-AC9E-FFD6E9E766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7F9B499-92A2-4E7D-8966-0C284809B65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3052E92-DCFE-4CC2-BDE0-E540E1CB28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  <p:sldLayoutId id="2147483690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B135A4-E404-492F-A148-A6DA3E196F2F}"/>
              </a:ext>
            </a:extLst>
          </p:cNvPr>
          <p:cNvSpPr txBox="1"/>
          <p:nvPr/>
        </p:nvSpPr>
        <p:spPr>
          <a:xfrm>
            <a:off x="-471056" y="1219200"/>
            <a:ext cx="7259782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дошкольных организаций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M-технология –   формула успеха дошкольного детства»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255" y="251844"/>
            <a:ext cx="1083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г.Орска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5527965"/>
            <a:ext cx="7051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ВК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«ЦРР- детский сад № 56 «Надежда» г.Орска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Донцова Н.В. </a:t>
            </a:r>
          </a:p>
        </p:txBody>
      </p:sp>
    </p:spTree>
    <p:extLst>
      <p:ext uri="{BB962C8B-B14F-4D97-AF65-F5344CB8AC3E}">
        <p14:creationId xmlns:p14="http://schemas.microsoft.com/office/powerpoint/2010/main" val="35130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26233" y="146802"/>
            <a:ext cx="9657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/>
              <a:t>«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Логико –математические игры</a:t>
            </a:r>
            <a:r>
              <a:rPr lang="ru-RU" sz="4800" b="1" i="1" dirty="0" smtClean="0"/>
              <a:t>»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3" name="Picture 4" descr="https://goods-photos.static1-sima-land.com/items/2349387/0/700-n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938365"/>
            <a:ext cx="3036653" cy="303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uventa.ru/pictures/product/big/36815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49" y="4194581"/>
            <a:ext cx="3109210" cy="23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azymnik.ru/images/139/4775_ms1985456-9_600_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4741" r="2706" b="2278"/>
          <a:stretch/>
        </p:blipFill>
        <p:spPr bwMode="auto">
          <a:xfrm>
            <a:off x="8377557" y="1056161"/>
            <a:ext cx="2974805" cy="29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1.ozone.ru/s3/multimedia-c/62385678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9771"/>
          <a:stretch/>
        </p:blipFill>
        <p:spPr bwMode="auto">
          <a:xfrm>
            <a:off x="4337172" y="977799"/>
            <a:ext cx="3235957" cy="30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mos.ru/upload/newsfeed/afisha/mk_fleksagon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381" r="16873" b="7280"/>
          <a:stretch/>
        </p:blipFill>
        <p:spPr bwMode="auto">
          <a:xfrm>
            <a:off x="6619385" y="4139504"/>
            <a:ext cx="3671928" cy="25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F28F75C6-79AC-4EB2-A794-92CBBFE1FC7F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E8BD974-A804-453C-A9FF-D2A15CD16003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D2602648-BE05-4016-B4C0-A98B5300A591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7D2AD18F-B27B-4472-A4F6-C799DD6C502D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9F9C5054-F01D-40F3-8A8C-42AA0D058C64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D857F134-F361-4A05-A2D9-C832ECFD2A40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2" descr="https://cdn1.ozone.ru/multimedia/102588143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346" y="423011"/>
            <a:ext cx="3986767" cy="50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29046" y="1598769"/>
            <a:ext cx="3181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/>
              <a:t>«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4800" b="1" i="1" dirty="0"/>
              <a:t>»</a:t>
            </a:r>
            <a:r>
              <a:rPr lang="ru-RU" sz="4800" dirty="0"/>
              <a:t> </a:t>
            </a:r>
          </a:p>
        </p:txBody>
      </p:sp>
      <p:pic>
        <p:nvPicPr>
          <p:cNvPr id="11" name="Picture 4" descr="https://goods-photos.static1-sima-land.com/items/7175695/4/700-nw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" b="4593"/>
          <a:stretch/>
        </p:blipFill>
        <p:spPr bwMode="auto">
          <a:xfrm>
            <a:off x="143864" y="198408"/>
            <a:ext cx="4097266" cy="36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iqchild.ru/wp-content/uploads/2017/02/shemy-dlya-matematicheskogo-planshe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9"/>
          <a:stretch/>
        </p:blipFill>
        <p:spPr bwMode="auto">
          <a:xfrm>
            <a:off x="164693" y="4856038"/>
            <a:ext cx="7781027" cy="14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F28F75C6-79AC-4EB2-A794-92CBBFE1FC7F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E8BD974-A804-453C-A9FF-D2A15CD16003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D2602648-BE05-4016-B4C0-A98B5300A591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7D2AD18F-B27B-4472-A4F6-C799DD6C502D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9F9C5054-F01D-40F3-8A8C-42AA0D058C64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D857F134-F361-4A05-A2D9-C832ECFD2A40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108876" y="333711"/>
            <a:ext cx="9326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/>
              <a:t>«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с камешками Марблс</a:t>
            </a:r>
            <a:r>
              <a:rPr lang="ru-RU" sz="4800" b="1" i="1" dirty="0" smtClean="0"/>
              <a:t>»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028" name="Picture 4" descr="https://img.flandosales.ru/images/products/1/3511/722963895/700-nw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r="50000" b="45402"/>
          <a:stretch/>
        </p:blipFill>
        <p:spPr bwMode="auto">
          <a:xfrm>
            <a:off x="176251" y="1329747"/>
            <a:ext cx="4620036" cy="46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9313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/>
          <a:stretch/>
        </p:blipFill>
        <p:spPr bwMode="auto">
          <a:xfrm>
            <a:off x="6364392" y="1630393"/>
            <a:ext cx="5078976" cy="42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F28F75C6-79AC-4EB2-A794-92CBBFE1FC7F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E8BD974-A804-453C-A9FF-D2A15CD16003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D2602648-BE05-4016-B4C0-A98B5300A591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7D2AD18F-B27B-4472-A4F6-C799DD6C502D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9F9C5054-F01D-40F3-8A8C-42AA0D058C64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D857F134-F361-4A05-A2D9-C832ECFD2A40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2" descr="https://i.pinimg.com/736x/db/2a/e5/db2ae5c74691c4c89c54f47467301e4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r="8509"/>
          <a:stretch/>
        </p:blipFill>
        <p:spPr bwMode="auto">
          <a:xfrm>
            <a:off x="310469" y="172529"/>
            <a:ext cx="4376882" cy="31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39775" y="356912"/>
            <a:ext cx="3913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«Агамограф»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4" descr="https://i.ytimg.com/vi/6O_31vRUJG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0" y="4451477"/>
            <a:ext cx="3938082" cy="22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.ytimg.com/vi/zVEj-yMxipE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81"/>
          <a:stretch/>
        </p:blipFill>
        <p:spPr bwMode="auto">
          <a:xfrm>
            <a:off x="8000263" y="1464607"/>
            <a:ext cx="4037749" cy="4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F28F75C6-79AC-4EB2-A794-92CBBFE1FC7F}"/>
              </a:ext>
            </a:extLst>
          </p:cNvPr>
          <p:cNvSpPr/>
          <p:nvPr/>
        </p:nvSpPr>
        <p:spPr>
          <a:xfrm>
            <a:off x="4618339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1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xmlns="" id="{1E8BD974-A804-453C-A9FF-D2A15CD16003}"/>
              </a:ext>
            </a:extLst>
          </p:cNvPr>
          <p:cNvSpPr/>
          <p:nvPr/>
        </p:nvSpPr>
        <p:spPr>
          <a:xfrm>
            <a:off x="2872286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6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D2602648-BE05-4016-B4C0-A98B5300A591}"/>
              </a:ext>
            </a:extLst>
          </p:cNvPr>
          <p:cNvSpPr/>
          <p:nvPr/>
        </p:nvSpPr>
        <p:spPr>
          <a:xfrm>
            <a:off x="6364392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2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xmlns="" id="{7D2AD18F-B27B-4472-A4F6-C799DD6C502D}"/>
              </a:ext>
            </a:extLst>
          </p:cNvPr>
          <p:cNvSpPr/>
          <p:nvPr/>
        </p:nvSpPr>
        <p:spPr>
          <a:xfrm>
            <a:off x="8110445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3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9F9C5054-F01D-40F3-8A8C-42AA0D058C64}"/>
              </a:ext>
            </a:extLst>
          </p:cNvPr>
          <p:cNvSpPr/>
          <p:nvPr/>
        </p:nvSpPr>
        <p:spPr>
          <a:xfrm>
            <a:off x="9856500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4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xmlns="" id="{D857F134-F361-4A05-A2D9-C832ECFD2A40}"/>
              </a:ext>
            </a:extLst>
          </p:cNvPr>
          <p:cNvSpPr/>
          <p:nvPr/>
        </p:nvSpPr>
        <p:spPr>
          <a:xfrm>
            <a:off x="1126233" y="3469157"/>
            <a:ext cx="1523728" cy="982320"/>
          </a:xfrm>
          <a:custGeom>
            <a:avLst/>
            <a:gdLst>
              <a:gd name="connsiteX0" fmla="*/ 1205013 w 1729358"/>
              <a:gd name="connsiteY0" fmla="*/ 1016895 h 1114886"/>
              <a:gd name="connsiteX1" fmla="*/ 1253739 w 1729358"/>
              <a:gd name="connsiteY1" fmla="*/ 1066151 h 1114886"/>
              <a:gd name="connsiteX2" fmla="*/ 1204483 w 1729358"/>
              <a:gd name="connsiteY2" fmla="*/ 1114877 h 1114886"/>
              <a:gd name="connsiteX3" fmla="*/ 1155757 w 1729358"/>
              <a:gd name="connsiteY3" fmla="*/ 1065621 h 1114886"/>
              <a:gd name="connsiteX4" fmla="*/ 1205013 w 1729358"/>
              <a:gd name="connsiteY4" fmla="*/ 1016895 h 1114886"/>
              <a:gd name="connsiteX5" fmla="*/ 1323121 w 1729358"/>
              <a:gd name="connsiteY5" fmla="*/ 889784 h 1114886"/>
              <a:gd name="connsiteX6" fmla="*/ 1372907 w 1729358"/>
              <a:gd name="connsiteY6" fmla="*/ 937981 h 1114886"/>
              <a:gd name="connsiteX7" fmla="*/ 1324710 w 1729358"/>
              <a:gd name="connsiteY7" fmla="*/ 987766 h 1114886"/>
              <a:gd name="connsiteX8" fmla="*/ 1274924 w 1729358"/>
              <a:gd name="connsiteY8" fmla="*/ 939569 h 1114886"/>
              <a:gd name="connsiteX9" fmla="*/ 1323121 w 1729358"/>
              <a:gd name="connsiteY9" fmla="*/ 889784 h 1114886"/>
              <a:gd name="connsiteX10" fmla="*/ 1206072 w 1729358"/>
              <a:gd name="connsiteY10" fmla="*/ 889254 h 1114886"/>
              <a:gd name="connsiteX11" fmla="*/ 1254269 w 1729358"/>
              <a:gd name="connsiteY11" fmla="*/ 939040 h 1114886"/>
              <a:gd name="connsiteX12" fmla="*/ 1205013 w 1729358"/>
              <a:gd name="connsiteY12" fmla="*/ 987766 h 1114886"/>
              <a:gd name="connsiteX13" fmla="*/ 1156816 w 1729358"/>
              <a:gd name="connsiteY13" fmla="*/ 937981 h 1114886"/>
              <a:gd name="connsiteX14" fmla="*/ 1206072 w 1729358"/>
              <a:gd name="connsiteY14" fmla="*/ 889254 h 1114886"/>
              <a:gd name="connsiteX15" fmla="*/ 20225 w 1729358"/>
              <a:gd name="connsiteY15" fmla="*/ 790212 h 1114886"/>
              <a:gd name="connsiteX16" fmla="*/ 41940 w 1729358"/>
              <a:gd name="connsiteY16" fmla="*/ 811398 h 1114886"/>
              <a:gd name="connsiteX17" fmla="*/ 19695 w 1729358"/>
              <a:gd name="connsiteY17" fmla="*/ 832583 h 1114886"/>
              <a:gd name="connsiteX18" fmla="*/ 99 w 1729358"/>
              <a:gd name="connsiteY18" fmla="*/ 809808 h 1114886"/>
              <a:gd name="connsiteX19" fmla="*/ 20225 w 1729358"/>
              <a:gd name="connsiteY19" fmla="*/ 790212 h 1114886"/>
              <a:gd name="connsiteX20" fmla="*/ 139923 w 1729358"/>
              <a:gd name="connsiteY20" fmla="*/ 788623 h 1114886"/>
              <a:gd name="connsiteX21" fmla="*/ 163756 w 1729358"/>
              <a:gd name="connsiteY21" fmla="*/ 811398 h 1114886"/>
              <a:gd name="connsiteX22" fmla="*/ 139923 w 1729358"/>
              <a:gd name="connsiteY22" fmla="*/ 835761 h 1114886"/>
              <a:gd name="connsiteX23" fmla="*/ 115559 w 1729358"/>
              <a:gd name="connsiteY23" fmla="*/ 810868 h 1114886"/>
              <a:gd name="connsiteX24" fmla="*/ 139923 w 1729358"/>
              <a:gd name="connsiteY24" fmla="*/ 788623 h 1114886"/>
              <a:gd name="connsiteX25" fmla="*/ 256441 w 1729358"/>
              <a:gd name="connsiteY25" fmla="*/ 784386 h 1114886"/>
              <a:gd name="connsiteX26" fmla="*/ 283982 w 1729358"/>
              <a:gd name="connsiteY26" fmla="*/ 809809 h 1114886"/>
              <a:gd name="connsiteX27" fmla="*/ 259089 w 1729358"/>
              <a:gd name="connsiteY27" fmla="*/ 838408 h 1114886"/>
              <a:gd name="connsiteX28" fmla="*/ 231019 w 1729358"/>
              <a:gd name="connsiteY28" fmla="*/ 812456 h 1114886"/>
              <a:gd name="connsiteX29" fmla="*/ 256441 w 1729358"/>
              <a:gd name="connsiteY29" fmla="*/ 784386 h 1114886"/>
              <a:gd name="connsiteX30" fmla="*/ 375609 w 1729358"/>
              <a:gd name="connsiteY30" fmla="*/ 782268 h 1114886"/>
              <a:gd name="connsiteX31" fmla="*/ 404738 w 1729358"/>
              <a:gd name="connsiteY31" fmla="*/ 811928 h 1114886"/>
              <a:gd name="connsiteX32" fmla="*/ 377197 w 1729358"/>
              <a:gd name="connsiteY32" fmla="*/ 841057 h 1114886"/>
              <a:gd name="connsiteX33" fmla="*/ 346479 w 1729358"/>
              <a:gd name="connsiteY33" fmla="*/ 812987 h 1114886"/>
              <a:gd name="connsiteX34" fmla="*/ 375609 w 1729358"/>
              <a:gd name="connsiteY34" fmla="*/ 782268 h 1114886"/>
              <a:gd name="connsiteX35" fmla="*/ 494775 w 1729358"/>
              <a:gd name="connsiteY35" fmla="*/ 779091 h 1114886"/>
              <a:gd name="connsiteX36" fmla="*/ 526553 w 1729358"/>
              <a:gd name="connsiteY36" fmla="*/ 811398 h 1114886"/>
              <a:gd name="connsiteX37" fmla="*/ 495305 w 1729358"/>
              <a:gd name="connsiteY37" fmla="*/ 843175 h 1114886"/>
              <a:gd name="connsiteX38" fmla="*/ 462468 w 1729358"/>
              <a:gd name="connsiteY38" fmla="*/ 812986 h 1114886"/>
              <a:gd name="connsiteX39" fmla="*/ 494775 w 1729358"/>
              <a:gd name="connsiteY39" fmla="*/ 779091 h 1114886"/>
              <a:gd name="connsiteX40" fmla="*/ 612884 w 1729358"/>
              <a:gd name="connsiteY40" fmla="*/ 776971 h 1114886"/>
              <a:gd name="connsiteX41" fmla="*/ 647840 w 1729358"/>
              <a:gd name="connsiteY41" fmla="*/ 811398 h 1114886"/>
              <a:gd name="connsiteX42" fmla="*/ 612884 w 1729358"/>
              <a:gd name="connsiteY42" fmla="*/ 846353 h 1114886"/>
              <a:gd name="connsiteX43" fmla="*/ 577928 w 1729358"/>
              <a:gd name="connsiteY43" fmla="*/ 811398 h 1114886"/>
              <a:gd name="connsiteX44" fmla="*/ 612884 w 1729358"/>
              <a:gd name="connsiteY44" fmla="*/ 776971 h 1114886"/>
              <a:gd name="connsiteX45" fmla="*/ 733640 w 1729358"/>
              <a:gd name="connsiteY45" fmla="*/ 773795 h 1114886"/>
              <a:gd name="connsiteX46" fmla="*/ 769126 w 1729358"/>
              <a:gd name="connsiteY46" fmla="*/ 815636 h 1114886"/>
              <a:gd name="connsiteX47" fmla="*/ 729403 w 1729358"/>
              <a:gd name="connsiteY47" fmla="*/ 850062 h 1114886"/>
              <a:gd name="connsiteX48" fmla="*/ 693917 w 1729358"/>
              <a:gd name="connsiteY48" fmla="*/ 808221 h 1114886"/>
              <a:gd name="connsiteX49" fmla="*/ 733640 w 1729358"/>
              <a:gd name="connsiteY49" fmla="*/ 773795 h 1114886"/>
              <a:gd name="connsiteX50" fmla="*/ 849629 w 1729358"/>
              <a:gd name="connsiteY50" fmla="*/ 771145 h 1114886"/>
              <a:gd name="connsiteX51" fmla="*/ 890410 w 1729358"/>
              <a:gd name="connsiteY51" fmla="*/ 810868 h 1114886"/>
              <a:gd name="connsiteX52" fmla="*/ 851748 w 1729358"/>
              <a:gd name="connsiteY52" fmla="*/ 852179 h 1114886"/>
              <a:gd name="connsiteX53" fmla="*/ 809377 w 1729358"/>
              <a:gd name="connsiteY53" fmla="*/ 811397 h 1114886"/>
              <a:gd name="connsiteX54" fmla="*/ 849629 w 1729358"/>
              <a:gd name="connsiteY54" fmla="*/ 771145 h 1114886"/>
              <a:gd name="connsiteX55" fmla="*/ 969856 w 1729358"/>
              <a:gd name="connsiteY55" fmla="*/ 768498 h 1114886"/>
              <a:gd name="connsiteX56" fmla="*/ 1012226 w 1729358"/>
              <a:gd name="connsiteY56" fmla="*/ 814046 h 1114886"/>
              <a:gd name="connsiteX57" fmla="*/ 968797 w 1729358"/>
              <a:gd name="connsiteY57" fmla="*/ 855357 h 1114886"/>
              <a:gd name="connsiteX58" fmla="*/ 925367 w 1729358"/>
              <a:gd name="connsiteY58" fmla="*/ 811399 h 1114886"/>
              <a:gd name="connsiteX59" fmla="*/ 969856 w 1729358"/>
              <a:gd name="connsiteY59" fmla="*/ 768498 h 1114886"/>
              <a:gd name="connsiteX60" fmla="*/ 1086374 w 1729358"/>
              <a:gd name="connsiteY60" fmla="*/ 765850 h 1114886"/>
              <a:gd name="connsiteX61" fmla="*/ 1133512 w 1729358"/>
              <a:gd name="connsiteY61" fmla="*/ 811929 h 1114886"/>
              <a:gd name="connsiteX62" fmla="*/ 1087434 w 1729358"/>
              <a:gd name="connsiteY62" fmla="*/ 857477 h 1114886"/>
              <a:gd name="connsiteX63" fmla="*/ 1040296 w 1729358"/>
              <a:gd name="connsiteY63" fmla="*/ 810868 h 1114886"/>
              <a:gd name="connsiteX64" fmla="*/ 1086374 w 1729358"/>
              <a:gd name="connsiteY64" fmla="*/ 765850 h 1114886"/>
              <a:gd name="connsiteX65" fmla="*/ 1205012 w 1729358"/>
              <a:gd name="connsiteY65" fmla="*/ 763201 h 1114886"/>
              <a:gd name="connsiteX66" fmla="*/ 1253739 w 1729358"/>
              <a:gd name="connsiteY66" fmla="*/ 811398 h 1114886"/>
              <a:gd name="connsiteX67" fmla="*/ 1206601 w 1729358"/>
              <a:gd name="connsiteY67" fmla="*/ 861183 h 1114886"/>
              <a:gd name="connsiteX68" fmla="*/ 1156286 w 1729358"/>
              <a:gd name="connsiteY68" fmla="*/ 814045 h 1114886"/>
              <a:gd name="connsiteX69" fmla="*/ 1205012 w 1729358"/>
              <a:gd name="connsiteY69" fmla="*/ 763201 h 1114886"/>
              <a:gd name="connsiteX70" fmla="*/ 1443877 w 1729358"/>
              <a:gd name="connsiteY70" fmla="*/ 762672 h 1114886"/>
              <a:gd name="connsiteX71" fmla="*/ 1491544 w 1729358"/>
              <a:gd name="connsiteY71" fmla="*/ 812457 h 1114886"/>
              <a:gd name="connsiteX72" fmla="*/ 1441759 w 1729358"/>
              <a:gd name="connsiteY72" fmla="*/ 860654 h 1114886"/>
              <a:gd name="connsiteX73" fmla="*/ 1394091 w 1729358"/>
              <a:gd name="connsiteY73" fmla="*/ 810339 h 1114886"/>
              <a:gd name="connsiteX74" fmla="*/ 1443877 w 1729358"/>
              <a:gd name="connsiteY74" fmla="*/ 762672 h 1114886"/>
              <a:gd name="connsiteX75" fmla="*/ 1324709 w 1729358"/>
              <a:gd name="connsiteY75" fmla="*/ 762671 h 1114886"/>
              <a:gd name="connsiteX76" fmla="*/ 1372906 w 1729358"/>
              <a:gd name="connsiteY76" fmla="*/ 812457 h 1114886"/>
              <a:gd name="connsiteX77" fmla="*/ 1323650 w 1729358"/>
              <a:gd name="connsiteY77" fmla="*/ 861183 h 1114886"/>
              <a:gd name="connsiteX78" fmla="*/ 1275453 w 1729358"/>
              <a:gd name="connsiteY78" fmla="*/ 811398 h 1114886"/>
              <a:gd name="connsiteX79" fmla="*/ 1324709 w 1729358"/>
              <a:gd name="connsiteY79" fmla="*/ 762671 h 1114886"/>
              <a:gd name="connsiteX80" fmla="*/ 20754 w 1729358"/>
              <a:gd name="connsiteY80" fmla="*/ 663101 h 1114886"/>
              <a:gd name="connsiteX81" fmla="*/ 42999 w 1729358"/>
              <a:gd name="connsiteY81" fmla="*/ 683228 h 1114886"/>
              <a:gd name="connsiteX82" fmla="*/ 20754 w 1729358"/>
              <a:gd name="connsiteY82" fmla="*/ 705472 h 1114886"/>
              <a:gd name="connsiteX83" fmla="*/ 628 w 1729358"/>
              <a:gd name="connsiteY83" fmla="*/ 685875 h 1114886"/>
              <a:gd name="connsiteX84" fmla="*/ 20754 w 1729358"/>
              <a:gd name="connsiteY84" fmla="*/ 663101 h 1114886"/>
              <a:gd name="connsiteX85" fmla="*/ 137802 w 1729358"/>
              <a:gd name="connsiteY85" fmla="*/ 660983 h 1114886"/>
              <a:gd name="connsiteX86" fmla="*/ 163224 w 1729358"/>
              <a:gd name="connsiteY86" fmla="*/ 684816 h 1114886"/>
              <a:gd name="connsiteX87" fmla="*/ 139391 w 1729358"/>
              <a:gd name="connsiteY87" fmla="*/ 709178 h 1114886"/>
              <a:gd name="connsiteX88" fmla="*/ 115558 w 1729358"/>
              <a:gd name="connsiteY88" fmla="*/ 685875 h 1114886"/>
              <a:gd name="connsiteX89" fmla="*/ 137802 w 1729358"/>
              <a:gd name="connsiteY89" fmla="*/ 660983 h 1114886"/>
              <a:gd name="connsiteX90" fmla="*/ 258560 w 1729358"/>
              <a:gd name="connsiteY90" fmla="*/ 657275 h 1114886"/>
              <a:gd name="connsiteX91" fmla="*/ 283982 w 1729358"/>
              <a:gd name="connsiteY91" fmla="*/ 685875 h 1114886"/>
              <a:gd name="connsiteX92" fmla="*/ 256441 w 1729358"/>
              <a:gd name="connsiteY92" fmla="*/ 711297 h 1114886"/>
              <a:gd name="connsiteX93" fmla="*/ 231019 w 1729358"/>
              <a:gd name="connsiteY93" fmla="*/ 683757 h 1114886"/>
              <a:gd name="connsiteX94" fmla="*/ 258560 w 1729358"/>
              <a:gd name="connsiteY94" fmla="*/ 657275 h 1114886"/>
              <a:gd name="connsiteX95" fmla="*/ 375077 w 1729358"/>
              <a:gd name="connsiteY95" fmla="*/ 655686 h 1114886"/>
              <a:gd name="connsiteX96" fmla="*/ 405267 w 1729358"/>
              <a:gd name="connsiteY96" fmla="*/ 684286 h 1114886"/>
              <a:gd name="connsiteX97" fmla="*/ 375608 w 1729358"/>
              <a:gd name="connsiteY97" fmla="*/ 713945 h 1114886"/>
              <a:gd name="connsiteX98" fmla="*/ 346478 w 1729358"/>
              <a:gd name="connsiteY98" fmla="*/ 683756 h 1114886"/>
              <a:gd name="connsiteX99" fmla="*/ 375077 w 1729358"/>
              <a:gd name="connsiteY99" fmla="*/ 655686 h 1114886"/>
              <a:gd name="connsiteX100" fmla="*/ 493716 w 1729358"/>
              <a:gd name="connsiteY100" fmla="*/ 652508 h 1114886"/>
              <a:gd name="connsiteX101" fmla="*/ 526554 w 1729358"/>
              <a:gd name="connsiteY101" fmla="*/ 683757 h 1114886"/>
              <a:gd name="connsiteX102" fmla="*/ 495835 w 1729358"/>
              <a:gd name="connsiteY102" fmla="*/ 716594 h 1114886"/>
              <a:gd name="connsiteX103" fmla="*/ 461938 w 1729358"/>
              <a:gd name="connsiteY103" fmla="*/ 686934 h 1114886"/>
              <a:gd name="connsiteX104" fmla="*/ 493716 w 1729358"/>
              <a:gd name="connsiteY104" fmla="*/ 652508 h 1114886"/>
              <a:gd name="connsiteX105" fmla="*/ 611823 w 1729358"/>
              <a:gd name="connsiteY105" fmla="*/ 650390 h 1114886"/>
              <a:gd name="connsiteX106" fmla="*/ 647838 w 1729358"/>
              <a:gd name="connsiteY106" fmla="*/ 683756 h 1114886"/>
              <a:gd name="connsiteX107" fmla="*/ 613943 w 1729358"/>
              <a:gd name="connsiteY107" fmla="*/ 720301 h 1114886"/>
              <a:gd name="connsiteX108" fmla="*/ 577928 w 1729358"/>
              <a:gd name="connsiteY108" fmla="*/ 686405 h 1114886"/>
              <a:gd name="connsiteX109" fmla="*/ 611823 w 1729358"/>
              <a:gd name="connsiteY109" fmla="*/ 650390 h 1114886"/>
              <a:gd name="connsiteX110" fmla="*/ 732052 w 1729358"/>
              <a:gd name="connsiteY110" fmla="*/ 646682 h 1114886"/>
              <a:gd name="connsiteX111" fmla="*/ 769125 w 1729358"/>
              <a:gd name="connsiteY111" fmla="*/ 683756 h 1114886"/>
              <a:gd name="connsiteX112" fmla="*/ 730993 w 1729358"/>
              <a:gd name="connsiteY112" fmla="*/ 722949 h 1114886"/>
              <a:gd name="connsiteX113" fmla="*/ 693918 w 1729358"/>
              <a:gd name="connsiteY113" fmla="*/ 685875 h 1114886"/>
              <a:gd name="connsiteX114" fmla="*/ 732052 w 1729358"/>
              <a:gd name="connsiteY114" fmla="*/ 646682 h 1114886"/>
              <a:gd name="connsiteX115" fmla="*/ 848570 w 1729358"/>
              <a:gd name="connsiteY115" fmla="*/ 644035 h 1114886"/>
              <a:gd name="connsiteX116" fmla="*/ 890410 w 1729358"/>
              <a:gd name="connsiteY116" fmla="*/ 685346 h 1114886"/>
              <a:gd name="connsiteX117" fmla="*/ 849629 w 1729358"/>
              <a:gd name="connsiteY117" fmla="*/ 725068 h 1114886"/>
              <a:gd name="connsiteX118" fmla="*/ 809377 w 1729358"/>
              <a:gd name="connsiteY118" fmla="*/ 684816 h 1114886"/>
              <a:gd name="connsiteX119" fmla="*/ 848570 w 1729358"/>
              <a:gd name="connsiteY119" fmla="*/ 644035 h 1114886"/>
              <a:gd name="connsiteX120" fmla="*/ 969856 w 1729358"/>
              <a:gd name="connsiteY120" fmla="*/ 641386 h 1114886"/>
              <a:gd name="connsiteX121" fmla="*/ 1011697 w 1729358"/>
              <a:gd name="connsiteY121" fmla="*/ 684287 h 1114886"/>
              <a:gd name="connsiteX122" fmla="*/ 967738 w 1729358"/>
              <a:gd name="connsiteY122" fmla="*/ 728245 h 1114886"/>
              <a:gd name="connsiteX123" fmla="*/ 924308 w 1729358"/>
              <a:gd name="connsiteY123" fmla="*/ 683757 h 1114886"/>
              <a:gd name="connsiteX124" fmla="*/ 969856 w 1729358"/>
              <a:gd name="connsiteY124" fmla="*/ 641386 h 1114886"/>
              <a:gd name="connsiteX125" fmla="*/ 1087435 w 1729358"/>
              <a:gd name="connsiteY125" fmla="*/ 639267 h 1114886"/>
              <a:gd name="connsiteX126" fmla="*/ 1133513 w 1729358"/>
              <a:gd name="connsiteY126" fmla="*/ 684285 h 1114886"/>
              <a:gd name="connsiteX127" fmla="*/ 1086376 w 1729358"/>
              <a:gd name="connsiteY127" fmla="*/ 730894 h 1114886"/>
              <a:gd name="connsiteX128" fmla="*/ 1040827 w 1729358"/>
              <a:gd name="connsiteY128" fmla="*/ 685875 h 1114886"/>
              <a:gd name="connsiteX129" fmla="*/ 1087435 w 1729358"/>
              <a:gd name="connsiteY129" fmla="*/ 639267 h 1114886"/>
              <a:gd name="connsiteX130" fmla="*/ 1206072 w 1729358"/>
              <a:gd name="connsiteY130" fmla="*/ 635561 h 1114886"/>
              <a:gd name="connsiteX131" fmla="*/ 1254269 w 1729358"/>
              <a:gd name="connsiteY131" fmla="*/ 685346 h 1114886"/>
              <a:gd name="connsiteX132" fmla="*/ 1204483 w 1729358"/>
              <a:gd name="connsiteY132" fmla="*/ 733543 h 1114886"/>
              <a:gd name="connsiteX133" fmla="*/ 1156286 w 1729358"/>
              <a:gd name="connsiteY133" fmla="*/ 683758 h 1114886"/>
              <a:gd name="connsiteX134" fmla="*/ 1206072 w 1729358"/>
              <a:gd name="connsiteY134" fmla="*/ 635561 h 1114886"/>
              <a:gd name="connsiteX135" fmla="*/ 1441759 w 1729358"/>
              <a:gd name="connsiteY135" fmla="*/ 635560 h 1114886"/>
              <a:gd name="connsiteX136" fmla="*/ 1491544 w 1729358"/>
              <a:gd name="connsiteY136" fmla="*/ 683756 h 1114886"/>
              <a:gd name="connsiteX137" fmla="*/ 1443877 w 1729358"/>
              <a:gd name="connsiteY137" fmla="*/ 734071 h 1114886"/>
              <a:gd name="connsiteX138" fmla="*/ 1394091 w 1729358"/>
              <a:gd name="connsiteY138" fmla="*/ 685874 h 1114886"/>
              <a:gd name="connsiteX139" fmla="*/ 1441759 w 1729358"/>
              <a:gd name="connsiteY139" fmla="*/ 635560 h 1114886"/>
              <a:gd name="connsiteX140" fmla="*/ 1323121 w 1729358"/>
              <a:gd name="connsiteY140" fmla="*/ 635560 h 1114886"/>
              <a:gd name="connsiteX141" fmla="*/ 1372906 w 1729358"/>
              <a:gd name="connsiteY141" fmla="*/ 683756 h 1114886"/>
              <a:gd name="connsiteX142" fmla="*/ 1325239 w 1729358"/>
              <a:gd name="connsiteY142" fmla="*/ 734071 h 1114886"/>
              <a:gd name="connsiteX143" fmla="*/ 1275453 w 1729358"/>
              <a:gd name="connsiteY143" fmla="*/ 685874 h 1114886"/>
              <a:gd name="connsiteX144" fmla="*/ 1323121 w 1729358"/>
              <a:gd name="connsiteY144" fmla="*/ 635560 h 1114886"/>
              <a:gd name="connsiteX145" fmla="*/ 1561455 w 1729358"/>
              <a:gd name="connsiteY145" fmla="*/ 635559 h 1114886"/>
              <a:gd name="connsiteX146" fmla="*/ 1610711 w 1729358"/>
              <a:gd name="connsiteY146" fmla="*/ 683756 h 1114886"/>
              <a:gd name="connsiteX147" fmla="*/ 1560926 w 1729358"/>
              <a:gd name="connsiteY147" fmla="*/ 734071 h 1114886"/>
              <a:gd name="connsiteX148" fmla="*/ 1512729 w 1729358"/>
              <a:gd name="connsiteY148" fmla="*/ 684286 h 1114886"/>
              <a:gd name="connsiteX149" fmla="*/ 1561455 w 1729358"/>
              <a:gd name="connsiteY149" fmla="*/ 635559 h 1114886"/>
              <a:gd name="connsiteX150" fmla="*/ 18636 w 1729358"/>
              <a:gd name="connsiteY150" fmla="*/ 536518 h 1114886"/>
              <a:gd name="connsiteX151" fmla="*/ 41939 w 1729358"/>
              <a:gd name="connsiteY151" fmla="*/ 556114 h 1114886"/>
              <a:gd name="connsiteX152" fmla="*/ 21814 w 1729358"/>
              <a:gd name="connsiteY152" fmla="*/ 578889 h 1114886"/>
              <a:gd name="connsiteX153" fmla="*/ 99 w 1729358"/>
              <a:gd name="connsiteY153" fmla="*/ 557704 h 1114886"/>
              <a:gd name="connsiteX154" fmla="*/ 18636 w 1729358"/>
              <a:gd name="connsiteY154" fmla="*/ 536518 h 1114886"/>
              <a:gd name="connsiteX155" fmla="*/ 140450 w 1729358"/>
              <a:gd name="connsiteY155" fmla="*/ 533870 h 1114886"/>
              <a:gd name="connsiteX156" fmla="*/ 163754 w 1729358"/>
              <a:gd name="connsiteY156" fmla="*/ 557703 h 1114886"/>
              <a:gd name="connsiteX157" fmla="*/ 138862 w 1729358"/>
              <a:gd name="connsiteY157" fmla="*/ 581536 h 1114886"/>
              <a:gd name="connsiteX158" fmla="*/ 115557 w 1729358"/>
              <a:gd name="connsiteY158" fmla="*/ 555584 h 1114886"/>
              <a:gd name="connsiteX159" fmla="*/ 140450 w 1729358"/>
              <a:gd name="connsiteY159" fmla="*/ 533870 h 1114886"/>
              <a:gd name="connsiteX160" fmla="*/ 258559 w 1729358"/>
              <a:gd name="connsiteY160" fmla="*/ 531222 h 1114886"/>
              <a:gd name="connsiteX161" fmla="*/ 285041 w 1729358"/>
              <a:gd name="connsiteY161" fmla="*/ 557704 h 1114886"/>
              <a:gd name="connsiteX162" fmla="*/ 257500 w 1729358"/>
              <a:gd name="connsiteY162" fmla="*/ 584185 h 1114886"/>
              <a:gd name="connsiteX163" fmla="*/ 231548 w 1729358"/>
              <a:gd name="connsiteY163" fmla="*/ 557174 h 1114886"/>
              <a:gd name="connsiteX164" fmla="*/ 258559 w 1729358"/>
              <a:gd name="connsiteY164" fmla="*/ 531222 h 1114886"/>
              <a:gd name="connsiteX165" fmla="*/ 374019 w 1729358"/>
              <a:gd name="connsiteY165" fmla="*/ 528044 h 1114886"/>
              <a:gd name="connsiteX166" fmla="*/ 404738 w 1729358"/>
              <a:gd name="connsiteY166" fmla="*/ 557174 h 1114886"/>
              <a:gd name="connsiteX167" fmla="*/ 378256 w 1729358"/>
              <a:gd name="connsiteY167" fmla="*/ 586833 h 1114886"/>
              <a:gd name="connsiteX168" fmla="*/ 346478 w 1729358"/>
              <a:gd name="connsiteY168" fmla="*/ 559292 h 1114886"/>
              <a:gd name="connsiteX169" fmla="*/ 374019 w 1729358"/>
              <a:gd name="connsiteY169" fmla="*/ 528044 h 1114886"/>
              <a:gd name="connsiteX170" fmla="*/ 495834 w 1729358"/>
              <a:gd name="connsiteY170" fmla="*/ 525396 h 1114886"/>
              <a:gd name="connsiteX171" fmla="*/ 526553 w 1729358"/>
              <a:gd name="connsiteY171" fmla="*/ 559822 h 1114886"/>
              <a:gd name="connsiteX172" fmla="*/ 494775 w 1729358"/>
              <a:gd name="connsiteY172" fmla="*/ 589482 h 1114886"/>
              <a:gd name="connsiteX173" fmla="*/ 462468 w 1729358"/>
              <a:gd name="connsiteY173" fmla="*/ 558763 h 1114886"/>
              <a:gd name="connsiteX174" fmla="*/ 495834 w 1729358"/>
              <a:gd name="connsiteY174" fmla="*/ 525396 h 1114886"/>
              <a:gd name="connsiteX175" fmla="*/ 611825 w 1729358"/>
              <a:gd name="connsiteY175" fmla="*/ 523279 h 1114886"/>
              <a:gd name="connsiteX176" fmla="*/ 647839 w 1729358"/>
              <a:gd name="connsiteY176" fmla="*/ 556645 h 1114886"/>
              <a:gd name="connsiteX177" fmla="*/ 613943 w 1729358"/>
              <a:gd name="connsiteY177" fmla="*/ 592661 h 1114886"/>
              <a:gd name="connsiteX178" fmla="*/ 577928 w 1729358"/>
              <a:gd name="connsiteY178" fmla="*/ 558764 h 1114886"/>
              <a:gd name="connsiteX179" fmla="*/ 611825 w 1729358"/>
              <a:gd name="connsiteY179" fmla="*/ 523279 h 1114886"/>
              <a:gd name="connsiteX180" fmla="*/ 731521 w 1729358"/>
              <a:gd name="connsiteY180" fmla="*/ 519571 h 1114886"/>
              <a:gd name="connsiteX181" fmla="*/ 769655 w 1729358"/>
              <a:gd name="connsiteY181" fmla="*/ 558764 h 1114886"/>
              <a:gd name="connsiteX182" fmla="*/ 731521 w 1729358"/>
              <a:gd name="connsiteY182" fmla="*/ 595838 h 1114886"/>
              <a:gd name="connsiteX183" fmla="*/ 693917 w 1729358"/>
              <a:gd name="connsiteY183" fmla="*/ 556645 h 1114886"/>
              <a:gd name="connsiteX184" fmla="*/ 731521 w 1729358"/>
              <a:gd name="connsiteY184" fmla="*/ 519571 h 1114886"/>
              <a:gd name="connsiteX185" fmla="*/ 849628 w 1729358"/>
              <a:gd name="connsiteY185" fmla="*/ 516922 h 1114886"/>
              <a:gd name="connsiteX186" fmla="*/ 890410 w 1729358"/>
              <a:gd name="connsiteY186" fmla="*/ 559293 h 1114886"/>
              <a:gd name="connsiteX187" fmla="*/ 848569 w 1729358"/>
              <a:gd name="connsiteY187" fmla="*/ 597956 h 1114886"/>
              <a:gd name="connsiteX188" fmla="*/ 809377 w 1729358"/>
              <a:gd name="connsiteY188" fmla="*/ 556645 h 1114886"/>
              <a:gd name="connsiteX189" fmla="*/ 849628 w 1729358"/>
              <a:gd name="connsiteY189" fmla="*/ 516922 h 1114886"/>
              <a:gd name="connsiteX190" fmla="*/ 969855 w 1729358"/>
              <a:gd name="connsiteY190" fmla="*/ 514273 h 1114886"/>
              <a:gd name="connsiteX191" fmla="*/ 1012225 w 1729358"/>
              <a:gd name="connsiteY191" fmla="*/ 557174 h 1114886"/>
              <a:gd name="connsiteX192" fmla="*/ 968267 w 1729358"/>
              <a:gd name="connsiteY192" fmla="*/ 601132 h 1114886"/>
              <a:gd name="connsiteX193" fmla="*/ 924837 w 1729358"/>
              <a:gd name="connsiteY193" fmla="*/ 556644 h 1114886"/>
              <a:gd name="connsiteX194" fmla="*/ 969855 w 1729358"/>
              <a:gd name="connsiteY194" fmla="*/ 514273 h 1114886"/>
              <a:gd name="connsiteX195" fmla="*/ 1086376 w 1729358"/>
              <a:gd name="connsiteY195" fmla="*/ 512155 h 1114886"/>
              <a:gd name="connsiteX196" fmla="*/ 1132983 w 1729358"/>
              <a:gd name="connsiteY196" fmla="*/ 558762 h 1114886"/>
              <a:gd name="connsiteX197" fmla="*/ 1086376 w 1729358"/>
              <a:gd name="connsiteY197" fmla="*/ 603252 h 1114886"/>
              <a:gd name="connsiteX198" fmla="*/ 1039767 w 1729358"/>
              <a:gd name="connsiteY198" fmla="*/ 556115 h 1114886"/>
              <a:gd name="connsiteX199" fmla="*/ 1086376 w 1729358"/>
              <a:gd name="connsiteY199" fmla="*/ 512155 h 1114886"/>
              <a:gd name="connsiteX200" fmla="*/ 1323650 w 1729358"/>
              <a:gd name="connsiteY200" fmla="*/ 508978 h 1114886"/>
              <a:gd name="connsiteX201" fmla="*/ 1372906 w 1729358"/>
              <a:gd name="connsiteY201" fmla="*/ 557174 h 1114886"/>
              <a:gd name="connsiteX202" fmla="*/ 1324180 w 1729358"/>
              <a:gd name="connsiteY202" fmla="*/ 606959 h 1114886"/>
              <a:gd name="connsiteX203" fmla="*/ 1274924 w 1729358"/>
              <a:gd name="connsiteY203" fmla="*/ 558233 h 1114886"/>
              <a:gd name="connsiteX204" fmla="*/ 1323650 w 1729358"/>
              <a:gd name="connsiteY204" fmla="*/ 508978 h 1114886"/>
              <a:gd name="connsiteX205" fmla="*/ 1205542 w 1729358"/>
              <a:gd name="connsiteY205" fmla="*/ 508448 h 1114886"/>
              <a:gd name="connsiteX206" fmla="*/ 1254268 w 1729358"/>
              <a:gd name="connsiteY206" fmla="*/ 558234 h 1114886"/>
              <a:gd name="connsiteX207" fmla="*/ 1205012 w 1729358"/>
              <a:gd name="connsiteY207" fmla="*/ 606960 h 1114886"/>
              <a:gd name="connsiteX208" fmla="*/ 1156286 w 1729358"/>
              <a:gd name="connsiteY208" fmla="*/ 557175 h 1114886"/>
              <a:gd name="connsiteX209" fmla="*/ 1205542 w 1729358"/>
              <a:gd name="connsiteY209" fmla="*/ 508448 h 1114886"/>
              <a:gd name="connsiteX210" fmla="*/ 1681682 w 1729358"/>
              <a:gd name="connsiteY210" fmla="*/ 508448 h 1114886"/>
              <a:gd name="connsiteX211" fmla="*/ 1729349 w 1729358"/>
              <a:gd name="connsiteY211" fmla="*/ 558233 h 1114886"/>
              <a:gd name="connsiteX212" fmla="*/ 1680093 w 1729358"/>
              <a:gd name="connsiteY212" fmla="*/ 606430 h 1114886"/>
              <a:gd name="connsiteX213" fmla="*/ 1631896 w 1729358"/>
              <a:gd name="connsiteY213" fmla="*/ 556644 h 1114886"/>
              <a:gd name="connsiteX214" fmla="*/ 1681682 w 1729358"/>
              <a:gd name="connsiteY214" fmla="*/ 508448 h 1114886"/>
              <a:gd name="connsiteX215" fmla="*/ 1562514 w 1729358"/>
              <a:gd name="connsiteY215" fmla="*/ 508448 h 1114886"/>
              <a:gd name="connsiteX216" fmla="*/ 1610711 w 1729358"/>
              <a:gd name="connsiteY216" fmla="*/ 557703 h 1114886"/>
              <a:gd name="connsiteX217" fmla="*/ 1561985 w 1729358"/>
              <a:gd name="connsiteY217" fmla="*/ 606959 h 1114886"/>
              <a:gd name="connsiteX218" fmla="*/ 1512729 w 1729358"/>
              <a:gd name="connsiteY218" fmla="*/ 556115 h 1114886"/>
              <a:gd name="connsiteX219" fmla="*/ 1562514 w 1729358"/>
              <a:gd name="connsiteY219" fmla="*/ 508448 h 1114886"/>
              <a:gd name="connsiteX220" fmla="*/ 1441759 w 1729358"/>
              <a:gd name="connsiteY220" fmla="*/ 508448 h 1114886"/>
              <a:gd name="connsiteX221" fmla="*/ 1491545 w 1729358"/>
              <a:gd name="connsiteY221" fmla="*/ 557174 h 1114886"/>
              <a:gd name="connsiteX222" fmla="*/ 1443348 w 1729358"/>
              <a:gd name="connsiteY222" fmla="*/ 606959 h 1114886"/>
              <a:gd name="connsiteX223" fmla="*/ 1393562 w 1729358"/>
              <a:gd name="connsiteY223" fmla="*/ 558233 h 1114886"/>
              <a:gd name="connsiteX224" fmla="*/ 1441759 w 1729358"/>
              <a:gd name="connsiteY224" fmla="*/ 508448 h 1114886"/>
              <a:gd name="connsiteX225" fmla="*/ 19695 w 1729358"/>
              <a:gd name="connsiteY225" fmla="*/ 409407 h 1114886"/>
              <a:gd name="connsiteX226" fmla="*/ 42470 w 1729358"/>
              <a:gd name="connsiteY226" fmla="*/ 429533 h 1114886"/>
              <a:gd name="connsiteX227" fmla="*/ 21284 w 1729358"/>
              <a:gd name="connsiteY227" fmla="*/ 451777 h 1114886"/>
              <a:gd name="connsiteX228" fmla="*/ 99 w 1729358"/>
              <a:gd name="connsiteY228" fmla="*/ 430062 h 1114886"/>
              <a:gd name="connsiteX229" fmla="*/ 19695 w 1729358"/>
              <a:gd name="connsiteY229" fmla="*/ 409407 h 1114886"/>
              <a:gd name="connsiteX230" fmla="*/ 140980 w 1729358"/>
              <a:gd name="connsiteY230" fmla="*/ 406758 h 1114886"/>
              <a:gd name="connsiteX231" fmla="*/ 163754 w 1729358"/>
              <a:gd name="connsiteY231" fmla="*/ 430591 h 1114886"/>
              <a:gd name="connsiteX232" fmla="*/ 139391 w 1729358"/>
              <a:gd name="connsiteY232" fmla="*/ 454424 h 1114886"/>
              <a:gd name="connsiteX233" fmla="*/ 116087 w 1729358"/>
              <a:gd name="connsiteY233" fmla="*/ 428472 h 1114886"/>
              <a:gd name="connsiteX234" fmla="*/ 140980 w 1729358"/>
              <a:gd name="connsiteY234" fmla="*/ 406758 h 1114886"/>
              <a:gd name="connsiteX235" fmla="*/ 256971 w 1729358"/>
              <a:gd name="connsiteY235" fmla="*/ 403580 h 1114886"/>
              <a:gd name="connsiteX236" fmla="*/ 285041 w 1729358"/>
              <a:gd name="connsiteY236" fmla="*/ 430062 h 1114886"/>
              <a:gd name="connsiteX237" fmla="*/ 258559 w 1729358"/>
              <a:gd name="connsiteY237" fmla="*/ 457073 h 1114886"/>
              <a:gd name="connsiteX238" fmla="*/ 231019 w 1729358"/>
              <a:gd name="connsiteY238" fmla="*/ 431121 h 1114886"/>
              <a:gd name="connsiteX239" fmla="*/ 256971 w 1729358"/>
              <a:gd name="connsiteY239" fmla="*/ 403580 h 1114886"/>
              <a:gd name="connsiteX240" fmla="*/ 376137 w 1729358"/>
              <a:gd name="connsiteY240" fmla="*/ 400933 h 1114886"/>
              <a:gd name="connsiteX241" fmla="*/ 405268 w 1729358"/>
              <a:gd name="connsiteY241" fmla="*/ 431123 h 1114886"/>
              <a:gd name="connsiteX242" fmla="*/ 377726 w 1729358"/>
              <a:gd name="connsiteY242" fmla="*/ 459722 h 1114886"/>
              <a:gd name="connsiteX243" fmla="*/ 347007 w 1729358"/>
              <a:gd name="connsiteY243" fmla="*/ 431123 h 1114886"/>
              <a:gd name="connsiteX244" fmla="*/ 376137 w 1729358"/>
              <a:gd name="connsiteY244" fmla="*/ 400933 h 1114886"/>
              <a:gd name="connsiteX245" fmla="*/ 495836 w 1729358"/>
              <a:gd name="connsiteY245" fmla="*/ 398285 h 1114886"/>
              <a:gd name="connsiteX246" fmla="*/ 526554 w 1729358"/>
              <a:gd name="connsiteY246" fmla="*/ 431122 h 1114886"/>
              <a:gd name="connsiteX247" fmla="*/ 494777 w 1729358"/>
              <a:gd name="connsiteY247" fmla="*/ 462900 h 1114886"/>
              <a:gd name="connsiteX248" fmla="*/ 462468 w 1729358"/>
              <a:gd name="connsiteY248" fmla="*/ 431652 h 1114886"/>
              <a:gd name="connsiteX249" fmla="*/ 495836 w 1729358"/>
              <a:gd name="connsiteY249" fmla="*/ 398285 h 1114886"/>
              <a:gd name="connsiteX250" fmla="*/ 611825 w 1729358"/>
              <a:gd name="connsiteY250" fmla="*/ 396166 h 1114886"/>
              <a:gd name="connsiteX251" fmla="*/ 647839 w 1729358"/>
              <a:gd name="connsiteY251" fmla="*/ 429532 h 1114886"/>
              <a:gd name="connsiteX252" fmla="*/ 613943 w 1729358"/>
              <a:gd name="connsiteY252" fmla="*/ 465548 h 1114886"/>
              <a:gd name="connsiteX253" fmla="*/ 577928 w 1729358"/>
              <a:gd name="connsiteY253" fmla="*/ 431651 h 1114886"/>
              <a:gd name="connsiteX254" fmla="*/ 611825 w 1729358"/>
              <a:gd name="connsiteY254" fmla="*/ 396166 h 1114886"/>
              <a:gd name="connsiteX255" fmla="*/ 732581 w 1729358"/>
              <a:gd name="connsiteY255" fmla="*/ 392459 h 1114886"/>
              <a:gd name="connsiteX256" fmla="*/ 769125 w 1729358"/>
              <a:gd name="connsiteY256" fmla="*/ 430062 h 1114886"/>
              <a:gd name="connsiteX257" fmla="*/ 733110 w 1729358"/>
              <a:gd name="connsiteY257" fmla="*/ 468726 h 1114886"/>
              <a:gd name="connsiteX258" fmla="*/ 693917 w 1729358"/>
              <a:gd name="connsiteY258" fmla="*/ 431122 h 1114886"/>
              <a:gd name="connsiteX259" fmla="*/ 732581 w 1729358"/>
              <a:gd name="connsiteY259" fmla="*/ 392459 h 1114886"/>
              <a:gd name="connsiteX260" fmla="*/ 851219 w 1729358"/>
              <a:gd name="connsiteY260" fmla="*/ 390341 h 1114886"/>
              <a:gd name="connsiteX261" fmla="*/ 890410 w 1729358"/>
              <a:gd name="connsiteY261" fmla="*/ 431122 h 1114886"/>
              <a:gd name="connsiteX262" fmla="*/ 849629 w 1729358"/>
              <a:gd name="connsiteY262" fmla="*/ 470844 h 1114886"/>
              <a:gd name="connsiteX263" fmla="*/ 809377 w 1729358"/>
              <a:gd name="connsiteY263" fmla="*/ 428473 h 1114886"/>
              <a:gd name="connsiteX264" fmla="*/ 851219 w 1729358"/>
              <a:gd name="connsiteY264" fmla="*/ 390341 h 1114886"/>
              <a:gd name="connsiteX265" fmla="*/ 967208 w 1729358"/>
              <a:gd name="connsiteY265" fmla="*/ 387163 h 1114886"/>
              <a:gd name="connsiteX266" fmla="*/ 1011697 w 1729358"/>
              <a:gd name="connsiteY266" fmla="*/ 430062 h 1114886"/>
              <a:gd name="connsiteX267" fmla="*/ 967737 w 1729358"/>
              <a:gd name="connsiteY267" fmla="*/ 474022 h 1114886"/>
              <a:gd name="connsiteX268" fmla="*/ 924307 w 1729358"/>
              <a:gd name="connsiteY268" fmla="*/ 432182 h 1114886"/>
              <a:gd name="connsiteX269" fmla="*/ 967208 w 1729358"/>
              <a:gd name="connsiteY269" fmla="*/ 387163 h 1114886"/>
              <a:gd name="connsiteX270" fmla="*/ 1085315 w 1729358"/>
              <a:gd name="connsiteY270" fmla="*/ 385044 h 1114886"/>
              <a:gd name="connsiteX271" fmla="*/ 1133512 w 1729358"/>
              <a:gd name="connsiteY271" fmla="*/ 430592 h 1114886"/>
              <a:gd name="connsiteX272" fmla="*/ 1088494 w 1729358"/>
              <a:gd name="connsiteY272" fmla="*/ 476669 h 1114886"/>
              <a:gd name="connsiteX273" fmla="*/ 1040297 w 1729358"/>
              <a:gd name="connsiteY273" fmla="*/ 431121 h 1114886"/>
              <a:gd name="connsiteX274" fmla="*/ 1085315 w 1729358"/>
              <a:gd name="connsiteY274" fmla="*/ 385044 h 1114886"/>
              <a:gd name="connsiteX275" fmla="*/ 1326828 w 1729358"/>
              <a:gd name="connsiteY275" fmla="*/ 381337 h 1114886"/>
              <a:gd name="connsiteX276" fmla="*/ 1373435 w 1729358"/>
              <a:gd name="connsiteY276" fmla="*/ 432181 h 1114886"/>
              <a:gd name="connsiteX277" fmla="*/ 1323121 w 1729358"/>
              <a:gd name="connsiteY277" fmla="*/ 479849 h 1114886"/>
              <a:gd name="connsiteX278" fmla="*/ 1275453 w 1729358"/>
              <a:gd name="connsiteY278" fmla="*/ 430063 h 1114886"/>
              <a:gd name="connsiteX279" fmla="*/ 1326828 w 1729358"/>
              <a:gd name="connsiteY279" fmla="*/ 381337 h 1114886"/>
              <a:gd name="connsiteX280" fmla="*/ 1442288 w 1729358"/>
              <a:gd name="connsiteY280" fmla="*/ 381336 h 1114886"/>
              <a:gd name="connsiteX281" fmla="*/ 1491015 w 1729358"/>
              <a:gd name="connsiteY281" fmla="*/ 430062 h 1114886"/>
              <a:gd name="connsiteX282" fmla="*/ 1442818 w 1729358"/>
              <a:gd name="connsiteY282" fmla="*/ 479847 h 1114886"/>
              <a:gd name="connsiteX283" fmla="*/ 1393562 w 1729358"/>
              <a:gd name="connsiteY283" fmla="*/ 430592 h 1114886"/>
              <a:gd name="connsiteX284" fmla="*/ 1442288 w 1729358"/>
              <a:gd name="connsiteY284" fmla="*/ 381336 h 1114886"/>
              <a:gd name="connsiteX285" fmla="*/ 1205542 w 1729358"/>
              <a:gd name="connsiteY285" fmla="*/ 381336 h 1114886"/>
              <a:gd name="connsiteX286" fmla="*/ 1254269 w 1729358"/>
              <a:gd name="connsiteY286" fmla="*/ 430592 h 1114886"/>
              <a:gd name="connsiteX287" fmla="*/ 1206073 w 1729358"/>
              <a:gd name="connsiteY287" fmla="*/ 479848 h 1114886"/>
              <a:gd name="connsiteX288" fmla="*/ 1156286 w 1729358"/>
              <a:gd name="connsiteY288" fmla="*/ 429533 h 1114886"/>
              <a:gd name="connsiteX289" fmla="*/ 1205542 w 1729358"/>
              <a:gd name="connsiteY289" fmla="*/ 381336 h 1114886"/>
              <a:gd name="connsiteX290" fmla="*/ 1563573 w 1729358"/>
              <a:gd name="connsiteY290" fmla="*/ 381336 h 1114886"/>
              <a:gd name="connsiteX291" fmla="*/ 1610711 w 1729358"/>
              <a:gd name="connsiteY291" fmla="*/ 431651 h 1114886"/>
              <a:gd name="connsiteX292" fmla="*/ 1561455 w 1729358"/>
              <a:gd name="connsiteY292" fmla="*/ 479848 h 1114886"/>
              <a:gd name="connsiteX293" fmla="*/ 1512729 w 1729358"/>
              <a:gd name="connsiteY293" fmla="*/ 430592 h 1114886"/>
              <a:gd name="connsiteX294" fmla="*/ 1563573 w 1729358"/>
              <a:gd name="connsiteY294" fmla="*/ 381336 h 1114886"/>
              <a:gd name="connsiteX295" fmla="*/ 19696 w 1729358"/>
              <a:gd name="connsiteY295" fmla="*/ 282294 h 1114886"/>
              <a:gd name="connsiteX296" fmla="*/ 42470 w 1729358"/>
              <a:gd name="connsiteY296" fmla="*/ 302950 h 1114886"/>
              <a:gd name="connsiteX297" fmla="*/ 20755 w 1729358"/>
              <a:gd name="connsiteY297" fmla="*/ 324135 h 1114886"/>
              <a:gd name="connsiteX298" fmla="*/ 99 w 1729358"/>
              <a:gd name="connsiteY298" fmla="*/ 305598 h 1114886"/>
              <a:gd name="connsiteX299" fmla="*/ 19696 w 1729358"/>
              <a:gd name="connsiteY299" fmla="*/ 282294 h 1114886"/>
              <a:gd name="connsiteX300" fmla="*/ 138862 w 1729358"/>
              <a:gd name="connsiteY300" fmla="*/ 280177 h 1114886"/>
              <a:gd name="connsiteX301" fmla="*/ 163226 w 1729358"/>
              <a:gd name="connsiteY301" fmla="*/ 305070 h 1114886"/>
              <a:gd name="connsiteX302" fmla="*/ 138333 w 1729358"/>
              <a:gd name="connsiteY302" fmla="*/ 327844 h 1114886"/>
              <a:gd name="connsiteX303" fmla="*/ 115559 w 1729358"/>
              <a:gd name="connsiteY303" fmla="*/ 303481 h 1114886"/>
              <a:gd name="connsiteX304" fmla="*/ 138862 w 1729358"/>
              <a:gd name="connsiteY304" fmla="*/ 280177 h 1114886"/>
              <a:gd name="connsiteX305" fmla="*/ 258030 w 1729358"/>
              <a:gd name="connsiteY305" fmla="*/ 276469 h 1114886"/>
              <a:gd name="connsiteX306" fmla="*/ 283982 w 1729358"/>
              <a:gd name="connsiteY306" fmla="*/ 304010 h 1114886"/>
              <a:gd name="connsiteX307" fmla="*/ 256971 w 1729358"/>
              <a:gd name="connsiteY307" fmla="*/ 329962 h 1114886"/>
              <a:gd name="connsiteX308" fmla="*/ 231019 w 1729358"/>
              <a:gd name="connsiteY308" fmla="*/ 302951 h 1114886"/>
              <a:gd name="connsiteX309" fmla="*/ 258030 w 1729358"/>
              <a:gd name="connsiteY309" fmla="*/ 276469 h 1114886"/>
              <a:gd name="connsiteX310" fmla="*/ 376138 w 1729358"/>
              <a:gd name="connsiteY310" fmla="*/ 274350 h 1114886"/>
              <a:gd name="connsiteX311" fmla="*/ 405797 w 1729358"/>
              <a:gd name="connsiteY311" fmla="*/ 302950 h 1114886"/>
              <a:gd name="connsiteX312" fmla="*/ 375608 w 1729358"/>
              <a:gd name="connsiteY312" fmla="*/ 332609 h 1114886"/>
              <a:gd name="connsiteX313" fmla="*/ 347008 w 1729358"/>
              <a:gd name="connsiteY313" fmla="*/ 304539 h 1114886"/>
              <a:gd name="connsiteX314" fmla="*/ 376138 w 1729358"/>
              <a:gd name="connsiteY314" fmla="*/ 274350 h 1114886"/>
              <a:gd name="connsiteX315" fmla="*/ 495834 w 1729358"/>
              <a:gd name="connsiteY315" fmla="*/ 271702 h 1114886"/>
              <a:gd name="connsiteX316" fmla="*/ 526553 w 1729358"/>
              <a:gd name="connsiteY316" fmla="*/ 305068 h 1114886"/>
              <a:gd name="connsiteX317" fmla="*/ 493716 w 1729358"/>
              <a:gd name="connsiteY317" fmla="*/ 335787 h 1114886"/>
              <a:gd name="connsiteX318" fmla="*/ 461938 w 1729358"/>
              <a:gd name="connsiteY318" fmla="*/ 304009 h 1114886"/>
              <a:gd name="connsiteX319" fmla="*/ 495834 w 1729358"/>
              <a:gd name="connsiteY319" fmla="*/ 271702 h 1114886"/>
              <a:gd name="connsiteX320" fmla="*/ 612884 w 1729358"/>
              <a:gd name="connsiteY320" fmla="*/ 269585 h 1114886"/>
              <a:gd name="connsiteX321" fmla="*/ 647840 w 1729358"/>
              <a:gd name="connsiteY321" fmla="*/ 304010 h 1114886"/>
              <a:gd name="connsiteX322" fmla="*/ 612884 w 1729358"/>
              <a:gd name="connsiteY322" fmla="*/ 338966 h 1114886"/>
              <a:gd name="connsiteX323" fmla="*/ 577928 w 1729358"/>
              <a:gd name="connsiteY323" fmla="*/ 304010 h 1114886"/>
              <a:gd name="connsiteX324" fmla="*/ 612884 w 1729358"/>
              <a:gd name="connsiteY324" fmla="*/ 269585 h 1114886"/>
              <a:gd name="connsiteX325" fmla="*/ 731521 w 1729358"/>
              <a:gd name="connsiteY325" fmla="*/ 265346 h 1114886"/>
              <a:gd name="connsiteX326" fmla="*/ 769125 w 1729358"/>
              <a:gd name="connsiteY326" fmla="*/ 301891 h 1114886"/>
              <a:gd name="connsiteX327" fmla="*/ 731521 w 1729358"/>
              <a:gd name="connsiteY327" fmla="*/ 341613 h 1114886"/>
              <a:gd name="connsiteX328" fmla="*/ 693917 w 1729358"/>
              <a:gd name="connsiteY328" fmla="*/ 305069 h 1114886"/>
              <a:gd name="connsiteX329" fmla="*/ 731521 w 1729358"/>
              <a:gd name="connsiteY329" fmla="*/ 265346 h 1114886"/>
              <a:gd name="connsiteX330" fmla="*/ 851219 w 1729358"/>
              <a:gd name="connsiteY330" fmla="*/ 263758 h 1114886"/>
              <a:gd name="connsiteX331" fmla="*/ 890410 w 1729358"/>
              <a:gd name="connsiteY331" fmla="*/ 304539 h 1114886"/>
              <a:gd name="connsiteX332" fmla="*/ 849629 w 1729358"/>
              <a:gd name="connsiteY332" fmla="*/ 344261 h 1114886"/>
              <a:gd name="connsiteX333" fmla="*/ 809377 w 1729358"/>
              <a:gd name="connsiteY333" fmla="*/ 301890 h 1114886"/>
              <a:gd name="connsiteX334" fmla="*/ 851219 w 1729358"/>
              <a:gd name="connsiteY334" fmla="*/ 263758 h 1114886"/>
              <a:gd name="connsiteX335" fmla="*/ 968796 w 1729358"/>
              <a:gd name="connsiteY335" fmla="*/ 260050 h 1114886"/>
              <a:gd name="connsiteX336" fmla="*/ 1012227 w 1729358"/>
              <a:gd name="connsiteY336" fmla="*/ 304540 h 1114886"/>
              <a:gd name="connsiteX337" fmla="*/ 969326 w 1729358"/>
              <a:gd name="connsiteY337" fmla="*/ 346910 h 1114886"/>
              <a:gd name="connsiteX338" fmla="*/ 924836 w 1729358"/>
              <a:gd name="connsiteY338" fmla="*/ 303481 h 1114886"/>
              <a:gd name="connsiteX339" fmla="*/ 968796 w 1729358"/>
              <a:gd name="connsiteY339" fmla="*/ 260050 h 1114886"/>
              <a:gd name="connsiteX340" fmla="*/ 1085845 w 1729358"/>
              <a:gd name="connsiteY340" fmla="*/ 258462 h 1114886"/>
              <a:gd name="connsiteX341" fmla="*/ 1133512 w 1729358"/>
              <a:gd name="connsiteY341" fmla="*/ 304539 h 1114886"/>
              <a:gd name="connsiteX342" fmla="*/ 1087434 w 1729358"/>
              <a:gd name="connsiteY342" fmla="*/ 349559 h 1114886"/>
              <a:gd name="connsiteX343" fmla="*/ 1040296 w 1729358"/>
              <a:gd name="connsiteY343" fmla="*/ 303480 h 1114886"/>
              <a:gd name="connsiteX344" fmla="*/ 1085845 w 1729358"/>
              <a:gd name="connsiteY344" fmla="*/ 258462 h 1114886"/>
              <a:gd name="connsiteX345" fmla="*/ 1206071 w 1729358"/>
              <a:gd name="connsiteY345" fmla="*/ 254754 h 1114886"/>
              <a:gd name="connsiteX346" fmla="*/ 1253739 w 1729358"/>
              <a:gd name="connsiteY346" fmla="*/ 304539 h 1114886"/>
              <a:gd name="connsiteX347" fmla="*/ 1204483 w 1729358"/>
              <a:gd name="connsiteY347" fmla="*/ 353265 h 1114886"/>
              <a:gd name="connsiteX348" fmla="*/ 1155757 w 1729358"/>
              <a:gd name="connsiteY348" fmla="*/ 301891 h 1114886"/>
              <a:gd name="connsiteX349" fmla="*/ 1206071 w 1729358"/>
              <a:gd name="connsiteY349" fmla="*/ 254754 h 1114886"/>
              <a:gd name="connsiteX350" fmla="*/ 1322062 w 1729358"/>
              <a:gd name="connsiteY350" fmla="*/ 254225 h 1114886"/>
              <a:gd name="connsiteX351" fmla="*/ 1373436 w 1729358"/>
              <a:gd name="connsiteY351" fmla="*/ 302951 h 1114886"/>
              <a:gd name="connsiteX352" fmla="*/ 1325239 w 1729358"/>
              <a:gd name="connsiteY352" fmla="*/ 352737 h 1114886"/>
              <a:gd name="connsiteX353" fmla="*/ 1275454 w 1729358"/>
              <a:gd name="connsiteY353" fmla="*/ 305069 h 1114886"/>
              <a:gd name="connsiteX354" fmla="*/ 1322062 w 1729358"/>
              <a:gd name="connsiteY354" fmla="*/ 254225 h 1114886"/>
              <a:gd name="connsiteX355" fmla="*/ 1441759 w 1729358"/>
              <a:gd name="connsiteY355" fmla="*/ 254225 h 1114886"/>
              <a:gd name="connsiteX356" fmla="*/ 1491544 w 1729358"/>
              <a:gd name="connsiteY356" fmla="*/ 302421 h 1114886"/>
              <a:gd name="connsiteX357" fmla="*/ 1443877 w 1729358"/>
              <a:gd name="connsiteY357" fmla="*/ 352736 h 1114886"/>
              <a:gd name="connsiteX358" fmla="*/ 1394091 w 1729358"/>
              <a:gd name="connsiteY358" fmla="*/ 304539 h 1114886"/>
              <a:gd name="connsiteX359" fmla="*/ 1441759 w 1729358"/>
              <a:gd name="connsiteY359" fmla="*/ 254225 h 1114886"/>
              <a:gd name="connsiteX360" fmla="*/ 1325769 w 1729358"/>
              <a:gd name="connsiteY360" fmla="*/ 127642 h 1114886"/>
              <a:gd name="connsiteX361" fmla="*/ 1372907 w 1729358"/>
              <a:gd name="connsiteY361" fmla="*/ 177427 h 1114886"/>
              <a:gd name="connsiteX362" fmla="*/ 1324180 w 1729358"/>
              <a:gd name="connsiteY362" fmla="*/ 226153 h 1114886"/>
              <a:gd name="connsiteX363" fmla="*/ 1275454 w 1729358"/>
              <a:gd name="connsiteY363" fmla="*/ 174779 h 1114886"/>
              <a:gd name="connsiteX364" fmla="*/ 1325769 w 1729358"/>
              <a:gd name="connsiteY364" fmla="*/ 127642 h 1114886"/>
              <a:gd name="connsiteX365" fmla="*/ 1205542 w 1729358"/>
              <a:gd name="connsiteY365" fmla="*/ 126583 h 1114886"/>
              <a:gd name="connsiteX366" fmla="*/ 1254269 w 1729358"/>
              <a:gd name="connsiteY366" fmla="*/ 176368 h 1114886"/>
              <a:gd name="connsiteX367" fmla="*/ 1206073 w 1729358"/>
              <a:gd name="connsiteY367" fmla="*/ 225623 h 1114886"/>
              <a:gd name="connsiteX368" fmla="*/ 1156286 w 1729358"/>
              <a:gd name="connsiteY368" fmla="*/ 174779 h 1114886"/>
              <a:gd name="connsiteX369" fmla="*/ 1205542 w 1729358"/>
              <a:gd name="connsiteY369" fmla="*/ 126583 h 1114886"/>
              <a:gd name="connsiteX370" fmla="*/ 1206073 w 1729358"/>
              <a:gd name="connsiteY370" fmla="*/ 0 h 1114886"/>
              <a:gd name="connsiteX371" fmla="*/ 1254269 w 1729358"/>
              <a:gd name="connsiteY371" fmla="*/ 49785 h 1114886"/>
              <a:gd name="connsiteX372" fmla="*/ 1206073 w 1729358"/>
              <a:gd name="connsiteY372" fmla="*/ 99040 h 1114886"/>
              <a:gd name="connsiteX373" fmla="*/ 1156286 w 1729358"/>
              <a:gd name="connsiteY373" fmla="*/ 48196 h 1114886"/>
              <a:gd name="connsiteX374" fmla="*/ 1206073 w 1729358"/>
              <a:gd name="connsiteY374" fmla="*/ 0 h 111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1729358" h="1114886">
                <a:moveTo>
                  <a:pt x="1205013" y="1016895"/>
                </a:moveTo>
                <a:cubicBezTo>
                  <a:pt x="1232024" y="1016895"/>
                  <a:pt x="1254268" y="1039140"/>
                  <a:pt x="1253739" y="1066151"/>
                </a:cubicBezTo>
                <a:cubicBezTo>
                  <a:pt x="1253739" y="1092632"/>
                  <a:pt x="1230965" y="1115406"/>
                  <a:pt x="1204483" y="1114877"/>
                </a:cubicBezTo>
                <a:cubicBezTo>
                  <a:pt x="1178001" y="1114877"/>
                  <a:pt x="1155757" y="1092103"/>
                  <a:pt x="1155757" y="1065621"/>
                </a:cubicBezTo>
                <a:cubicBezTo>
                  <a:pt x="1155757" y="1039140"/>
                  <a:pt x="1178001" y="1016895"/>
                  <a:pt x="1205013" y="1016895"/>
                </a:cubicBezTo>
                <a:close/>
                <a:moveTo>
                  <a:pt x="1323121" y="889784"/>
                </a:moveTo>
                <a:cubicBezTo>
                  <a:pt x="1349603" y="889254"/>
                  <a:pt x="1372377" y="910969"/>
                  <a:pt x="1372907" y="937981"/>
                </a:cubicBezTo>
                <a:cubicBezTo>
                  <a:pt x="1373436" y="964462"/>
                  <a:pt x="1351191" y="987236"/>
                  <a:pt x="1324710" y="987766"/>
                </a:cubicBezTo>
                <a:cubicBezTo>
                  <a:pt x="1298228" y="988295"/>
                  <a:pt x="1275454" y="966051"/>
                  <a:pt x="1274924" y="939569"/>
                </a:cubicBezTo>
                <a:cubicBezTo>
                  <a:pt x="1274395" y="913087"/>
                  <a:pt x="1296110" y="890313"/>
                  <a:pt x="1323121" y="889784"/>
                </a:cubicBezTo>
                <a:close/>
                <a:moveTo>
                  <a:pt x="1206072" y="889254"/>
                </a:moveTo>
                <a:cubicBezTo>
                  <a:pt x="1232024" y="889784"/>
                  <a:pt x="1254269" y="912558"/>
                  <a:pt x="1254269" y="939040"/>
                </a:cubicBezTo>
                <a:cubicBezTo>
                  <a:pt x="1253740" y="966051"/>
                  <a:pt x="1231495" y="988295"/>
                  <a:pt x="1205013" y="987766"/>
                </a:cubicBezTo>
                <a:cubicBezTo>
                  <a:pt x="1178532" y="987236"/>
                  <a:pt x="1156287" y="964462"/>
                  <a:pt x="1156816" y="937981"/>
                </a:cubicBezTo>
                <a:cubicBezTo>
                  <a:pt x="1156816" y="911499"/>
                  <a:pt x="1179591" y="889254"/>
                  <a:pt x="1206072" y="889254"/>
                </a:cubicBezTo>
                <a:close/>
                <a:moveTo>
                  <a:pt x="20225" y="790212"/>
                </a:moveTo>
                <a:cubicBezTo>
                  <a:pt x="33466" y="790212"/>
                  <a:pt x="41940" y="798686"/>
                  <a:pt x="41940" y="811398"/>
                </a:cubicBezTo>
                <a:cubicBezTo>
                  <a:pt x="41940" y="825168"/>
                  <a:pt x="33466" y="832054"/>
                  <a:pt x="19695" y="832583"/>
                </a:cubicBezTo>
                <a:cubicBezTo>
                  <a:pt x="6455" y="830994"/>
                  <a:pt x="-960" y="823579"/>
                  <a:pt x="99" y="809808"/>
                </a:cubicBezTo>
                <a:cubicBezTo>
                  <a:pt x="628" y="797627"/>
                  <a:pt x="8573" y="790212"/>
                  <a:pt x="20225" y="790212"/>
                </a:cubicBezTo>
                <a:close/>
                <a:moveTo>
                  <a:pt x="139923" y="788623"/>
                </a:moveTo>
                <a:cubicBezTo>
                  <a:pt x="154752" y="788094"/>
                  <a:pt x="161637" y="798157"/>
                  <a:pt x="163756" y="811398"/>
                </a:cubicBezTo>
                <a:cubicBezTo>
                  <a:pt x="161637" y="825698"/>
                  <a:pt x="154752" y="835232"/>
                  <a:pt x="139923" y="835761"/>
                </a:cubicBezTo>
                <a:cubicBezTo>
                  <a:pt x="124033" y="835761"/>
                  <a:pt x="115029" y="826757"/>
                  <a:pt x="115559" y="810868"/>
                </a:cubicBezTo>
                <a:cubicBezTo>
                  <a:pt x="116088" y="796568"/>
                  <a:pt x="125092" y="788094"/>
                  <a:pt x="139923" y="788623"/>
                </a:cubicBezTo>
                <a:close/>
                <a:moveTo>
                  <a:pt x="256441" y="784386"/>
                </a:moveTo>
                <a:cubicBezTo>
                  <a:pt x="272859" y="783857"/>
                  <a:pt x="283453" y="793390"/>
                  <a:pt x="283982" y="809809"/>
                </a:cubicBezTo>
                <a:cubicBezTo>
                  <a:pt x="285041" y="826757"/>
                  <a:pt x="274978" y="836290"/>
                  <a:pt x="259089" y="838408"/>
                </a:cubicBezTo>
                <a:cubicBezTo>
                  <a:pt x="242142" y="837879"/>
                  <a:pt x="232078" y="828875"/>
                  <a:pt x="231019" y="812456"/>
                </a:cubicBezTo>
                <a:cubicBezTo>
                  <a:pt x="230489" y="796038"/>
                  <a:pt x="240552" y="785445"/>
                  <a:pt x="256441" y="784386"/>
                </a:cubicBezTo>
                <a:close/>
                <a:moveTo>
                  <a:pt x="375609" y="782268"/>
                </a:moveTo>
                <a:cubicBezTo>
                  <a:pt x="394146" y="783857"/>
                  <a:pt x="404738" y="793391"/>
                  <a:pt x="404738" y="811928"/>
                </a:cubicBezTo>
                <a:cubicBezTo>
                  <a:pt x="404738" y="829406"/>
                  <a:pt x="394675" y="839998"/>
                  <a:pt x="377197" y="841057"/>
                </a:cubicBezTo>
                <a:cubicBezTo>
                  <a:pt x="358660" y="842116"/>
                  <a:pt x="347008" y="830994"/>
                  <a:pt x="346479" y="812987"/>
                </a:cubicBezTo>
                <a:cubicBezTo>
                  <a:pt x="345949" y="794450"/>
                  <a:pt x="357072" y="783857"/>
                  <a:pt x="375609" y="782268"/>
                </a:cubicBezTo>
                <a:close/>
                <a:moveTo>
                  <a:pt x="494775" y="779091"/>
                </a:moveTo>
                <a:cubicBezTo>
                  <a:pt x="514371" y="780679"/>
                  <a:pt x="524964" y="791802"/>
                  <a:pt x="526553" y="811398"/>
                </a:cubicBezTo>
                <a:cubicBezTo>
                  <a:pt x="524964" y="830995"/>
                  <a:pt x="514901" y="842646"/>
                  <a:pt x="495305" y="843175"/>
                </a:cubicBezTo>
                <a:cubicBezTo>
                  <a:pt x="475709" y="843706"/>
                  <a:pt x="464057" y="832583"/>
                  <a:pt x="462468" y="812986"/>
                </a:cubicBezTo>
                <a:cubicBezTo>
                  <a:pt x="460879" y="794979"/>
                  <a:pt x="476768" y="778032"/>
                  <a:pt x="494775" y="779091"/>
                </a:cubicBezTo>
                <a:close/>
                <a:moveTo>
                  <a:pt x="612884" y="776971"/>
                </a:moveTo>
                <a:cubicBezTo>
                  <a:pt x="632480" y="776971"/>
                  <a:pt x="647840" y="791801"/>
                  <a:pt x="647840" y="811398"/>
                </a:cubicBezTo>
                <a:cubicBezTo>
                  <a:pt x="647840" y="830464"/>
                  <a:pt x="631951" y="846353"/>
                  <a:pt x="612884" y="846353"/>
                </a:cubicBezTo>
                <a:cubicBezTo>
                  <a:pt x="593817" y="846353"/>
                  <a:pt x="577928" y="830464"/>
                  <a:pt x="577928" y="811398"/>
                </a:cubicBezTo>
                <a:cubicBezTo>
                  <a:pt x="577928" y="792331"/>
                  <a:pt x="593287" y="776971"/>
                  <a:pt x="612884" y="776971"/>
                </a:cubicBezTo>
                <a:close/>
                <a:moveTo>
                  <a:pt x="733640" y="773795"/>
                </a:moveTo>
                <a:cubicBezTo>
                  <a:pt x="754826" y="775384"/>
                  <a:pt x="770715" y="794451"/>
                  <a:pt x="769126" y="815636"/>
                </a:cubicBezTo>
                <a:cubicBezTo>
                  <a:pt x="767008" y="835762"/>
                  <a:pt x="749000" y="851122"/>
                  <a:pt x="729403" y="850062"/>
                </a:cubicBezTo>
                <a:cubicBezTo>
                  <a:pt x="707689" y="847944"/>
                  <a:pt x="692329" y="829936"/>
                  <a:pt x="693917" y="808221"/>
                </a:cubicBezTo>
                <a:cubicBezTo>
                  <a:pt x="695507" y="788095"/>
                  <a:pt x="714044" y="772206"/>
                  <a:pt x="733640" y="773795"/>
                </a:cubicBezTo>
                <a:close/>
                <a:moveTo>
                  <a:pt x="849629" y="771145"/>
                </a:moveTo>
                <a:cubicBezTo>
                  <a:pt x="871874" y="771145"/>
                  <a:pt x="889881" y="788623"/>
                  <a:pt x="890410" y="810868"/>
                </a:cubicBezTo>
                <a:cubicBezTo>
                  <a:pt x="890940" y="832583"/>
                  <a:pt x="873462" y="851650"/>
                  <a:pt x="851748" y="852179"/>
                </a:cubicBezTo>
                <a:cubicBezTo>
                  <a:pt x="828443" y="853238"/>
                  <a:pt x="809377" y="834701"/>
                  <a:pt x="809377" y="811397"/>
                </a:cubicBezTo>
                <a:cubicBezTo>
                  <a:pt x="809377" y="789153"/>
                  <a:pt x="826855" y="771675"/>
                  <a:pt x="849629" y="771145"/>
                </a:cubicBezTo>
                <a:close/>
                <a:moveTo>
                  <a:pt x="969856" y="768498"/>
                </a:moveTo>
                <a:cubicBezTo>
                  <a:pt x="993689" y="769028"/>
                  <a:pt x="1013286" y="790213"/>
                  <a:pt x="1012226" y="814046"/>
                </a:cubicBezTo>
                <a:cubicBezTo>
                  <a:pt x="1011167" y="836820"/>
                  <a:pt x="991571" y="855357"/>
                  <a:pt x="968797" y="855357"/>
                </a:cubicBezTo>
                <a:cubicBezTo>
                  <a:pt x="944963" y="855357"/>
                  <a:pt x="924837" y="834702"/>
                  <a:pt x="925367" y="811399"/>
                </a:cubicBezTo>
                <a:cubicBezTo>
                  <a:pt x="924837" y="787565"/>
                  <a:pt x="946022" y="767439"/>
                  <a:pt x="969856" y="768498"/>
                </a:cubicBezTo>
                <a:close/>
                <a:moveTo>
                  <a:pt x="1086374" y="765850"/>
                </a:moveTo>
                <a:cubicBezTo>
                  <a:pt x="1112856" y="765320"/>
                  <a:pt x="1134041" y="786506"/>
                  <a:pt x="1133512" y="811929"/>
                </a:cubicBezTo>
                <a:cubicBezTo>
                  <a:pt x="1132982" y="836821"/>
                  <a:pt x="1111797" y="857477"/>
                  <a:pt x="1087434" y="857477"/>
                </a:cubicBezTo>
                <a:cubicBezTo>
                  <a:pt x="1061482" y="858006"/>
                  <a:pt x="1039767" y="836291"/>
                  <a:pt x="1040296" y="810868"/>
                </a:cubicBezTo>
                <a:cubicBezTo>
                  <a:pt x="1040826" y="785976"/>
                  <a:pt x="1060952" y="766379"/>
                  <a:pt x="1086374" y="765850"/>
                </a:cubicBezTo>
                <a:close/>
                <a:moveTo>
                  <a:pt x="1205012" y="763201"/>
                </a:moveTo>
                <a:cubicBezTo>
                  <a:pt x="1231494" y="763201"/>
                  <a:pt x="1253739" y="784916"/>
                  <a:pt x="1253739" y="811398"/>
                </a:cubicBezTo>
                <a:cubicBezTo>
                  <a:pt x="1254268" y="837350"/>
                  <a:pt x="1232553" y="860124"/>
                  <a:pt x="1206601" y="861183"/>
                </a:cubicBezTo>
                <a:cubicBezTo>
                  <a:pt x="1180648" y="861712"/>
                  <a:pt x="1157345" y="839997"/>
                  <a:pt x="1156286" y="814045"/>
                </a:cubicBezTo>
                <a:cubicBezTo>
                  <a:pt x="1155227" y="786505"/>
                  <a:pt x="1178001" y="763201"/>
                  <a:pt x="1205012" y="763201"/>
                </a:cubicBezTo>
                <a:close/>
                <a:moveTo>
                  <a:pt x="1443877" y="762672"/>
                </a:moveTo>
                <a:cubicBezTo>
                  <a:pt x="1470358" y="763201"/>
                  <a:pt x="1492073" y="785975"/>
                  <a:pt x="1491544" y="812457"/>
                </a:cubicBezTo>
                <a:cubicBezTo>
                  <a:pt x="1491014" y="839468"/>
                  <a:pt x="1468240" y="861183"/>
                  <a:pt x="1441759" y="860654"/>
                </a:cubicBezTo>
                <a:cubicBezTo>
                  <a:pt x="1415277" y="860124"/>
                  <a:pt x="1393562" y="837350"/>
                  <a:pt x="1394091" y="810339"/>
                </a:cubicBezTo>
                <a:cubicBezTo>
                  <a:pt x="1394621" y="783857"/>
                  <a:pt x="1417395" y="762142"/>
                  <a:pt x="1443877" y="762672"/>
                </a:cubicBezTo>
                <a:close/>
                <a:moveTo>
                  <a:pt x="1324709" y="762671"/>
                </a:moveTo>
                <a:cubicBezTo>
                  <a:pt x="1351191" y="763201"/>
                  <a:pt x="1373435" y="785445"/>
                  <a:pt x="1372906" y="812457"/>
                </a:cubicBezTo>
                <a:cubicBezTo>
                  <a:pt x="1372376" y="838938"/>
                  <a:pt x="1349602" y="861712"/>
                  <a:pt x="1323650" y="861183"/>
                </a:cubicBezTo>
                <a:cubicBezTo>
                  <a:pt x="1297168" y="860653"/>
                  <a:pt x="1274924" y="838409"/>
                  <a:pt x="1275453" y="811398"/>
                </a:cubicBezTo>
                <a:cubicBezTo>
                  <a:pt x="1275983" y="784386"/>
                  <a:pt x="1298227" y="762671"/>
                  <a:pt x="1324709" y="762671"/>
                </a:cubicBezTo>
                <a:close/>
                <a:moveTo>
                  <a:pt x="20754" y="663101"/>
                </a:moveTo>
                <a:cubicBezTo>
                  <a:pt x="33466" y="662572"/>
                  <a:pt x="40350" y="672105"/>
                  <a:pt x="42999" y="683228"/>
                </a:cubicBezTo>
                <a:cubicBezTo>
                  <a:pt x="40880" y="696998"/>
                  <a:pt x="33995" y="705472"/>
                  <a:pt x="20754" y="705472"/>
                </a:cubicBezTo>
                <a:cubicBezTo>
                  <a:pt x="8573" y="705472"/>
                  <a:pt x="1158" y="698587"/>
                  <a:pt x="628" y="685875"/>
                </a:cubicBezTo>
                <a:cubicBezTo>
                  <a:pt x="99" y="672105"/>
                  <a:pt x="7514" y="663631"/>
                  <a:pt x="20754" y="663101"/>
                </a:cubicBezTo>
                <a:close/>
                <a:moveTo>
                  <a:pt x="137802" y="660983"/>
                </a:moveTo>
                <a:cubicBezTo>
                  <a:pt x="153691" y="659923"/>
                  <a:pt x="163224" y="669986"/>
                  <a:pt x="163224" y="684816"/>
                </a:cubicBezTo>
                <a:cubicBezTo>
                  <a:pt x="163224" y="699116"/>
                  <a:pt x="154220" y="707590"/>
                  <a:pt x="139391" y="709178"/>
                </a:cubicBezTo>
                <a:cubicBezTo>
                  <a:pt x="125621" y="707590"/>
                  <a:pt x="116087" y="700175"/>
                  <a:pt x="115558" y="685875"/>
                </a:cubicBezTo>
                <a:cubicBezTo>
                  <a:pt x="115028" y="671575"/>
                  <a:pt x="122972" y="662042"/>
                  <a:pt x="137802" y="660983"/>
                </a:cubicBezTo>
                <a:close/>
                <a:moveTo>
                  <a:pt x="258560" y="657275"/>
                </a:moveTo>
                <a:cubicBezTo>
                  <a:pt x="274449" y="660453"/>
                  <a:pt x="285041" y="668927"/>
                  <a:pt x="283982" y="685875"/>
                </a:cubicBezTo>
                <a:cubicBezTo>
                  <a:pt x="283453" y="702294"/>
                  <a:pt x="272859" y="711827"/>
                  <a:pt x="256441" y="711297"/>
                </a:cubicBezTo>
                <a:cubicBezTo>
                  <a:pt x="240023" y="710768"/>
                  <a:pt x="230489" y="700176"/>
                  <a:pt x="231019" y="683757"/>
                </a:cubicBezTo>
                <a:cubicBezTo>
                  <a:pt x="231548" y="667338"/>
                  <a:pt x="242671" y="658864"/>
                  <a:pt x="258560" y="657275"/>
                </a:cubicBezTo>
                <a:close/>
                <a:moveTo>
                  <a:pt x="375077" y="655686"/>
                </a:moveTo>
                <a:cubicBezTo>
                  <a:pt x="393615" y="655157"/>
                  <a:pt x="403678" y="665749"/>
                  <a:pt x="405267" y="684286"/>
                </a:cubicBezTo>
                <a:cubicBezTo>
                  <a:pt x="403678" y="702823"/>
                  <a:pt x="394145" y="713945"/>
                  <a:pt x="375608" y="713945"/>
                </a:cubicBezTo>
                <a:cubicBezTo>
                  <a:pt x="357070" y="713416"/>
                  <a:pt x="346478" y="701764"/>
                  <a:pt x="346478" y="683756"/>
                </a:cubicBezTo>
                <a:cubicBezTo>
                  <a:pt x="347007" y="666808"/>
                  <a:pt x="357600" y="656216"/>
                  <a:pt x="375077" y="655686"/>
                </a:cubicBezTo>
                <a:close/>
                <a:moveTo>
                  <a:pt x="493716" y="652508"/>
                </a:moveTo>
                <a:cubicBezTo>
                  <a:pt x="513843" y="653038"/>
                  <a:pt x="524435" y="664160"/>
                  <a:pt x="526554" y="683757"/>
                </a:cubicBezTo>
                <a:cubicBezTo>
                  <a:pt x="525494" y="703353"/>
                  <a:pt x="515431" y="715535"/>
                  <a:pt x="495835" y="716594"/>
                </a:cubicBezTo>
                <a:cubicBezTo>
                  <a:pt x="476238" y="717653"/>
                  <a:pt x="464587" y="706531"/>
                  <a:pt x="461938" y="686934"/>
                </a:cubicBezTo>
                <a:cubicBezTo>
                  <a:pt x="459820" y="668927"/>
                  <a:pt x="475708" y="651448"/>
                  <a:pt x="493716" y="652508"/>
                </a:cubicBezTo>
                <a:close/>
                <a:moveTo>
                  <a:pt x="611823" y="650390"/>
                </a:moveTo>
                <a:cubicBezTo>
                  <a:pt x="631420" y="649331"/>
                  <a:pt x="647309" y="664160"/>
                  <a:pt x="647838" y="683756"/>
                </a:cubicBezTo>
                <a:cubicBezTo>
                  <a:pt x="648369" y="702823"/>
                  <a:pt x="633539" y="719242"/>
                  <a:pt x="613943" y="720301"/>
                </a:cubicBezTo>
                <a:cubicBezTo>
                  <a:pt x="594875" y="720831"/>
                  <a:pt x="578457" y="705471"/>
                  <a:pt x="577928" y="686405"/>
                </a:cubicBezTo>
                <a:cubicBezTo>
                  <a:pt x="577397" y="666808"/>
                  <a:pt x="591698" y="650919"/>
                  <a:pt x="611823" y="650390"/>
                </a:cubicBezTo>
                <a:close/>
                <a:moveTo>
                  <a:pt x="732052" y="646682"/>
                </a:moveTo>
                <a:cubicBezTo>
                  <a:pt x="751648" y="646682"/>
                  <a:pt x="768596" y="663631"/>
                  <a:pt x="769125" y="683756"/>
                </a:cubicBezTo>
                <a:cubicBezTo>
                  <a:pt x="769655" y="704942"/>
                  <a:pt x="752177" y="722949"/>
                  <a:pt x="730993" y="722949"/>
                </a:cubicBezTo>
                <a:cubicBezTo>
                  <a:pt x="710866" y="722949"/>
                  <a:pt x="693918" y="706530"/>
                  <a:pt x="693918" y="685875"/>
                </a:cubicBezTo>
                <a:cubicBezTo>
                  <a:pt x="693388" y="664690"/>
                  <a:pt x="710866" y="646682"/>
                  <a:pt x="732052" y="646682"/>
                </a:cubicBezTo>
                <a:close/>
                <a:moveTo>
                  <a:pt x="848570" y="644035"/>
                </a:moveTo>
                <a:cubicBezTo>
                  <a:pt x="871874" y="643504"/>
                  <a:pt x="890940" y="662041"/>
                  <a:pt x="890410" y="685346"/>
                </a:cubicBezTo>
                <a:cubicBezTo>
                  <a:pt x="889881" y="707590"/>
                  <a:pt x="871874" y="725068"/>
                  <a:pt x="849629" y="725068"/>
                </a:cubicBezTo>
                <a:cubicBezTo>
                  <a:pt x="827384" y="725068"/>
                  <a:pt x="809377" y="707061"/>
                  <a:pt x="809377" y="684816"/>
                </a:cubicBezTo>
                <a:cubicBezTo>
                  <a:pt x="809377" y="662572"/>
                  <a:pt x="826325" y="644564"/>
                  <a:pt x="848570" y="644035"/>
                </a:cubicBezTo>
                <a:close/>
                <a:moveTo>
                  <a:pt x="969856" y="641386"/>
                </a:moveTo>
                <a:cubicBezTo>
                  <a:pt x="992630" y="642445"/>
                  <a:pt x="1011697" y="662042"/>
                  <a:pt x="1011697" y="684287"/>
                </a:cubicBezTo>
                <a:cubicBezTo>
                  <a:pt x="1012227" y="708120"/>
                  <a:pt x="991571" y="728245"/>
                  <a:pt x="967738" y="728245"/>
                </a:cubicBezTo>
                <a:cubicBezTo>
                  <a:pt x="943904" y="728245"/>
                  <a:pt x="923778" y="707590"/>
                  <a:pt x="924308" y="683757"/>
                </a:cubicBezTo>
                <a:cubicBezTo>
                  <a:pt x="924837" y="659923"/>
                  <a:pt x="946023" y="640327"/>
                  <a:pt x="969856" y="641386"/>
                </a:cubicBezTo>
                <a:close/>
                <a:moveTo>
                  <a:pt x="1087435" y="639267"/>
                </a:moveTo>
                <a:cubicBezTo>
                  <a:pt x="1112327" y="639797"/>
                  <a:pt x="1132983" y="659393"/>
                  <a:pt x="1133513" y="684285"/>
                </a:cubicBezTo>
                <a:cubicBezTo>
                  <a:pt x="1134042" y="709708"/>
                  <a:pt x="1112327" y="731423"/>
                  <a:pt x="1086376" y="730894"/>
                </a:cubicBezTo>
                <a:cubicBezTo>
                  <a:pt x="1061483" y="730364"/>
                  <a:pt x="1040827" y="710238"/>
                  <a:pt x="1040827" y="685875"/>
                </a:cubicBezTo>
                <a:cubicBezTo>
                  <a:pt x="1039768" y="659923"/>
                  <a:pt x="1060953" y="638737"/>
                  <a:pt x="1087435" y="639267"/>
                </a:cubicBezTo>
                <a:close/>
                <a:moveTo>
                  <a:pt x="1206072" y="635561"/>
                </a:moveTo>
                <a:cubicBezTo>
                  <a:pt x="1232553" y="636090"/>
                  <a:pt x="1254798" y="658864"/>
                  <a:pt x="1254269" y="685346"/>
                </a:cubicBezTo>
                <a:cubicBezTo>
                  <a:pt x="1253739" y="711828"/>
                  <a:pt x="1230965" y="734072"/>
                  <a:pt x="1204483" y="733543"/>
                </a:cubicBezTo>
                <a:cubicBezTo>
                  <a:pt x="1178002" y="733013"/>
                  <a:pt x="1155757" y="710239"/>
                  <a:pt x="1156286" y="683758"/>
                </a:cubicBezTo>
                <a:cubicBezTo>
                  <a:pt x="1156816" y="657276"/>
                  <a:pt x="1179590" y="635031"/>
                  <a:pt x="1206072" y="635561"/>
                </a:cubicBezTo>
                <a:close/>
                <a:moveTo>
                  <a:pt x="1441759" y="635560"/>
                </a:moveTo>
                <a:cubicBezTo>
                  <a:pt x="1468240" y="635030"/>
                  <a:pt x="1491014" y="656745"/>
                  <a:pt x="1491544" y="683756"/>
                </a:cubicBezTo>
                <a:cubicBezTo>
                  <a:pt x="1492073" y="710238"/>
                  <a:pt x="1470358" y="733012"/>
                  <a:pt x="1443877" y="734071"/>
                </a:cubicBezTo>
                <a:cubicBezTo>
                  <a:pt x="1417924" y="734600"/>
                  <a:pt x="1394621" y="712356"/>
                  <a:pt x="1394091" y="685874"/>
                </a:cubicBezTo>
                <a:cubicBezTo>
                  <a:pt x="1393562" y="658863"/>
                  <a:pt x="1415277" y="636619"/>
                  <a:pt x="1441759" y="635560"/>
                </a:cubicBezTo>
                <a:close/>
                <a:moveTo>
                  <a:pt x="1323121" y="635560"/>
                </a:moveTo>
                <a:cubicBezTo>
                  <a:pt x="1349073" y="635030"/>
                  <a:pt x="1372376" y="656745"/>
                  <a:pt x="1372906" y="683756"/>
                </a:cubicBezTo>
                <a:cubicBezTo>
                  <a:pt x="1373435" y="710238"/>
                  <a:pt x="1351720" y="733541"/>
                  <a:pt x="1325239" y="734071"/>
                </a:cubicBezTo>
                <a:cubicBezTo>
                  <a:pt x="1298757" y="734600"/>
                  <a:pt x="1275983" y="712886"/>
                  <a:pt x="1275453" y="685874"/>
                </a:cubicBezTo>
                <a:cubicBezTo>
                  <a:pt x="1274924" y="659393"/>
                  <a:pt x="1296639" y="636089"/>
                  <a:pt x="1323121" y="635560"/>
                </a:cubicBezTo>
                <a:close/>
                <a:moveTo>
                  <a:pt x="1561455" y="635559"/>
                </a:moveTo>
                <a:cubicBezTo>
                  <a:pt x="1587407" y="635559"/>
                  <a:pt x="1610181" y="657274"/>
                  <a:pt x="1610711" y="683756"/>
                </a:cubicBezTo>
                <a:cubicBezTo>
                  <a:pt x="1611240" y="710767"/>
                  <a:pt x="1587937" y="734600"/>
                  <a:pt x="1560926" y="734071"/>
                </a:cubicBezTo>
                <a:cubicBezTo>
                  <a:pt x="1534973" y="733541"/>
                  <a:pt x="1512729" y="710767"/>
                  <a:pt x="1512729" y="684286"/>
                </a:cubicBezTo>
                <a:cubicBezTo>
                  <a:pt x="1512729" y="657804"/>
                  <a:pt x="1534973" y="635559"/>
                  <a:pt x="1561455" y="635559"/>
                </a:cubicBezTo>
                <a:close/>
                <a:moveTo>
                  <a:pt x="18636" y="536518"/>
                </a:moveTo>
                <a:cubicBezTo>
                  <a:pt x="31876" y="535459"/>
                  <a:pt x="40880" y="542873"/>
                  <a:pt x="41939" y="556114"/>
                </a:cubicBezTo>
                <a:cubicBezTo>
                  <a:pt x="42999" y="569355"/>
                  <a:pt x="35055" y="576770"/>
                  <a:pt x="21814" y="578889"/>
                </a:cubicBezTo>
                <a:cubicBezTo>
                  <a:pt x="8573" y="577829"/>
                  <a:pt x="628" y="572004"/>
                  <a:pt x="99" y="557704"/>
                </a:cubicBezTo>
                <a:cubicBezTo>
                  <a:pt x="99" y="544992"/>
                  <a:pt x="6984" y="537577"/>
                  <a:pt x="18636" y="536518"/>
                </a:cubicBezTo>
                <a:close/>
                <a:moveTo>
                  <a:pt x="140450" y="533870"/>
                </a:moveTo>
                <a:cubicBezTo>
                  <a:pt x="155809" y="534929"/>
                  <a:pt x="161636" y="544992"/>
                  <a:pt x="163754" y="557703"/>
                </a:cubicBezTo>
                <a:cubicBezTo>
                  <a:pt x="161106" y="572533"/>
                  <a:pt x="153691" y="582066"/>
                  <a:pt x="138862" y="581536"/>
                </a:cubicBezTo>
                <a:cubicBezTo>
                  <a:pt x="122972" y="581007"/>
                  <a:pt x="114498" y="571474"/>
                  <a:pt x="115557" y="555584"/>
                </a:cubicBezTo>
                <a:cubicBezTo>
                  <a:pt x="116617" y="541285"/>
                  <a:pt x="126150" y="533340"/>
                  <a:pt x="140450" y="533870"/>
                </a:cubicBezTo>
                <a:close/>
                <a:moveTo>
                  <a:pt x="258559" y="531222"/>
                </a:moveTo>
                <a:cubicBezTo>
                  <a:pt x="274448" y="531222"/>
                  <a:pt x="283452" y="541814"/>
                  <a:pt x="285041" y="557704"/>
                </a:cubicBezTo>
                <a:cubicBezTo>
                  <a:pt x="282923" y="574123"/>
                  <a:pt x="273919" y="584185"/>
                  <a:pt x="257500" y="584185"/>
                </a:cubicBezTo>
                <a:cubicBezTo>
                  <a:pt x="241081" y="583656"/>
                  <a:pt x="231018" y="573063"/>
                  <a:pt x="231548" y="557174"/>
                </a:cubicBezTo>
                <a:cubicBezTo>
                  <a:pt x="232077" y="540755"/>
                  <a:pt x="242671" y="530693"/>
                  <a:pt x="258559" y="531222"/>
                </a:cubicBezTo>
                <a:close/>
                <a:moveTo>
                  <a:pt x="374019" y="528044"/>
                </a:moveTo>
                <a:cubicBezTo>
                  <a:pt x="393085" y="529633"/>
                  <a:pt x="404738" y="538636"/>
                  <a:pt x="404738" y="557174"/>
                </a:cubicBezTo>
                <a:cubicBezTo>
                  <a:pt x="404738" y="574651"/>
                  <a:pt x="395203" y="585774"/>
                  <a:pt x="378256" y="586833"/>
                </a:cubicBezTo>
                <a:cubicBezTo>
                  <a:pt x="359719" y="587892"/>
                  <a:pt x="348067" y="577300"/>
                  <a:pt x="346478" y="559292"/>
                </a:cubicBezTo>
                <a:cubicBezTo>
                  <a:pt x="345418" y="541285"/>
                  <a:pt x="357070" y="530693"/>
                  <a:pt x="374019" y="528044"/>
                </a:cubicBezTo>
                <a:close/>
                <a:moveTo>
                  <a:pt x="495834" y="525396"/>
                </a:moveTo>
                <a:cubicBezTo>
                  <a:pt x="512783" y="525926"/>
                  <a:pt x="526553" y="540226"/>
                  <a:pt x="526553" y="559822"/>
                </a:cubicBezTo>
                <a:cubicBezTo>
                  <a:pt x="524964" y="577300"/>
                  <a:pt x="514371" y="588953"/>
                  <a:pt x="494775" y="589482"/>
                </a:cubicBezTo>
                <a:cubicBezTo>
                  <a:pt x="475178" y="589482"/>
                  <a:pt x="463527" y="578359"/>
                  <a:pt x="462468" y="558763"/>
                </a:cubicBezTo>
                <a:cubicBezTo>
                  <a:pt x="460878" y="540756"/>
                  <a:pt x="477827" y="524866"/>
                  <a:pt x="495834" y="525396"/>
                </a:cubicBezTo>
                <a:close/>
                <a:moveTo>
                  <a:pt x="611825" y="523279"/>
                </a:moveTo>
                <a:cubicBezTo>
                  <a:pt x="631950" y="522748"/>
                  <a:pt x="647310" y="537049"/>
                  <a:pt x="647839" y="556645"/>
                </a:cubicBezTo>
                <a:cubicBezTo>
                  <a:pt x="648369" y="575712"/>
                  <a:pt x="633009" y="592131"/>
                  <a:pt x="613943" y="592661"/>
                </a:cubicBezTo>
                <a:cubicBezTo>
                  <a:pt x="594876" y="593190"/>
                  <a:pt x="578457" y="577831"/>
                  <a:pt x="577928" y="558764"/>
                </a:cubicBezTo>
                <a:cubicBezTo>
                  <a:pt x="577398" y="539167"/>
                  <a:pt x="592227" y="523808"/>
                  <a:pt x="611825" y="523279"/>
                </a:cubicBezTo>
                <a:close/>
                <a:moveTo>
                  <a:pt x="731521" y="519571"/>
                </a:moveTo>
                <a:cubicBezTo>
                  <a:pt x="752707" y="519571"/>
                  <a:pt x="770185" y="537579"/>
                  <a:pt x="769655" y="558764"/>
                </a:cubicBezTo>
                <a:cubicBezTo>
                  <a:pt x="768595" y="578890"/>
                  <a:pt x="751648" y="595838"/>
                  <a:pt x="731521" y="595838"/>
                </a:cubicBezTo>
                <a:cubicBezTo>
                  <a:pt x="710336" y="595838"/>
                  <a:pt x="693387" y="578360"/>
                  <a:pt x="693917" y="556645"/>
                </a:cubicBezTo>
                <a:cubicBezTo>
                  <a:pt x="694447" y="536520"/>
                  <a:pt x="711396" y="519571"/>
                  <a:pt x="731521" y="519571"/>
                </a:cubicBezTo>
                <a:close/>
                <a:moveTo>
                  <a:pt x="849628" y="516922"/>
                </a:moveTo>
                <a:cubicBezTo>
                  <a:pt x="872932" y="516922"/>
                  <a:pt x="891470" y="535989"/>
                  <a:pt x="890410" y="559293"/>
                </a:cubicBezTo>
                <a:cubicBezTo>
                  <a:pt x="889351" y="581538"/>
                  <a:pt x="870814" y="599015"/>
                  <a:pt x="848569" y="597956"/>
                </a:cubicBezTo>
                <a:cubicBezTo>
                  <a:pt x="826325" y="597427"/>
                  <a:pt x="808847" y="578890"/>
                  <a:pt x="809377" y="556645"/>
                </a:cubicBezTo>
                <a:cubicBezTo>
                  <a:pt x="809906" y="534400"/>
                  <a:pt x="827384" y="516922"/>
                  <a:pt x="849628" y="516922"/>
                </a:cubicBezTo>
                <a:close/>
                <a:moveTo>
                  <a:pt x="969855" y="514273"/>
                </a:moveTo>
                <a:cubicBezTo>
                  <a:pt x="992629" y="515332"/>
                  <a:pt x="1011695" y="534400"/>
                  <a:pt x="1012225" y="557174"/>
                </a:cubicBezTo>
                <a:cubicBezTo>
                  <a:pt x="1012225" y="581007"/>
                  <a:pt x="992100" y="601132"/>
                  <a:pt x="968267" y="601132"/>
                </a:cubicBezTo>
                <a:cubicBezTo>
                  <a:pt x="944432" y="601132"/>
                  <a:pt x="924307" y="580477"/>
                  <a:pt x="924837" y="556644"/>
                </a:cubicBezTo>
                <a:cubicBezTo>
                  <a:pt x="925366" y="532810"/>
                  <a:pt x="946022" y="513214"/>
                  <a:pt x="969855" y="514273"/>
                </a:cubicBezTo>
                <a:close/>
                <a:moveTo>
                  <a:pt x="1086376" y="512155"/>
                </a:moveTo>
                <a:cubicBezTo>
                  <a:pt x="1112328" y="512155"/>
                  <a:pt x="1134042" y="533341"/>
                  <a:pt x="1132983" y="558762"/>
                </a:cubicBezTo>
                <a:cubicBezTo>
                  <a:pt x="1132454" y="583126"/>
                  <a:pt x="1111268" y="603252"/>
                  <a:pt x="1086376" y="603252"/>
                </a:cubicBezTo>
                <a:cubicBezTo>
                  <a:pt x="1060424" y="603252"/>
                  <a:pt x="1039238" y="582067"/>
                  <a:pt x="1039767" y="556115"/>
                </a:cubicBezTo>
                <a:cubicBezTo>
                  <a:pt x="1040826" y="531751"/>
                  <a:pt x="1061483" y="512155"/>
                  <a:pt x="1086376" y="512155"/>
                </a:cubicBezTo>
                <a:close/>
                <a:moveTo>
                  <a:pt x="1323650" y="508978"/>
                </a:moveTo>
                <a:cubicBezTo>
                  <a:pt x="1350132" y="508448"/>
                  <a:pt x="1372906" y="530693"/>
                  <a:pt x="1372906" y="557174"/>
                </a:cubicBezTo>
                <a:cubicBezTo>
                  <a:pt x="1372906" y="583656"/>
                  <a:pt x="1350661" y="606430"/>
                  <a:pt x="1324180" y="606959"/>
                </a:cubicBezTo>
                <a:cubicBezTo>
                  <a:pt x="1297698" y="606959"/>
                  <a:pt x="1274924" y="584715"/>
                  <a:pt x="1274924" y="558233"/>
                </a:cubicBezTo>
                <a:cubicBezTo>
                  <a:pt x="1274924" y="531752"/>
                  <a:pt x="1296639" y="508978"/>
                  <a:pt x="1323650" y="508978"/>
                </a:cubicBezTo>
                <a:close/>
                <a:moveTo>
                  <a:pt x="1205542" y="508448"/>
                </a:moveTo>
                <a:cubicBezTo>
                  <a:pt x="1232023" y="508448"/>
                  <a:pt x="1254268" y="531222"/>
                  <a:pt x="1254268" y="558234"/>
                </a:cubicBezTo>
                <a:cubicBezTo>
                  <a:pt x="1254268" y="584715"/>
                  <a:pt x="1231494" y="607489"/>
                  <a:pt x="1205012" y="606960"/>
                </a:cubicBezTo>
                <a:cubicBezTo>
                  <a:pt x="1178531" y="606430"/>
                  <a:pt x="1156286" y="583656"/>
                  <a:pt x="1156286" y="557175"/>
                </a:cubicBezTo>
                <a:cubicBezTo>
                  <a:pt x="1156286" y="530693"/>
                  <a:pt x="1179060" y="508448"/>
                  <a:pt x="1205542" y="508448"/>
                </a:cubicBezTo>
                <a:close/>
                <a:moveTo>
                  <a:pt x="1681682" y="508448"/>
                </a:moveTo>
                <a:cubicBezTo>
                  <a:pt x="1708693" y="508977"/>
                  <a:pt x="1729878" y="531222"/>
                  <a:pt x="1729349" y="558233"/>
                </a:cubicBezTo>
                <a:cubicBezTo>
                  <a:pt x="1728819" y="585244"/>
                  <a:pt x="1706575" y="606959"/>
                  <a:pt x="1680093" y="606430"/>
                </a:cubicBezTo>
                <a:cubicBezTo>
                  <a:pt x="1653082" y="606430"/>
                  <a:pt x="1631367" y="583656"/>
                  <a:pt x="1631896" y="556644"/>
                </a:cubicBezTo>
                <a:cubicBezTo>
                  <a:pt x="1632426" y="529633"/>
                  <a:pt x="1654670" y="507918"/>
                  <a:pt x="1681682" y="508448"/>
                </a:cubicBezTo>
                <a:close/>
                <a:moveTo>
                  <a:pt x="1562514" y="508448"/>
                </a:moveTo>
                <a:cubicBezTo>
                  <a:pt x="1588466" y="508977"/>
                  <a:pt x="1610711" y="531751"/>
                  <a:pt x="1610711" y="557703"/>
                </a:cubicBezTo>
                <a:cubicBezTo>
                  <a:pt x="1610711" y="583655"/>
                  <a:pt x="1588466" y="606429"/>
                  <a:pt x="1561985" y="606959"/>
                </a:cubicBezTo>
                <a:cubicBezTo>
                  <a:pt x="1534973" y="607488"/>
                  <a:pt x="1511670" y="583655"/>
                  <a:pt x="1512729" y="556115"/>
                </a:cubicBezTo>
                <a:cubicBezTo>
                  <a:pt x="1513788" y="529633"/>
                  <a:pt x="1536032" y="507918"/>
                  <a:pt x="1562514" y="508448"/>
                </a:cubicBezTo>
                <a:close/>
                <a:moveTo>
                  <a:pt x="1441759" y="508448"/>
                </a:moveTo>
                <a:cubicBezTo>
                  <a:pt x="1468770" y="507918"/>
                  <a:pt x="1491015" y="530163"/>
                  <a:pt x="1491545" y="557174"/>
                </a:cubicBezTo>
                <a:cubicBezTo>
                  <a:pt x="1492074" y="584185"/>
                  <a:pt x="1470359" y="606959"/>
                  <a:pt x="1443348" y="606959"/>
                </a:cubicBezTo>
                <a:cubicBezTo>
                  <a:pt x="1417396" y="607488"/>
                  <a:pt x="1394092" y="584714"/>
                  <a:pt x="1393562" y="558233"/>
                </a:cubicBezTo>
                <a:cubicBezTo>
                  <a:pt x="1393033" y="531751"/>
                  <a:pt x="1414748" y="508977"/>
                  <a:pt x="1441759" y="508448"/>
                </a:cubicBezTo>
                <a:close/>
                <a:moveTo>
                  <a:pt x="19695" y="409407"/>
                </a:moveTo>
                <a:cubicBezTo>
                  <a:pt x="32936" y="408877"/>
                  <a:pt x="41410" y="416822"/>
                  <a:pt x="42470" y="429533"/>
                </a:cubicBezTo>
                <a:cubicBezTo>
                  <a:pt x="42470" y="443303"/>
                  <a:pt x="33996" y="450189"/>
                  <a:pt x="21284" y="451777"/>
                </a:cubicBezTo>
                <a:cubicBezTo>
                  <a:pt x="8043" y="450718"/>
                  <a:pt x="99" y="443834"/>
                  <a:pt x="99" y="430062"/>
                </a:cubicBezTo>
                <a:cubicBezTo>
                  <a:pt x="99" y="417352"/>
                  <a:pt x="8043" y="409937"/>
                  <a:pt x="19695" y="409407"/>
                </a:cubicBezTo>
                <a:close/>
                <a:moveTo>
                  <a:pt x="140980" y="406758"/>
                </a:moveTo>
                <a:cubicBezTo>
                  <a:pt x="155809" y="407817"/>
                  <a:pt x="161636" y="417880"/>
                  <a:pt x="163754" y="430591"/>
                </a:cubicBezTo>
                <a:cubicBezTo>
                  <a:pt x="161106" y="445421"/>
                  <a:pt x="153691" y="454954"/>
                  <a:pt x="139391" y="454424"/>
                </a:cubicBezTo>
                <a:cubicBezTo>
                  <a:pt x="123502" y="453895"/>
                  <a:pt x="115028" y="444362"/>
                  <a:pt x="116087" y="428472"/>
                </a:cubicBezTo>
                <a:cubicBezTo>
                  <a:pt x="117147" y="414173"/>
                  <a:pt x="126680" y="406228"/>
                  <a:pt x="140980" y="406758"/>
                </a:cubicBezTo>
                <a:close/>
                <a:moveTo>
                  <a:pt x="256971" y="403580"/>
                </a:moveTo>
                <a:cubicBezTo>
                  <a:pt x="273390" y="403580"/>
                  <a:pt x="282393" y="413643"/>
                  <a:pt x="285041" y="430062"/>
                </a:cubicBezTo>
                <a:cubicBezTo>
                  <a:pt x="283452" y="446481"/>
                  <a:pt x="274978" y="457073"/>
                  <a:pt x="258559" y="457073"/>
                </a:cubicBezTo>
                <a:cubicBezTo>
                  <a:pt x="242141" y="457603"/>
                  <a:pt x="231548" y="447011"/>
                  <a:pt x="231019" y="431121"/>
                </a:cubicBezTo>
                <a:cubicBezTo>
                  <a:pt x="230489" y="414703"/>
                  <a:pt x="241081" y="404110"/>
                  <a:pt x="256971" y="403580"/>
                </a:cubicBezTo>
                <a:close/>
                <a:moveTo>
                  <a:pt x="376137" y="400933"/>
                </a:moveTo>
                <a:cubicBezTo>
                  <a:pt x="394145" y="402522"/>
                  <a:pt x="405268" y="412056"/>
                  <a:pt x="405268" y="431123"/>
                </a:cubicBezTo>
                <a:cubicBezTo>
                  <a:pt x="405268" y="448601"/>
                  <a:pt x="395204" y="459193"/>
                  <a:pt x="377726" y="459722"/>
                </a:cubicBezTo>
                <a:cubicBezTo>
                  <a:pt x="359189" y="460252"/>
                  <a:pt x="347537" y="449130"/>
                  <a:pt x="347007" y="431123"/>
                </a:cubicBezTo>
                <a:cubicBezTo>
                  <a:pt x="345948" y="413115"/>
                  <a:pt x="357600" y="403052"/>
                  <a:pt x="376137" y="400933"/>
                </a:cubicBezTo>
                <a:close/>
                <a:moveTo>
                  <a:pt x="495836" y="398285"/>
                </a:moveTo>
                <a:cubicBezTo>
                  <a:pt x="514902" y="399874"/>
                  <a:pt x="527084" y="410997"/>
                  <a:pt x="526554" y="431122"/>
                </a:cubicBezTo>
                <a:cubicBezTo>
                  <a:pt x="526025" y="450719"/>
                  <a:pt x="513843" y="460782"/>
                  <a:pt x="494777" y="462900"/>
                </a:cubicBezTo>
                <a:cubicBezTo>
                  <a:pt x="475709" y="460782"/>
                  <a:pt x="463527" y="451248"/>
                  <a:pt x="462468" y="431652"/>
                </a:cubicBezTo>
                <a:cubicBezTo>
                  <a:pt x="461409" y="413644"/>
                  <a:pt x="477828" y="396696"/>
                  <a:pt x="495836" y="398285"/>
                </a:cubicBezTo>
                <a:close/>
                <a:moveTo>
                  <a:pt x="611825" y="396166"/>
                </a:moveTo>
                <a:cubicBezTo>
                  <a:pt x="631420" y="395635"/>
                  <a:pt x="647310" y="409936"/>
                  <a:pt x="647839" y="429532"/>
                </a:cubicBezTo>
                <a:cubicBezTo>
                  <a:pt x="648369" y="448599"/>
                  <a:pt x="633009" y="465018"/>
                  <a:pt x="613943" y="465548"/>
                </a:cubicBezTo>
                <a:cubicBezTo>
                  <a:pt x="594876" y="466077"/>
                  <a:pt x="578457" y="450718"/>
                  <a:pt x="577928" y="431651"/>
                </a:cubicBezTo>
                <a:cubicBezTo>
                  <a:pt x="577398" y="412054"/>
                  <a:pt x="592227" y="396695"/>
                  <a:pt x="611825" y="396166"/>
                </a:cubicBezTo>
                <a:close/>
                <a:moveTo>
                  <a:pt x="732581" y="392459"/>
                </a:moveTo>
                <a:cubicBezTo>
                  <a:pt x="752177" y="392988"/>
                  <a:pt x="769125" y="409937"/>
                  <a:pt x="769125" y="430062"/>
                </a:cubicBezTo>
                <a:cubicBezTo>
                  <a:pt x="769125" y="450189"/>
                  <a:pt x="753236" y="467667"/>
                  <a:pt x="733110" y="468726"/>
                </a:cubicBezTo>
                <a:cubicBezTo>
                  <a:pt x="711924" y="469785"/>
                  <a:pt x="693917" y="452307"/>
                  <a:pt x="693917" y="431122"/>
                </a:cubicBezTo>
                <a:cubicBezTo>
                  <a:pt x="693917" y="409937"/>
                  <a:pt x="711395" y="391929"/>
                  <a:pt x="732581" y="392459"/>
                </a:cubicBezTo>
                <a:close/>
                <a:moveTo>
                  <a:pt x="851219" y="390341"/>
                </a:moveTo>
                <a:cubicBezTo>
                  <a:pt x="873463" y="390870"/>
                  <a:pt x="890941" y="409407"/>
                  <a:pt x="890410" y="431122"/>
                </a:cubicBezTo>
                <a:cubicBezTo>
                  <a:pt x="889881" y="452837"/>
                  <a:pt x="871874" y="470844"/>
                  <a:pt x="849629" y="470844"/>
                </a:cubicBezTo>
                <a:cubicBezTo>
                  <a:pt x="826326" y="470844"/>
                  <a:pt x="808318" y="451778"/>
                  <a:pt x="809377" y="428473"/>
                </a:cubicBezTo>
                <a:cubicBezTo>
                  <a:pt x="810436" y="406229"/>
                  <a:pt x="828445" y="389280"/>
                  <a:pt x="851219" y="390341"/>
                </a:cubicBezTo>
                <a:close/>
                <a:moveTo>
                  <a:pt x="967208" y="387163"/>
                </a:moveTo>
                <a:cubicBezTo>
                  <a:pt x="991041" y="386632"/>
                  <a:pt x="1011697" y="406759"/>
                  <a:pt x="1011697" y="430062"/>
                </a:cubicBezTo>
                <a:cubicBezTo>
                  <a:pt x="1011697" y="453897"/>
                  <a:pt x="991570" y="474022"/>
                  <a:pt x="967737" y="474022"/>
                </a:cubicBezTo>
                <a:cubicBezTo>
                  <a:pt x="944963" y="474022"/>
                  <a:pt x="925366" y="454956"/>
                  <a:pt x="924307" y="432182"/>
                </a:cubicBezTo>
                <a:cubicBezTo>
                  <a:pt x="923248" y="408878"/>
                  <a:pt x="943373" y="387692"/>
                  <a:pt x="967208" y="387163"/>
                </a:cubicBezTo>
                <a:close/>
                <a:moveTo>
                  <a:pt x="1085315" y="385044"/>
                </a:moveTo>
                <a:cubicBezTo>
                  <a:pt x="1111268" y="384514"/>
                  <a:pt x="1132983" y="404640"/>
                  <a:pt x="1133512" y="430592"/>
                </a:cubicBezTo>
                <a:cubicBezTo>
                  <a:pt x="1133512" y="454955"/>
                  <a:pt x="1113386" y="476140"/>
                  <a:pt x="1088494" y="476669"/>
                </a:cubicBezTo>
                <a:cubicBezTo>
                  <a:pt x="1062541" y="477729"/>
                  <a:pt x="1040827" y="457073"/>
                  <a:pt x="1040297" y="431121"/>
                </a:cubicBezTo>
                <a:cubicBezTo>
                  <a:pt x="1040297" y="406759"/>
                  <a:pt x="1059893" y="386103"/>
                  <a:pt x="1085315" y="385044"/>
                </a:cubicBezTo>
                <a:close/>
                <a:moveTo>
                  <a:pt x="1326828" y="381337"/>
                </a:moveTo>
                <a:cubicBezTo>
                  <a:pt x="1353309" y="382926"/>
                  <a:pt x="1374494" y="405700"/>
                  <a:pt x="1373435" y="432181"/>
                </a:cubicBezTo>
                <a:cubicBezTo>
                  <a:pt x="1371847" y="458663"/>
                  <a:pt x="1348542" y="480378"/>
                  <a:pt x="1323121" y="479849"/>
                </a:cubicBezTo>
                <a:cubicBezTo>
                  <a:pt x="1296639" y="479319"/>
                  <a:pt x="1274924" y="456545"/>
                  <a:pt x="1275453" y="430063"/>
                </a:cubicBezTo>
                <a:cubicBezTo>
                  <a:pt x="1275453" y="402522"/>
                  <a:pt x="1299286" y="379747"/>
                  <a:pt x="1326828" y="381337"/>
                </a:cubicBezTo>
                <a:close/>
                <a:moveTo>
                  <a:pt x="1442288" y="381336"/>
                </a:moveTo>
                <a:cubicBezTo>
                  <a:pt x="1468770" y="381336"/>
                  <a:pt x="1491015" y="403581"/>
                  <a:pt x="1491015" y="430062"/>
                </a:cubicBezTo>
                <a:cubicBezTo>
                  <a:pt x="1491544" y="457073"/>
                  <a:pt x="1469300" y="479847"/>
                  <a:pt x="1442818" y="479847"/>
                </a:cubicBezTo>
                <a:cubicBezTo>
                  <a:pt x="1416336" y="479847"/>
                  <a:pt x="1394092" y="457073"/>
                  <a:pt x="1393562" y="430592"/>
                </a:cubicBezTo>
                <a:cubicBezTo>
                  <a:pt x="1393562" y="404110"/>
                  <a:pt x="1415807" y="381336"/>
                  <a:pt x="1442288" y="381336"/>
                </a:cubicBezTo>
                <a:close/>
                <a:moveTo>
                  <a:pt x="1205542" y="381336"/>
                </a:moveTo>
                <a:cubicBezTo>
                  <a:pt x="1232024" y="381866"/>
                  <a:pt x="1254269" y="404110"/>
                  <a:pt x="1254269" y="430592"/>
                </a:cubicBezTo>
                <a:cubicBezTo>
                  <a:pt x="1254269" y="457074"/>
                  <a:pt x="1232024" y="479848"/>
                  <a:pt x="1206073" y="479848"/>
                </a:cubicBezTo>
                <a:cubicBezTo>
                  <a:pt x="1179060" y="480377"/>
                  <a:pt x="1155757" y="456544"/>
                  <a:pt x="1156286" y="429533"/>
                </a:cubicBezTo>
                <a:cubicBezTo>
                  <a:pt x="1156817" y="403051"/>
                  <a:pt x="1179591" y="381336"/>
                  <a:pt x="1205542" y="381336"/>
                </a:cubicBezTo>
                <a:close/>
                <a:moveTo>
                  <a:pt x="1563573" y="381336"/>
                </a:moveTo>
                <a:cubicBezTo>
                  <a:pt x="1589525" y="382924"/>
                  <a:pt x="1611240" y="405699"/>
                  <a:pt x="1610711" y="431651"/>
                </a:cubicBezTo>
                <a:cubicBezTo>
                  <a:pt x="1610181" y="457603"/>
                  <a:pt x="1587407" y="480377"/>
                  <a:pt x="1561455" y="479848"/>
                </a:cubicBezTo>
                <a:cubicBezTo>
                  <a:pt x="1535503" y="479848"/>
                  <a:pt x="1512729" y="457074"/>
                  <a:pt x="1512729" y="430592"/>
                </a:cubicBezTo>
                <a:cubicBezTo>
                  <a:pt x="1512729" y="403051"/>
                  <a:pt x="1536563" y="380277"/>
                  <a:pt x="1563573" y="381336"/>
                </a:cubicBezTo>
                <a:close/>
                <a:moveTo>
                  <a:pt x="19696" y="282294"/>
                </a:moveTo>
                <a:cubicBezTo>
                  <a:pt x="32406" y="281764"/>
                  <a:pt x="40351" y="289709"/>
                  <a:pt x="42470" y="302950"/>
                </a:cubicBezTo>
                <a:cubicBezTo>
                  <a:pt x="40880" y="315661"/>
                  <a:pt x="34525" y="324135"/>
                  <a:pt x="20755" y="324135"/>
                </a:cubicBezTo>
                <a:cubicBezTo>
                  <a:pt x="8573" y="324135"/>
                  <a:pt x="628" y="317779"/>
                  <a:pt x="99" y="305598"/>
                </a:cubicBezTo>
                <a:cubicBezTo>
                  <a:pt x="-960" y="291828"/>
                  <a:pt x="6455" y="283353"/>
                  <a:pt x="19696" y="282294"/>
                </a:cubicBezTo>
                <a:close/>
                <a:moveTo>
                  <a:pt x="138862" y="280177"/>
                </a:moveTo>
                <a:cubicBezTo>
                  <a:pt x="154752" y="280177"/>
                  <a:pt x="163755" y="289710"/>
                  <a:pt x="163226" y="305070"/>
                </a:cubicBezTo>
                <a:cubicBezTo>
                  <a:pt x="162166" y="319370"/>
                  <a:pt x="152632" y="326784"/>
                  <a:pt x="138333" y="327844"/>
                </a:cubicBezTo>
                <a:cubicBezTo>
                  <a:pt x="124033" y="325725"/>
                  <a:pt x="115559" y="317781"/>
                  <a:pt x="115559" y="303481"/>
                </a:cubicBezTo>
                <a:cubicBezTo>
                  <a:pt x="115559" y="289181"/>
                  <a:pt x="124033" y="280177"/>
                  <a:pt x="138862" y="280177"/>
                </a:cubicBezTo>
                <a:close/>
                <a:moveTo>
                  <a:pt x="258030" y="276469"/>
                </a:moveTo>
                <a:cubicBezTo>
                  <a:pt x="273919" y="279118"/>
                  <a:pt x="284511" y="287592"/>
                  <a:pt x="283982" y="304010"/>
                </a:cubicBezTo>
                <a:cubicBezTo>
                  <a:pt x="283452" y="320429"/>
                  <a:pt x="272859" y="330492"/>
                  <a:pt x="256971" y="329962"/>
                </a:cubicBezTo>
                <a:cubicBezTo>
                  <a:pt x="240552" y="329433"/>
                  <a:pt x="230489" y="318840"/>
                  <a:pt x="231019" y="302951"/>
                </a:cubicBezTo>
                <a:cubicBezTo>
                  <a:pt x="231548" y="286532"/>
                  <a:pt x="242141" y="278058"/>
                  <a:pt x="258030" y="276469"/>
                </a:cubicBezTo>
                <a:close/>
                <a:moveTo>
                  <a:pt x="376138" y="274350"/>
                </a:moveTo>
                <a:cubicBezTo>
                  <a:pt x="394675" y="274350"/>
                  <a:pt x="403679" y="286001"/>
                  <a:pt x="405797" y="302950"/>
                </a:cubicBezTo>
                <a:cubicBezTo>
                  <a:pt x="403679" y="322017"/>
                  <a:pt x="394145" y="333139"/>
                  <a:pt x="375608" y="332609"/>
                </a:cubicBezTo>
                <a:cubicBezTo>
                  <a:pt x="358130" y="332080"/>
                  <a:pt x="347537" y="321487"/>
                  <a:pt x="347008" y="304539"/>
                </a:cubicBezTo>
                <a:cubicBezTo>
                  <a:pt x="346478" y="286532"/>
                  <a:pt x="357070" y="274880"/>
                  <a:pt x="376138" y="274350"/>
                </a:cubicBezTo>
                <a:close/>
                <a:moveTo>
                  <a:pt x="495834" y="271702"/>
                </a:moveTo>
                <a:cubicBezTo>
                  <a:pt x="515431" y="273291"/>
                  <a:pt x="526023" y="284943"/>
                  <a:pt x="526553" y="305068"/>
                </a:cubicBezTo>
                <a:cubicBezTo>
                  <a:pt x="524435" y="324665"/>
                  <a:pt x="513312" y="335787"/>
                  <a:pt x="493716" y="335787"/>
                </a:cubicBezTo>
                <a:cubicBezTo>
                  <a:pt x="474119" y="335258"/>
                  <a:pt x="462997" y="323606"/>
                  <a:pt x="461938" y="304009"/>
                </a:cubicBezTo>
                <a:cubicBezTo>
                  <a:pt x="460878" y="286002"/>
                  <a:pt x="478356" y="269583"/>
                  <a:pt x="495834" y="271702"/>
                </a:cubicBezTo>
                <a:close/>
                <a:moveTo>
                  <a:pt x="612884" y="269585"/>
                </a:moveTo>
                <a:cubicBezTo>
                  <a:pt x="632480" y="269055"/>
                  <a:pt x="647840" y="284414"/>
                  <a:pt x="647840" y="304010"/>
                </a:cubicBezTo>
                <a:cubicBezTo>
                  <a:pt x="647840" y="323078"/>
                  <a:pt x="631951" y="338966"/>
                  <a:pt x="612884" y="338966"/>
                </a:cubicBezTo>
                <a:cubicBezTo>
                  <a:pt x="593817" y="338966"/>
                  <a:pt x="577928" y="323078"/>
                  <a:pt x="577928" y="304010"/>
                </a:cubicBezTo>
                <a:cubicBezTo>
                  <a:pt x="577928" y="284414"/>
                  <a:pt x="593287" y="269055"/>
                  <a:pt x="612884" y="269585"/>
                </a:cubicBezTo>
                <a:close/>
                <a:moveTo>
                  <a:pt x="731521" y="265346"/>
                </a:moveTo>
                <a:cubicBezTo>
                  <a:pt x="751648" y="265346"/>
                  <a:pt x="768595" y="281765"/>
                  <a:pt x="769125" y="301891"/>
                </a:cubicBezTo>
                <a:cubicBezTo>
                  <a:pt x="769655" y="323076"/>
                  <a:pt x="752707" y="341613"/>
                  <a:pt x="731521" y="341613"/>
                </a:cubicBezTo>
                <a:cubicBezTo>
                  <a:pt x="711396" y="341613"/>
                  <a:pt x="694447" y="325194"/>
                  <a:pt x="693917" y="305069"/>
                </a:cubicBezTo>
                <a:cubicBezTo>
                  <a:pt x="693387" y="283354"/>
                  <a:pt x="710335" y="265346"/>
                  <a:pt x="731521" y="265346"/>
                </a:cubicBezTo>
                <a:close/>
                <a:moveTo>
                  <a:pt x="851219" y="263758"/>
                </a:moveTo>
                <a:cubicBezTo>
                  <a:pt x="873463" y="264287"/>
                  <a:pt x="890941" y="282294"/>
                  <a:pt x="890410" y="304539"/>
                </a:cubicBezTo>
                <a:cubicBezTo>
                  <a:pt x="889881" y="326254"/>
                  <a:pt x="871874" y="344261"/>
                  <a:pt x="849629" y="344261"/>
                </a:cubicBezTo>
                <a:cubicBezTo>
                  <a:pt x="826326" y="344261"/>
                  <a:pt x="808318" y="325195"/>
                  <a:pt x="809377" y="301890"/>
                </a:cubicBezTo>
                <a:cubicBezTo>
                  <a:pt x="810436" y="279646"/>
                  <a:pt x="828974" y="262697"/>
                  <a:pt x="851219" y="263758"/>
                </a:cubicBezTo>
                <a:close/>
                <a:moveTo>
                  <a:pt x="968796" y="260050"/>
                </a:moveTo>
                <a:cubicBezTo>
                  <a:pt x="992630" y="260050"/>
                  <a:pt x="1012756" y="281236"/>
                  <a:pt x="1012227" y="304540"/>
                </a:cubicBezTo>
                <a:cubicBezTo>
                  <a:pt x="1011697" y="327314"/>
                  <a:pt x="992101" y="346380"/>
                  <a:pt x="969326" y="346910"/>
                </a:cubicBezTo>
                <a:cubicBezTo>
                  <a:pt x="946022" y="347440"/>
                  <a:pt x="924836" y="327314"/>
                  <a:pt x="924836" y="303481"/>
                </a:cubicBezTo>
                <a:cubicBezTo>
                  <a:pt x="924307" y="280176"/>
                  <a:pt x="944963" y="260050"/>
                  <a:pt x="968796" y="260050"/>
                </a:cubicBezTo>
                <a:close/>
                <a:moveTo>
                  <a:pt x="1085845" y="258462"/>
                </a:moveTo>
                <a:cubicBezTo>
                  <a:pt x="1111797" y="257932"/>
                  <a:pt x="1133512" y="279118"/>
                  <a:pt x="1133512" y="304539"/>
                </a:cubicBezTo>
                <a:cubicBezTo>
                  <a:pt x="1132983" y="328903"/>
                  <a:pt x="1112326" y="349029"/>
                  <a:pt x="1087434" y="349559"/>
                </a:cubicBezTo>
                <a:cubicBezTo>
                  <a:pt x="1061482" y="350088"/>
                  <a:pt x="1039767" y="328903"/>
                  <a:pt x="1040296" y="303480"/>
                </a:cubicBezTo>
                <a:cubicBezTo>
                  <a:pt x="1040826" y="278588"/>
                  <a:pt x="1060953" y="258462"/>
                  <a:pt x="1085845" y="258462"/>
                </a:cubicBezTo>
                <a:close/>
                <a:moveTo>
                  <a:pt x="1206071" y="254754"/>
                </a:moveTo>
                <a:cubicBezTo>
                  <a:pt x="1233083" y="255284"/>
                  <a:pt x="1254268" y="278058"/>
                  <a:pt x="1253739" y="304539"/>
                </a:cubicBezTo>
                <a:cubicBezTo>
                  <a:pt x="1253209" y="331021"/>
                  <a:pt x="1230965" y="353265"/>
                  <a:pt x="1204483" y="353265"/>
                </a:cubicBezTo>
                <a:cubicBezTo>
                  <a:pt x="1177472" y="353265"/>
                  <a:pt x="1154698" y="328902"/>
                  <a:pt x="1155757" y="301891"/>
                </a:cubicBezTo>
                <a:cubicBezTo>
                  <a:pt x="1156816" y="275938"/>
                  <a:pt x="1180119" y="253693"/>
                  <a:pt x="1206071" y="254754"/>
                </a:cubicBezTo>
                <a:close/>
                <a:moveTo>
                  <a:pt x="1322062" y="254225"/>
                </a:moveTo>
                <a:cubicBezTo>
                  <a:pt x="1349073" y="252635"/>
                  <a:pt x="1372906" y="275410"/>
                  <a:pt x="1373436" y="302951"/>
                </a:cubicBezTo>
                <a:cubicBezTo>
                  <a:pt x="1372906" y="329433"/>
                  <a:pt x="1351191" y="352207"/>
                  <a:pt x="1325239" y="352737"/>
                </a:cubicBezTo>
                <a:cubicBezTo>
                  <a:pt x="1299288" y="353266"/>
                  <a:pt x="1276513" y="331551"/>
                  <a:pt x="1275454" y="305069"/>
                </a:cubicBezTo>
                <a:cubicBezTo>
                  <a:pt x="1274395" y="278588"/>
                  <a:pt x="1295580" y="255814"/>
                  <a:pt x="1322062" y="254225"/>
                </a:cubicBezTo>
                <a:close/>
                <a:moveTo>
                  <a:pt x="1441759" y="254225"/>
                </a:moveTo>
                <a:cubicBezTo>
                  <a:pt x="1468240" y="253695"/>
                  <a:pt x="1491014" y="275940"/>
                  <a:pt x="1491544" y="302421"/>
                </a:cubicBezTo>
                <a:cubicBezTo>
                  <a:pt x="1492073" y="329432"/>
                  <a:pt x="1470358" y="352206"/>
                  <a:pt x="1443877" y="352736"/>
                </a:cubicBezTo>
                <a:cubicBezTo>
                  <a:pt x="1417924" y="353265"/>
                  <a:pt x="1394621" y="331021"/>
                  <a:pt x="1394091" y="304539"/>
                </a:cubicBezTo>
                <a:cubicBezTo>
                  <a:pt x="1393562" y="278058"/>
                  <a:pt x="1415277" y="255284"/>
                  <a:pt x="1441759" y="254225"/>
                </a:cubicBezTo>
                <a:close/>
                <a:moveTo>
                  <a:pt x="1325769" y="127642"/>
                </a:moveTo>
                <a:cubicBezTo>
                  <a:pt x="1351721" y="128171"/>
                  <a:pt x="1373436" y="150945"/>
                  <a:pt x="1372907" y="177427"/>
                </a:cubicBezTo>
                <a:cubicBezTo>
                  <a:pt x="1372377" y="203379"/>
                  <a:pt x="1350132" y="226153"/>
                  <a:pt x="1324180" y="226153"/>
                </a:cubicBezTo>
                <a:cubicBezTo>
                  <a:pt x="1297169" y="226153"/>
                  <a:pt x="1274395" y="202320"/>
                  <a:pt x="1275454" y="174779"/>
                </a:cubicBezTo>
                <a:cubicBezTo>
                  <a:pt x="1276513" y="148298"/>
                  <a:pt x="1299287" y="126583"/>
                  <a:pt x="1325769" y="127642"/>
                </a:cubicBezTo>
                <a:close/>
                <a:moveTo>
                  <a:pt x="1205542" y="126583"/>
                </a:moveTo>
                <a:cubicBezTo>
                  <a:pt x="1232024" y="127642"/>
                  <a:pt x="1254269" y="150416"/>
                  <a:pt x="1254269" y="176368"/>
                </a:cubicBezTo>
                <a:cubicBezTo>
                  <a:pt x="1254269" y="202849"/>
                  <a:pt x="1232024" y="225623"/>
                  <a:pt x="1206073" y="225623"/>
                </a:cubicBezTo>
                <a:cubicBezTo>
                  <a:pt x="1179060" y="226153"/>
                  <a:pt x="1155757" y="202320"/>
                  <a:pt x="1156286" y="174779"/>
                </a:cubicBezTo>
                <a:cubicBezTo>
                  <a:pt x="1156817" y="148827"/>
                  <a:pt x="1180120" y="126583"/>
                  <a:pt x="1205542" y="126583"/>
                </a:cubicBezTo>
                <a:close/>
                <a:moveTo>
                  <a:pt x="1206073" y="0"/>
                </a:moveTo>
                <a:cubicBezTo>
                  <a:pt x="1232024" y="529"/>
                  <a:pt x="1254269" y="23303"/>
                  <a:pt x="1254269" y="49785"/>
                </a:cubicBezTo>
                <a:cubicBezTo>
                  <a:pt x="1254269" y="76266"/>
                  <a:pt x="1232024" y="99040"/>
                  <a:pt x="1206073" y="99040"/>
                </a:cubicBezTo>
                <a:cubicBezTo>
                  <a:pt x="1179060" y="99571"/>
                  <a:pt x="1155757" y="75737"/>
                  <a:pt x="1156286" y="48196"/>
                </a:cubicBezTo>
                <a:cubicBezTo>
                  <a:pt x="1156817" y="22244"/>
                  <a:pt x="1180120" y="0"/>
                  <a:pt x="1206073" y="0"/>
                </a:cubicBezTo>
                <a:close/>
              </a:path>
            </a:pathLst>
          </a:custGeom>
          <a:solidFill>
            <a:schemeClr val="accent5"/>
          </a:solidFill>
          <a:ln w="50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841955" y="442879"/>
            <a:ext cx="6392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«Звонкие колечки»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026" name="Picture 2" descr="https://images-na.ssl-images-amazon.com/images/I/91AfrnMotJ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1578634"/>
            <a:ext cx="3999199" cy="421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4376"/>
          <a:stretch/>
        </p:blipFill>
        <p:spPr bwMode="auto">
          <a:xfrm>
            <a:off x="6260895" y="1411898"/>
            <a:ext cx="5451051" cy="43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79313\Desktop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22" y="1396922"/>
            <a:ext cx="5059363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79313\Desktop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416">
            <a:off x="7570185" y="2436999"/>
            <a:ext cx="3428852" cy="44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79313\Desktop\Безымянный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4279" flipH="1">
            <a:off x="776582" y="2547151"/>
            <a:ext cx="3496820" cy="44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826" y="215660"/>
            <a:ext cx="11136701" cy="236252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Спасибо за внимание!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7">
            <a:extLst>
              <a:ext uri="{FF2B5EF4-FFF2-40B4-BE49-F238E27FC236}">
                <a16:creationId xmlns:a16="http://schemas.microsoft.com/office/drawing/2014/main" xmlns="" id="{EF22C10B-7BC9-4413-998D-351D94E0587F}"/>
              </a:ext>
            </a:extLst>
          </p:cNvPr>
          <p:cNvGrpSpPr/>
          <p:nvPr/>
        </p:nvGrpSpPr>
        <p:grpSpPr>
          <a:xfrm>
            <a:off x="3989127" y="1412086"/>
            <a:ext cx="4795636" cy="4789318"/>
            <a:chOff x="2662476" y="0"/>
            <a:chExt cx="6867047" cy="6858000"/>
          </a:xfrm>
        </p:grpSpPr>
        <p:sp>
          <p:nvSpPr>
            <p:cNvPr id="4" name="Freeform: Shape 138">
              <a:extLst>
                <a:ext uri="{FF2B5EF4-FFF2-40B4-BE49-F238E27FC236}">
                  <a16:creationId xmlns:a16="http://schemas.microsoft.com/office/drawing/2014/main" xmlns="" id="{115C3BCF-822F-43BA-80F8-544DF6353CF0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Freeform: Shape 139">
              <a:extLst>
                <a:ext uri="{FF2B5EF4-FFF2-40B4-BE49-F238E27FC236}">
                  <a16:creationId xmlns:a16="http://schemas.microsoft.com/office/drawing/2014/main" xmlns="" id="{1F14ADCD-7726-4F8F-836B-88E646A2B8C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Freeform: Shape 140">
              <a:extLst>
                <a:ext uri="{FF2B5EF4-FFF2-40B4-BE49-F238E27FC236}">
                  <a16:creationId xmlns:a16="http://schemas.microsoft.com/office/drawing/2014/main" xmlns="" id="{CE69FA1D-9843-4ADB-9B8C-39AC8C7D70A6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Freeform: Shape 141">
              <a:extLst>
                <a:ext uri="{FF2B5EF4-FFF2-40B4-BE49-F238E27FC236}">
                  <a16:creationId xmlns:a16="http://schemas.microsoft.com/office/drawing/2014/main" xmlns="" id="{80303EFE-4B98-4ECD-B7DB-16420DEB215C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Freeform: Shape 142">
              <a:extLst>
                <a:ext uri="{FF2B5EF4-FFF2-40B4-BE49-F238E27FC236}">
                  <a16:creationId xmlns:a16="http://schemas.microsoft.com/office/drawing/2014/main" xmlns="" id="{FD547B47-4ADB-4258-A4CE-10E216663129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Freeform: Shape 143">
              <a:extLst>
                <a:ext uri="{FF2B5EF4-FFF2-40B4-BE49-F238E27FC236}">
                  <a16:creationId xmlns:a16="http://schemas.microsoft.com/office/drawing/2014/main" xmlns="" id="{2736AA6D-EE42-4863-AC90-475DE38C0844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Freeform: Shape 144">
              <a:extLst>
                <a:ext uri="{FF2B5EF4-FFF2-40B4-BE49-F238E27FC236}">
                  <a16:creationId xmlns:a16="http://schemas.microsoft.com/office/drawing/2014/main" xmlns="" id="{E03E23C4-6B2E-4F77-8525-9B6A224868F0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Freeform: Shape 145">
              <a:extLst>
                <a:ext uri="{FF2B5EF4-FFF2-40B4-BE49-F238E27FC236}">
                  <a16:creationId xmlns:a16="http://schemas.microsoft.com/office/drawing/2014/main" xmlns="" id="{9976058A-7DC1-4E94-8456-C99E5F4DCD9D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2" name="Group 144">
            <a:extLst>
              <a:ext uri="{FF2B5EF4-FFF2-40B4-BE49-F238E27FC236}">
                <a16:creationId xmlns:a16="http://schemas.microsoft.com/office/drawing/2014/main" xmlns="" id="{60DAB206-7FD8-4207-BB72-A6A889B80F6E}"/>
              </a:ext>
            </a:extLst>
          </p:cNvPr>
          <p:cNvGrpSpPr/>
          <p:nvPr/>
        </p:nvGrpSpPr>
        <p:grpSpPr>
          <a:xfrm>
            <a:off x="5632200" y="3066275"/>
            <a:ext cx="1510038" cy="1509276"/>
            <a:chOff x="2694095" y="150545"/>
            <a:chExt cx="2189491" cy="2188386"/>
          </a:xfrm>
        </p:grpSpPr>
        <p:sp>
          <p:nvSpPr>
            <p:cNvPr id="13" name="Freeform: Shape 145">
              <a:extLst>
                <a:ext uri="{FF2B5EF4-FFF2-40B4-BE49-F238E27FC236}">
                  <a16:creationId xmlns:a16="http://schemas.microsoft.com/office/drawing/2014/main" xmlns="" id="{1B4254A8-5A72-436B-8F62-269207A2E914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Freeform: Shape 146">
              <a:extLst>
                <a:ext uri="{FF2B5EF4-FFF2-40B4-BE49-F238E27FC236}">
                  <a16:creationId xmlns:a16="http://schemas.microsoft.com/office/drawing/2014/main" xmlns="" id="{EF289E1F-2203-403C-8BB2-843C481D82CE}"/>
                </a:ext>
              </a:extLst>
            </p:cNvPr>
            <p:cNvSpPr/>
            <p:nvPr/>
          </p:nvSpPr>
          <p:spPr>
            <a:xfrm>
              <a:off x="3149837" y="152382"/>
              <a:ext cx="1733749" cy="2177435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5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1026" name="Picture 2" descr="C:\Users\UeerAsus\Desktop\ad210d92ca327cf40e4d998baa5b9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651" y="955964"/>
            <a:ext cx="2721494" cy="249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eerAsus\Desktop\6d2eeb58ac33c351348ef1071d3b3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399" y="4017818"/>
            <a:ext cx="2918286" cy="284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eerAsus\Desktop\7da7ebfa4b197fae4868c1fca106f91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929" y="3613265"/>
            <a:ext cx="3740726" cy="276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eerAsus\Desktop\700-n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745" y="540327"/>
            <a:ext cx="3394364" cy="339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F8B661E-47B2-4DCA-8494-C39CB63C19C9}"/>
              </a:ext>
            </a:extLst>
          </p:cNvPr>
          <p:cNvSpPr txBox="1"/>
          <p:nvPr/>
        </p:nvSpPr>
        <p:spPr>
          <a:xfrm>
            <a:off x="3158837" y="277089"/>
            <a:ext cx="5749637" cy="9954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Мир нашего детства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Современный мир детства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5F42B3-30CA-4649-8715-BDA425E49643}"/>
              </a:ext>
            </a:extLst>
          </p:cNvPr>
          <p:cNvGrpSpPr/>
          <p:nvPr/>
        </p:nvGrpSpPr>
        <p:grpSpPr>
          <a:xfrm>
            <a:off x="738150" y="1260764"/>
            <a:ext cx="2997971" cy="5105519"/>
            <a:chOff x="445712" y="1449040"/>
            <a:chExt cx="2113018" cy="3924176"/>
          </a:xfrm>
          <a:solidFill>
            <a:schemeClr val="tx2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grpFill/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pFill/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grpFill/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직사각형 59">
            <a:extLst>
              <a:ext uri="{FF2B5EF4-FFF2-40B4-BE49-F238E27FC236}">
                <a16:creationId xmlns:a16="http://schemas.microsoft.com/office/drawing/2014/main" xmlns="" id="{A7E004E4-518A-4EA3-8C9F-38585F9AE720}"/>
              </a:ext>
            </a:extLst>
          </p:cNvPr>
          <p:cNvSpPr/>
          <p:nvPr/>
        </p:nvSpPr>
        <p:spPr>
          <a:xfrm>
            <a:off x="973678" y="1759529"/>
            <a:ext cx="2521527" cy="404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015F42B3-30CA-4649-8715-BDA425E49643}"/>
              </a:ext>
            </a:extLst>
          </p:cNvPr>
          <p:cNvGrpSpPr/>
          <p:nvPr/>
        </p:nvGrpSpPr>
        <p:grpSpPr>
          <a:xfrm>
            <a:off x="4187933" y="1285860"/>
            <a:ext cx="2997971" cy="5105519"/>
            <a:chOff x="445712" y="1449040"/>
            <a:chExt cx="2113018" cy="3924176"/>
          </a:xfrm>
          <a:solidFill>
            <a:schemeClr val="accent2">
              <a:lumMod val="50000"/>
            </a:schemeClr>
          </a:solidFill>
        </p:grpSpPr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xmlns="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grpFill/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grpFill/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xmlns="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  <a:grpFill/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xmlns="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pFill/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xmlns="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grpFill/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7" name="직사각형 59">
            <a:extLst>
              <a:ext uri="{FF2B5EF4-FFF2-40B4-BE49-F238E27FC236}">
                <a16:creationId xmlns:a16="http://schemas.microsoft.com/office/drawing/2014/main" xmlns="" id="{A7E004E4-518A-4EA3-8C9F-38585F9AE720}"/>
              </a:ext>
            </a:extLst>
          </p:cNvPr>
          <p:cNvSpPr/>
          <p:nvPr/>
        </p:nvSpPr>
        <p:spPr>
          <a:xfrm>
            <a:off x="4465024" y="1773383"/>
            <a:ext cx="2521527" cy="404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xmlns="" id="{015F42B3-30CA-4649-8715-BDA425E49643}"/>
              </a:ext>
            </a:extLst>
          </p:cNvPr>
          <p:cNvGrpSpPr/>
          <p:nvPr/>
        </p:nvGrpSpPr>
        <p:grpSpPr>
          <a:xfrm>
            <a:off x="7819174" y="1382842"/>
            <a:ext cx="2997971" cy="5105519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91C5D5D1-F7CE-40F1-8FF8-29541B2E6CA0}"/>
                </a:ext>
              </a:extLst>
            </p:cNvPr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192246D-834F-4D34-ADE1-5B0C99E572A8}"/>
                </a:ext>
              </a:extLst>
            </p:cNvPr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304AE57D-9BF9-4C79-9F69-688DE1F66A96}"/>
                </a:ext>
              </a:extLst>
            </p:cNvPr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06BFBC9C-DC94-4B52-B44E-656678BC532D}"/>
                  </a:ext>
                </a:extLst>
              </p:cNvPr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EFD6C9D6-98C5-4DCF-9ACE-749BAAF611DE}"/>
                  </a:ext>
                </a:extLst>
              </p:cNvPr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직사각형 59">
            <a:extLst>
              <a:ext uri="{FF2B5EF4-FFF2-40B4-BE49-F238E27FC236}">
                <a16:creationId xmlns:a16="http://schemas.microsoft.com/office/drawing/2014/main" xmlns="" id="{A7E004E4-518A-4EA3-8C9F-38585F9AE720}"/>
              </a:ext>
            </a:extLst>
          </p:cNvPr>
          <p:cNvSpPr/>
          <p:nvPr/>
        </p:nvSpPr>
        <p:spPr>
          <a:xfrm>
            <a:off x="8082411" y="1798480"/>
            <a:ext cx="2521527" cy="404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UeerAsus\Desktop\detskie-pleery-osobennosti-raznovidnosti-i-sovety-po-vyboru-19.jpg"/>
          <p:cNvPicPr>
            <a:picLocks noChangeAspect="1" noChangeArrowheads="1"/>
          </p:cNvPicPr>
          <p:nvPr/>
        </p:nvPicPr>
        <p:blipFill>
          <a:blip r:embed="rId2" cstate="print"/>
          <a:srcRect l="22699" r="35795"/>
          <a:stretch>
            <a:fillRect/>
          </a:stretch>
        </p:blipFill>
        <p:spPr bwMode="auto">
          <a:xfrm>
            <a:off x="983673" y="1735715"/>
            <a:ext cx="2590800" cy="4160837"/>
          </a:xfrm>
          <a:prstGeom prst="rect">
            <a:avLst/>
          </a:prstGeom>
          <a:noFill/>
        </p:spPr>
      </p:pic>
      <p:pic>
        <p:nvPicPr>
          <p:cNvPr id="2051" name="Picture 3" descr="C:\Users\UeerAsus\Desktop\scale_1200.jpg"/>
          <p:cNvPicPr>
            <a:picLocks noChangeAspect="1" noChangeArrowheads="1"/>
          </p:cNvPicPr>
          <p:nvPr/>
        </p:nvPicPr>
        <p:blipFill>
          <a:blip r:embed="rId3"/>
          <a:srcRect l="30317" t="9668" r="13273"/>
          <a:stretch>
            <a:fillRect/>
          </a:stretch>
        </p:blipFill>
        <p:spPr bwMode="auto">
          <a:xfrm>
            <a:off x="4475019" y="1759527"/>
            <a:ext cx="2590801" cy="4142508"/>
          </a:xfrm>
          <a:prstGeom prst="rect">
            <a:avLst/>
          </a:prstGeom>
          <a:noFill/>
        </p:spPr>
      </p:pic>
      <p:pic>
        <p:nvPicPr>
          <p:cNvPr id="2052" name="Picture 4" descr="C:\Users\UeerAsus\Desktop\VmG8d-eMWhM.jpg"/>
          <p:cNvPicPr>
            <a:picLocks noChangeAspect="1" noChangeArrowheads="1"/>
          </p:cNvPicPr>
          <p:nvPr/>
        </p:nvPicPr>
        <p:blipFill>
          <a:blip r:embed="rId4"/>
          <a:srcRect l="26749" r="23324" b="5255"/>
          <a:stretch>
            <a:fillRect/>
          </a:stretch>
        </p:blipFill>
        <p:spPr bwMode="auto">
          <a:xfrm>
            <a:off x="7991717" y="1817817"/>
            <a:ext cx="2612221" cy="4028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B135A4-E404-492F-A148-A6DA3E196F2F}"/>
              </a:ext>
            </a:extLst>
          </p:cNvPr>
          <p:cNvSpPr txBox="1"/>
          <p:nvPr/>
        </p:nvSpPr>
        <p:spPr>
          <a:xfrm>
            <a:off x="-471056" y="1219200"/>
            <a:ext cx="7259782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дошкольных организаций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STEАM-технология –   формула успеха дошкольного детства»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255" y="251844"/>
            <a:ext cx="1083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 образовательное автономное учреждение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«ЦРР- детский сад № 56 «Надежда» г.Орска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5527965"/>
            <a:ext cx="7051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ВК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«ЦРР- детский сад № 56 «Надежда» г.Орска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Донцова Н.В. </a:t>
            </a:r>
          </a:p>
        </p:txBody>
      </p:sp>
    </p:spTree>
    <p:extLst>
      <p:ext uri="{BB962C8B-B14F-4D97-AF65-F5344CB8AC3E}">
        <p14:creationId xmlns:p14="http://schemas.microsoft.com/office/powerpoint/2010/main" val="1629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7910945" y="1238123"/>
            <a:ext cx="397110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altLang="ko-KR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 мастер-класса</a:t>
            </a:r>
            <a:endParaRPr lang="ko-KR" alt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xmlns="" id="{8490908F-DEFE-4EA3-A8F9-603602006950}"/>
              </a:ext>
            </a:extLst>
          </p:cNvPr>
          <p:cNvSpPr>
            <a:spLocks noChangeAspect="1"/>
          </p:cNvSpPr>
          <p:nvPr/>
        </p:nvSpPr>
        <p:spPr>
          <a:xfrm>
            <a:off x="643449" y="4407452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xmlns="" id="{242F4770-0D1D-4BCF-A106-9DB5EA461807}"/>
              </a:ext>
            </a:extLst>
          </p:cNvPr>
          <p:cNvSpPr>
            <a:spLocks noChangeAspect="1"/>
          </p:cNvSpPr>
          <p:nvPr/>
        </p:nvSpPr>
        <p:spPr>
          <a:xfrm>
            <a:off x="671158" y="3143248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3D8A877C-EF50-4573-A9A2-F190BCFE56F2}"/>
              </a:ext>
            </a:extLst>
          </p:cNvPr>
          <p:cNvSpPr>
            <a:spLocks noChangeAspect="1"/>
          </p:cNvSpPr>
          <p:nvPr/>
        </p:nvSpPr>
        <p:spPr>
          <a:xfrm>
            <a:off x="3095604" y="1643050"/>
            <a:ext cx="1337851" cy="1337851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D2E23B87-7327-4B47-A101-ACB1C8D219FF}"/>
              </a:ext>
            </a:extLst>
          </p:cNvPr>
          <p:cNvSpPr>
            <a:spLocks noChangeAspect="1"/>
          </p:cNvSpPr>
          <p:nvPr/>
        </p:nvSpPr>
        <p:spPr>
          <a:xfrm>
            <a:off x="249382" y="227625"/>
            <a:ext cx="1513515" cy="1513515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433B35-0314-4230-A05B-B1AC7DA40B33}"/>
              </a:ext>
            </a:extLst>
          </p:cNvPr>
          <p:cNvSpPr txBox="1"/>
          <p:nvPr/>
        </p:nvSpPr>
        <p:spPr>
          <a:xfrm>
            <a:off x="-207818" y="671673"/>
            <a:ext cx="232756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ЦЕЛЬ: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DD6A24-56ED-434E-9F2F-9B1165C3675D}"/>
              </a:ext>
            </a:extLst>
          </p:cNvPr>
          <p:cNvSpPr txBox="1"/>
          <p:nvPr/>
        </p:nvSpPr>
        <p:spPr>
          <a:xfrm>
            <a:off x="1976072" y="308977"/>
            <a:ext cx="5339128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– участников  с применением  элементов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технологии в образовательном процессе ДОУ</a:t>
            </a:r>
            <a:endParaRPr lang="ko-KR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6D8FDF-4E1A-4E9F-8EAE-AD4ADCF40EDE}"/>
              </a:ext>
            </a:extLst>
          </p:cNvPr>
          <p:cNvSpPr txBox="1"/>
          <p:nvPr/>
        </p:nvSpPr>
        <p:spPr>
          <a:xfrm>
            <a:off x="3081751" y="2024144"/>
            <a:ext cx="144868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DA5B5B-44B3-4125-9F72-FD376171E17C}"/>
              </a:ext>
            </a:extLst>
          </p:cNvPr>
          <p:cNvSpPr txBox="1"/>
          <p:nvPr/>
        </p:nvSpPr>
        <p:spPr>
          <a:xfrm>
            <a:off x="712270" y="3251438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4167EA-026E-42EE-9B45-35E69658B2CB}"/>
              </a:ext>
            </a:extLst>
          </p:cNvPr>
          <p:cNvSpPr txBox="1"/>
          <p:nvPr/>
        </p:nvSpPr>
        <p:spPr>
          <a:xfrm>
            <a:off x="1546581" y="3062834"/>
            <a:ext cx="636436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педагогов с опытом работы по использованию STEАM-технологии для развития логического мышления детей дошкольного возраста.</a:t>
            </a:r>
            <a:endParaRPr lang="ko-KR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FA19FA-BFAC-469B-A9C1-0EAB8A42EE93}"/>
              </a:ext>
            </a:extLst>
          </p:cNvPr>
          <p:cNvSpPr txBox="1"/>
          <p:nvPr/>
        </p:nvSpPr>
        <p:spPr>
          <a:xfrm>
            <a:off x="698416" y="450057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D5E73AD-E784-424E-A2EA-A3AF2528102B}"/>
              </a:ext>
            </a:extLst>
          </p:cNvPr>
          <p:cNvSpPr txBox="1"/>
          <p:nvPr/>
        </p:nvSpPr>
        <p:spPr>
          <a:xfrm>
            <a:off x="1546580" y="4218089"/>
            <a:ext cx="6225820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Обучить участников мастер-класса методам и приёмам использования развивающих игр в педагогическом процессе.</a:t>
            </a:r>
          </a:p>
        </p:txBody>
      </p:sp>
      <p:sp>
        <p:nvSpPr>
          <p:cNvPr id="34" name="Oval 1">
            <a:extLst>
              <a:ext uri="{FF2B5EF4-FFF2-40B4-BE49-F238E27FC236}">
                <a16:creationId xmlns:a16="http://schemas.microsoft.com/office/drawing/2014/main" xmlns="" id="{8490908F-DEFE-4EA3-A8F9-603602006950}"/>
              </a:ext>
            </a:extLst>
          </p:cNvPr>
          <p:cNvSpPr>
            <a:spLocks noChangeAspect="1"/>
          </p:cNvSpPr>
          <p:nvPr/>
        </p:nvSpPr>
        <p:spPr>
          <a:xfrm>
            <a:off x="643449" y="5708442"/>
            <a:ext cx="731520" cy="731520"/>
          </a:xfrm>
          <a:prstGeom prst="ellipse">
            <a:avLst/>
          </a:prstGeom>
          <a:solidFill>
            <a:schemeClr val="accent6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D5E73AD-E784-424E-A2EA-A3AF2528102B}"/>
              </a:ext>
            </a:extLst>
          </p:cNvPr>
          <p:cNvSpPr txBox="1"/>
          <p:nvPr/>
        </p:nvSpPr>
        <p:spPr>
          <a:xfrm>
            <a:off x="1671271" y="5468264"/>
            <a:ext cx="5934875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интерес к оригинальным образовательным технологиям, инициативу, желание применять на практике данные технологии.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FA19FA-BFAC-469B-A9C1-0EAB8A42EE93}"/>
              </a:ext>
            </a:extLst>
          </p:cNvPr>
          <p:cNvSpPr txBox="1"/>
          <p:nvPr/>
        </p:nvSpPr>
        <p:spPr>
          <a:xfrm>
            <a:off x="656852" y="580156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8"/>
            <a:ext cx="11573197" cy="1758167"/>
          </a:xfrm>
        </p:spPr>
        <p:txBody>
          <a:bodyPr/>
          <a:lstStyle/>
          <a:p>
            <a:r>
              <a:rPr lang="en-US" spc="300" dirty="0">
                <a:solidFill>
                  <a:schemeClr val="accent1"/>
                </a:solidFill>
              </a:rPr>
              <a:t>                </a:t>
            </a:r>
          </a:p>
          <a:p>
            <a:r>
              <a:rPr lang="en-US" spc="300" dirty="0">
                <a:solidFill>
                  <a:schemeClr val="accent1"/>
                </a:solidFill>
              </a:rPr>
              <a:t>            </a:t>
            </a:r>
            <a:endParaRPr lang="ru-RU" spc="300" dirty="0">
              <a:solidFill>
                <a:schemeClr val="accent1"/>
              </a:solidFill>
            </a:endParaRPr>
          </a:p>
          <a:p>
            <a:r>
              <a:rPr lang="en-US" spc="300" dirty="0">
                <a:solidFill>
                  <a:schemeClr val="accent1"/>
                </a:solidFill>
              </a:rPr>
              <a:t>         </a:t>
            </a:r>
            <a:endParaRPr lang="ru-RU" spc="300" dirty="0">
              <a:solidFill>
                <a:schemeClr val="accent1"/>
              </a:solidFill>
            </a:endParaRPr>
          </a:p>
          <a:p>
            <a:r>
              <a:rPr lang="en-US" b="1" spc="300" dirty="0">
                <a:solidFill>
                  <a:schemeClr val="accent1"/>
                </a:solidFill>
              </a:rPr>
              <a:t>S</a:t>
            </a:r>
            <a:r>
              <a:rPr lang="en-US" b="1" spc="300" dirty="0">
                <a:solidFill>
                  <a:schemeClr val="accent2"/>
                </a:solidFill>
              </a:rPr>
              <a:t>T</a:t>
            </a:r>
            <a:r>
              <a:rPr lang="en-US" b="1" spc="300" dirty="0">
                <a:solidFill>
                  <a:schemeClr val="accent3"/>
                </a:solidFill>
              </a:rPr>
              <a:t>E</a:t>
            </a:r>
            <a:r>
              <a:rPr lang="en-US" b="1" spc="300" dirty="0">
                <a:solidFill>
                  <a:schemeClr val="accent4"/>
                </a:solidFill>
              </a:rPr>
              <a:t>A</a:t>
            </a:r>
            <a:r>
              <a:rPr lang="en-US" b="1" spc="300" dirty="0">
                <a:solidFill>
                  <a:schemeClr val="accent5"/>
                </a:solidFill>
              </a:rPr>
              <a:t>M</a:t>
            </a:r>
            <a:r>
              <a:rPr lang="ru-RU" b="1" spc="300" dirty="0">
                <a:solidFill>
                  <a:schemeClr val="accent5"/>
                </a:solidFill>
              </a:rPr>
              <a:t> </a:t>
            </a:r>
            <a:r>
              <a:rPr lang="ru-RU" b="1" spc="300" dirty="0">
                <a:solidFill>
                  <a:srgbClr val="7030A0"/>
                </a:solidFill>
              </a:rPr>
              <a:t>технологии</a:t>
            </a:r>
            <a:endParaRPr lang="en-US" b="1" spc="3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AA33E3C8-CB4D-4871-95B7-74CFF8749860}"/>
              </a:ext>
            </a:extLst>
          </p:cNvPr>
          <p:cNvGrpSpPr/>
          <p:nvPr/>
        </p:nvGrpSpPr>
        <p:grpSpPr>
          <a:xfrm>
            <a:off x="354634" y="2228527"/>
            <a:ext cx="3230291" cy="3966018"/>
            <a:chOff x="1105009" y="665240"/>
            <a:chExt cx="3688534" cy="5244116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xmlns="" id="{25A912DF-6A5E-4C44-9081-6BCE532171F4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EAAEC7CF-CDCD-41BA-9D01-CD92532F2C8F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1880AC49-E7F0-495D-9F3F-DA49B8146772}"/>
              </a:ext>
            </a:extLst>
          </p:cNvPr>
          <p:cNvSpPr txBox="1">
            <a:spLocks/>
          </p:cNvSpPr>
          <p:nvPr/>
        </p:nvSpPr>
        <p:spPr>
          <a:xfrm>
            <a:off x="10063896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1" name="Freeform: Shape 52">
            <a:extLst>
              <a:ext uri="{FF2B5EF4-FFF2-40B4-BE49-F238E27FC236}">
                <a16:creationId xmlns:a16="http://schemas.microsoft.com/office/drawing/2014/main" xmlns="" id="{B3E3B8AC-C48C-4958-9236-97CF100D19AC}"/>
              </a:ext>
            </a:extLst>
          </p:cNvPr>
          <p:cNvSpPr/>
          <p:nvPr/>
        </p:nvSpPr>
        <p:spPr>
          <a:xfrm rot="10800000">
            <a:off x="1271809" y="170076"/>
            <a:ext cx="869883" cy="963507"/>
          </a:xfrm>
          <a:custGeom>
            <a:avLst/>
            <a:gdLst>
              <a:gd name="connsiteX0" fmla="*/ 249393 w 869883"/>
              <a:gd name="connsiteY0" fmla="*/ 183621 h 963507"/>
              <a:gd name="connsiteX1" fmla="*/ 283449 w 869883"/>
              <a:gd name="connsiteY1" fmla="*/ 159204 h 963507"/>
              <a:gd name="connsiteX2" fmla="*/ 259032 w 869883"/>
              <a:gd name="connsiteY2" fmla="*/ 125148 h 963507"/>
              <a:gd name="connsiteX3" fmla="*/ 224976 w 869883"/>
              <a:gd name="connsiteY3" fmla="*/ 149565 h 963507"/>
              <a:gd name="connsiteX4" fmla="*/ 249393 w 869883"/>
              <a:gd name="connsiteY4" fmla="*/ 183621 h 963507"/>
              <a:gd name="connsiteX5" fmla="*/ 795252 w 869883"/>
              <a:gd name="connsiteY5" fmla="*/ 408697 h 963507"/>
              <a:gd name="connsiteX6" fmla="*/ 809612 w 869883"/>
              <a:gd name="connsiteY6" fmla="*/ 355860 h 963507"/>
              <a:gd name="connsiteX7" fmla="*/ 771076 w 869883"/>
              <a:gd name="connsiteY7" fmla="*/ 403388 h 963507"/>
              <a:gd name="connsiteX8" fmla="*/ 795252 w 869883"/>
              <a:gd name="connsiteY8" fmla="*/ 408697 h 963507"/>
              <a:gd name="connsiteX9" fmla="*/ 100086 w 869883"/>
              <a:gd name="connsiteY9" fmla="*/ 631479 h 963507"/>
              <a:gd name="connsiteX10" fmla="*/ 71143 w 869883"/>
              <a:gd name="connsiteY10" fmla="*/ 602536 h 963507"/>
              <a:gd name="connsiteX11" fmla="*/ 100086 w 869883"/>
              <a:gd name="connsiteY11" fmla="*/ 573593 h 963507"/>
              <a:gd name="connsiteX12" fmla="*/ 129029 w 869883"/>
              <a:gd name="connsiteY12" fmla="*/ 602536 h 963507"/>
              <a:gd name="connsiteX13" fmla="*/ 100086 w 869883"/>
              <a:gd name="connsiteY13" fmla="*/ 631479 h 963507"/>
              <a:gd name="connsiteX14" fmla="*/ 100086 w 869883"/>
              <a:gd name="connsiteY14" fmla="*/ 660422 h 963507"/>
              <a:gd name="connsiteX15" fmla="*/ 157972 w 869883"/>
              <a:gd name="connsiteY15" fmla="*/ 602536 h 963507"/>
              <a:gd name="connsiteX16" fmla="*/ 100086 w 869883"/>
              <a:gd name="connsiteY16" fmla="*/ 544650 h 963507"/>
              <a:gd name="connsiteX17" fmla="*/ 42200 w 869883"/>
              <a:gd name="connsiteY17" fmla="*/ 602536 h 963507"/>
              <a:gd name="connsiteX18" fmla="*/ 100086 w 869883"/>
              <a:gd name="connsiteY18" fmla="*/ 660422 h 963507"/>
              <a:gd name="connsiteX19" fmla="*/ 636483 w 869883"/>
              <a:gd name="connsiteY19" fmla="*/ 963507 h 963507"/>
              <a:gd name="connsiteX20" fmla="*/ 423144 w 869883"/>
              <a:gd name="connsiteY20" fmla="*/ 963507 h 963507"/>
              <a:gd name="connsiteX21" fmla="*/ 417256 w 869883"/>
              <a:gd name="connsiteY21" fmla="*/ 959411 h 963507"/>
              <a:gd name="connsiteX22" fmla="*/ 118065 w 869883"/>
              <a:gd name="connsiteY22" fmla="*/ 959411 h 963507"/>
              <a:gd name="connsiteX23" fmla="*/ 118065 w 869883"/>
              <a:gd name="connsiteY23" fmla="*/ 908722 h 963507"/>
              <a:gd name="connsiteX24" fmla="*/ 168754 w 869883"/>
              <a:gd name="connsiteY24" fmla="*/ 858033 h 963507"/>
              <a:gd name="connsiteX25" fmla="*/ 271522 w 869883"/>
              <a:gd name="connsiteY25" fmla="*/ 858033 h 963507"/>
              <a:gd name="connsiteX26" fmla="*/ 44795 w 869883"/>
              <a:gd name="connsiteY26" fmla="*/ 700313 h 963507"/>
              <a:gd name="connsiteX27" fmla="*/ 18708 w 869883"/>
              <a:gd name="connsiteY27" fmla="*/ 554976 h 963507"/>
              <a:gd name="connsiteX28" fmla="*/ 48652 w 869883"/>
              <a:gd name="connsiteY28" fmla="*/ 526299 h 963507"/>
              <a:gd name="connsiteX29" fmla="*/ 74792 w 869883"/>
              <a:gd name="connsiteY29" fmla="*/ 516166 h 963507"/>
              <a:gd name="connsiteX30" fmla="*/ 74213 w 869883"/>
              <a:gd name="connsiteY30" fmla="*/ 514501 h 963507"/>
              <a:gd name="connsiteX31" fmla="*/ 631187 w 869883"/>
              <a:gd name="connsiteY31" fmla="*/ 342364 h 963507"/>
              <a:gd name="connsiteX32" fmla="*/ 297632 w 869883"/>
              <a:gd name="connsiteY32" fmla="*/ 217056 h 963507"/>
              <a:gd name="connsiteX33" fmla="*/ 272796 w 869883"/>
              <a:gd name="connsiteY33" fmla="*/ 228529 h 963507"/>
              <a:gd name="connsiteX34" fmla="*/ 242325 w 869883"/>
              <a:gd name="connsiteY34" fmla="*/ 229885 h 963507"/>
              <a:gd name="connsiteX35" fmla="*/ 218472 w 869883"/>
              <a:gd name="connsiteY35" fmla="*/ 221008 h 963507"/>
              <a:gd name="connsiteX36" fmla="*/ 164724 w 869883"/>
              <a:gd name="connsiteY36" fmla="*/ 258948 h 963507"/>
              <a:gd name="connsiteX37" fmla="*/ 56132 w 869883"/>
              <a:gd name="connsiteY37" fmla="*/ 241600 h 963507"/>
              <a:gd name="connsiteX38" fmla="*/ 6014 w 869883"/>
              <a:gd name="connsiteY38" fmla="*/ 156783 h 963507"/>
              <a:gd name="connsiteX39" fmla="*/ 9869 w 869883"/>
              <a:gd name="connsiteY39" fmla="*/ 132366 h 963507"/>
              <a:gd name="connsiteX40" fmla="*/ 25290 w 869883"/>
              <a:gd name="connsiteY40" fmla="*/ 134936 h 963507"/>
              <a:gd name="connsiteX41" fmla="*/ 77338 w 869883"/>
              <a:gd name="connsiteY41" fmla="*/ 212042 h 963507"/>
              <a:gd name="connsiteX42" fmla="*/ 156371 w 869883"/>
              <a:gd name="connsiteY42" fmla="*/ 224893 h 963507"/>
              <a:gd name="connsiteX43" fmla="*/ 191922 w 869883"/>
              <a:gd name="connsiteY43" fmla="*/ 196932 h 963507"/>
              <a:gd name="connsiteX44" fmla="*/ 178712 w 869883"/>
              <a:gd name="connsiteY44" fmla="*/ 141855 h 963507"/>
              <a:gd name="connsiteX45" fmla="*/ 209717 w 869883"/>
              <a:gd name="connsiteY45" fmla="*/ 91977 h 963507"/>
              <a:gd name="connsiteX46" fmla="*/ 214528 w 869883"/>
              <a:gd name="connsiteY46" fmla="*/ 89741 h 963507"/>
              <a:gd name="connsiteX47" fmla="*/ 186572 w 869883"/>
              <a:gd name="connsiteY47" fmla="*/ 46905 h 963507"/>
              <a:gd name="connsiteX48" fmla="*/ 107539 w 869883"/>
              <a:gd name="connsiteY48" fmla="*/ 34698 h 963507"/>
              <a:gd name="connsiteX49" fmla="*/ 34288 w 869883"/>
              <a:gd name="connsiteY49" fmla="*/ 91884 h 963507"/>
              <a:gd name="connsiteX50" fmla="*/ 18224 w 869883"/>
              <a:gd name="connsiteY50" fmla="*/ 89314 h 963507"/>
              <a:gd name="connsiteX51" fmla="*/ 22079 w 869883"/>
              <a:gd name="connsiteY51" fmla="*/ 64898 h 963507"/>
              <a:gd name="connsiteX52" fmla="*/ 96615 w 869883"/>
              <a:gd name="connsiteY52" fmla="*/ 0 h 963507"/>
              <a:gd name="connsiteX53" fmla="*/ 205206 w 869883"/>
              <a:gd name="connsiteY53" fmla="*/ 17348 h 963507"/>
              <a:gd name="connsiteX54" fmla="*/ 250632 w 869883"/>
              <a:gd name="connsiteY54" fmla="*/ 78961 h 963507"/>
              <a:gd name="connsiteX55" fmla="*/ 266742 w 869883"/>
              <a:gd name="connsiteY55" fmla="*/ 78243 h 963507"/>
              <a:gd name="connsiteX56" fmla="*/ 316620 w 869883"/>
              <a:gd name="connsiteY56" fmla="*/ 109005 h 963507"/>
              <a:gd name="connsiteX57" fmla="*/ 319435 w 869883"/>
              <a:gd name="connsiteY57" fmla="*/ 115098 h 963507"/>
              <a:gd name="connsiteX58" fmla="*/ 803977 w 869883"/>
              <a:gd name="connsiteY58" fmla="*/ 300705 h 963507"/>
              <a:gd name="connsiteX59" fmla="*/ 824626 w 869883"/>
              <a:gd name="connsiteY59" fmla="*/ 306486 h 963507"/>
              <a:gd name="connsiteX60" fmla="*/ 865490 w 869883"/>
              <a:gd name="connsiteY60" fmla="*/ 353933 h 963507"/>
              <a:gd name="connsiteX61" fmla="*/ 813466 w 869883"/>
              <a:gd name="connsiteY61" fmla="*/ 457981 h 963507"/>
              <a:gd name="connsiteX62" fmla="*/ 293089 w 869883"/>
              <a:gd name="connsiteY62" fmla="*/ 618657 h 963507"/>
              <a:gd name="connsiteX63" fmla="*/ 603336 w 869883"/>
              <a:gd name="connsiteY63" fmla="*/ 834477 h 963507"/>
              <a:gd name="connsiteX64" fmla="*/ 625895 w 869883"/>
              <a:gd name="connsiteY64" fmla="*/ 858033 h 963507"/>
              <a:gd name="connsiteX65" fmla="*/ 705014 w 869883"/>
              <a:gd name="connsiteY65" fmla="*/ 858033 h 963507"/>
              <a:gd name="connsiteX66" fmla="*/ 755703 w 869883"/>
              <a:gd name="connsiteY66" fmla="*/ 908722 h 963507"/>
              <a:gd name="connsiteX67" fmla="*/ 755703 w 869883"/>
              <a:gd name="connsiteY67" fmla="*/ 959411 h 963507"/>
              <a:gd name="connsiteX68" fmla="*/ 638257 w 869883"/>
              <a:gd name="connsiteY68" fmla="*/ 959411 h 96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69883" h="963507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ame 1">
            <a:extLst>
              <a:ext uri="{FF2B5EF4-FFF2-40B4-BE49-F238E27FC236}">
                <a16:creationId xmlns:a16="http://schemas.microsoft.com/office/drawing/2014/main" xmlns="" id="{DA5DCBE5-4080-473B-901F-8017F041C88C}"/>
              </a:ext>
            </a:extLst>
          </p:cNvPr>
          <p:cNvSpPr/>
          <p:nvPr/>
        </p:nvSpPr>
        <p:spPr>
          <a:xfrm>
            <a:off x="246218" y="0"/>
            <a:ext cx="890251" cy="116035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E077B1D7-2013-4F5A-B26C-4B3A750E7BCE}"/>
              </a:ext>
            </a:extLst>
          </p:cNvPr>
          <p:cNvSpPr/>
          <p:nvPr/>
        </p:nvSpPr>
        <p:spPr>
          <a:xfrm rot="14306008">
            <a:off x="2287801" y="293920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Прямоугольник 38"/>
          <p:cNvSpPr/>
          <p:nvPr/>
        </p:nvSpPr>
        <p:spPr>
          <a:xfrm>
            <a:off x="3584925" y="2681134"/>
            <a:ext cx="84439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science –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technology –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engineering –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искусство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art –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искусство, творчество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mathematics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xmlns="" id="{9F191962-6B33-4E52-AA02-4FF77C72DDA1}"/>
              </a:ext>
            </a:extLst>
          </p:cNvPr>
          <p:cNvGrpSpPr/>
          <p:nvPr/>
        </p:nvGrpSpPr>
        <p:grpSpPr>
          <a:xfrm>
            <a:off x="2588655" y="290140"/>
            <a:ext cx="6967470" cy="1422750"/>
            <a:chOff x="609600" y="2828925"/>
            <a:chExt cx="4733925" cy="885825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xmlns="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xmlns="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xmlns="" id="{6F6F4182-EB90-4E60-8429-9BBA63FA0968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: Shape 52">
            <a:extLst>
              <a:ext uri="{FF2B5EF4-FFF2-40B4-BE49-F238E27FC236}">
                <a16:creationId xmlns:a16="http://schemas.microsoft.com/office/drawing/2014/main" xmlns="" id="{B3E3B8AC-C48C-4958-9236-97CF100D19AC}"/>
              </a:ext>
            </a:extLst>
          </p:cNvPr>
          <p:cNvSpPr/>
          <p:nvPr/>
        </p:nvSpPr>
        <p:spPr>
          <a:xfrm rot="10800000">
            <a:off x="4221523" y="580175"/>
            <a:ext cx="869883" cy="963507"/>
          </a:xfrm>
          <a:custGeom>
            <a:avLst/>
            <a:gdLst>
              <a:gd name="connsiteX0" fmla="*/ 249393 w 869883"/>
              <a:gd name="connsiteY0" fmla="*/ 183621 h 963507"/>
              <a:gd name="connsiteX1" fmla="*/ 283449 w 869883"/>
              <a:gd name="connsiteY1" fmla="*/ 159204 h 963507"/>
              <a:gd name="connsiteX2" fmla="*/ 259032 w 869883"/>
              <a:gd name="connsiteY2" fmla="*/ 125148 h 963507"/>
              <a:gd name="connsiteX3" fmla="*/ 224976 w 869883"/>
              <a:gd name="connsiteY3" fmla="*/ 149565 h 963507"/>
              <a:gd name="connsiteX4" fmla="*/ 249393 w 869883"/>
              <a:gd name="connsiteY4" fmla="*/ 183621 h 963507"/>
              <a:gd name="connsiteX5" fmla="*/ 795252 w 869883"/>
              <a:gd name="connsiteY5" fmla="*/ 408697 h 963507"/>
              <a:gd name="connsiteX6" fmla="*/ 809612 w 869883"/>
              <a:gd name="connsiteY6" fmla="*/ 355860 h 963507"/>
              <a:gd name="connsiteX7" fmla="*/ 771076 w 869883"/>
              <a:gd name="connsiteY7" fmla="*/ 403388 h 963507"/>
              <a:gd name="connsiteX8" fmla="*/ 795252 w 869883"/>
              <a:gd name="connsiteY8" fmla="*/ 408697 h 963507"/>
              <a:gd name="connsiteX9" fmla="*/ 100086 w 869883"/>
              <a:gd name="connsiteY9" fmla="*/ 631479 h 963507"/>
              <a:gd name="connsiteX10" fmla="*/ 71143 w 869883"/>
              <a:gd name="connsiteY10" fmla="*/ 602536 h 963507"/>
              <a:gd name="connsiteX11" fmla="*/ 100086 w 869883"/>
              <a:gd name="connsiteY11" fmla="*/ 573593 h 963507"/>
              <a:gd name="connsiteX12" fmla="*/ 129029 w 869883"/>
              <a:gd name="connsiteY12" fmla="*/ 602536 h 963507"/>
              <a:gd name="connsiteX13" fmla="*/ 100086 w 869883"/>
              <a:gd name="connsiteY13" fmla="*/ 631479 h 963507"/>
              <a:gd name="connsiteX14" fmla="*/ 100086 w 869883"/>
              <a:gd name="connsiteY14" fmla="*/ 660422 h 963507"/>
              <a:gd name="connsiteX15" fmla="*/ 157972 w 869883"/>
              <a:gd name="connsiteY15" fmla="*/ 602536 h 963507"/>
              <a:gd name="connsiteX16" fmla="*/ 100086 w 869883"/>
              <a:gd name="connsiteY16" fmla="*/ 544650 h 963507"/>
              <a:gd name="connsiteX17" fmla="*/ 42200 w 869883"/>
              <a:gd name="connsiteY17" fmla="*/ 602536 h 963507"/>
              <a:gd name="connsiteX18" fmla="*/ 100086 w 869883"/>
              <a:gd name="connsiteY18" fmla="*/ 660422 h 963507"/>
              <a:gd name="connsiteX19" fmla="*/ 636483 w 869883"/>
              <a:gd name="connsiteY19" fmla="*/ 963507 h 963507"/>
              <a:gd name="connsiteX20" fmla="*/ 423144 w 869883"/>
              <a:gd name="connsiteY20" fmla="*/ 963507 h 963507"/>
              <a:gd name="connsiteX21" fmla="*/ 417256 w 869883"/>
              <a:gd name="connsiteY21" fmla="*/ 959411 h 963507"/>
              <a:gd name="connsiteX22" fmla="*/ 118065 w 869883"/>
              <a:gd name="connsiteY22" fmla="*/ 959411 h 963507"/>
              <a:gd name="connsiteX23" fmla="*/ 118065 w 869883"/>
              <a:gd name="connsiteY23" fmla="*/ 908722 h 963507"/>
              <a:gd name="connsiteX24" fmla="*/ 168754 w 869883"/>
              <a:gd name="connsiteY24" fmla="*/ 858033 h 963507"/>
              <a:gd name="connsiteX25" fmla="*/ 271522 w 869883"/>
              <a:gd name="connsiteY25" fmla="*/ 858033 h 963507"/>
              <a:gd name="connsiteX26" fmla="*/ 44795 w 869883"/>
              <a:gd name="connsiteY26" fmla="*/ 700313 h 963507"/>
              <a:gd name="connsiteX27" fmla="*/ 18708 w 869883"/>
              <a:gd name="connsiteY27" fmla="*/ 554976 h 963507"/>
              <a:gd name="connsiteX28" fmla="*/ 48652 w 869883"/>
              <a:gd name="connsiteY28" fmla="*/ 526299 h 963507"/>
              <a:gd name="connsiteX29" fmla="*/ 74792 w 869883"/>
              <a:gd name="connsiteY29" fmla="*/ 516166 h 963507"/>
              <a:gd name="connsiteX30" fmla="*/ 74213 w 869883"/>
              <a:gd name="connsiteY30" fmla="*/ 514501 h 963507"/>
              <a:gd name="connsiteX31" fmla="*/ 631187 w 869883"/>
              <a:gd name="connsiteY31" fmla="*/ 342364 h 963507"/>
              <a:gd name="connsiteX32" fmla="*/ 297632 w 869883"/>
              <a:gd name="connsiteY32" fmla="*/ 217056 h 963507"/>
              <a:gd name="connsiteX33" fmla="*/ 272796 w 869883"/>
              <a:gd name="connsiteY33" fmla="*/ 228529 h 963507"/>
              <a:gd name="connsiteX34" fmla="*/ 242325 w 869883"/>
              <a:gd name="connsiteY34" fmla="*/ 229885 h 963507"/>
              <a:gd name="connsiteX35" fmla="*/ 218472 w 869883"/>
              <a:gd name="connsiteY35" fmla="*/ 221008 h 963507"/>
              <a:gd name="connsiteX36" fmla="*/ 164724 w 869883"/>
              <a:gd name="connsiteY36" fmla="*/ 258948 h 963507"/>
              <a:gd name="connsiteX37" fmla="*/ 56132 w 869883"/>
              <a:gd name="connsiteY37" fmla="*/ 241600 h 963507"/>
              <a:gd name="connsiteX38" fmla="*/ 6014 w 869883"/>
              <a:gd name="connsiteY38" fmla="*/ 156783 h 963507"/>
              <a:gd name="connsiteX39" fmla="*/ 9869 w 869883"/>
              <a:gd name="connsiteY39" fmla="*/ 132366 h 963507"/>
              <a:gd name="connsiteX40" fmla="*/ 25290 w 869883"/>
              <a:gd name="connsiteY40" fmla="*/ 134936 h 963507"/>
              <a:gd name="connsiteX41" fmla="*/ 77338 w 869883"/>
              <a:gd name="connsiteY41" fmla="*/ 212042 h 963507"/>
              <a:gd name="connsiteX42" fmla="*/ 156371 w 869883"/>
              <a:gd name="connsiteY42" fmla="*/ 224893 h 963507"/>
              <a:gd name="connsiteX43" fmla="*/ 191922 w 869883"/>
              <a:gd name="connsiteY43" fmla="*/ 196932 h 963507"/>
              <a:gd name="connsiteX44" fmla="*/ 178712 w 869883"/>
              <a:gd name="connsiteY44" fmla="*/ 141855 h 963507"/>
              <a:gd name="connsiteX45" fmla="*/ 209717 w 869883"/>
              <a:gd name="connsiteY45" fmla="*/ 91977 h 963507"/>
              <a:gd name="connsiteX46" fmla="*/ 214528 w 869883"/>
              <a:gd name="connsiteY46" fmla="*/ 89741 h 963507"/>
              <a:gd name="connsiteX47" fmla="*/ 186572 w 869883"/>
              <a:gd name="connsiteY47" fmla="*/ 46905 h 963507"/>
              <a:gd name="connsiteX48" fmla="*/ 107539 w 869883"/>
              <a:gd name="connsiteY48" fmla="*/ 34698 h 963507"/>
              <a:gd name="connsiteX49" fmla="*/ 34288 w 869883"/>
              <a:gd name="connsiteY49" fmla="*/ 91884 h 963507"/>
              <a:gd name="connsiteX50" fmla="*/ 18224 w 869883"/>
              <a:gd name="connsiteY50" fmla="*/ 89314 h 963507"/>
              <a:gd name="connsiteX51" fmla="*/ 22079 w 869883"/>
              <a:gd name="connsiteY51" fmla="*/ 64898 h 963507"/>
              <a:gd name="connsiteX52" fmla="*/ 96615 w 869883"/>
              <a:gd name="connsiteY52" fmla="*/ 0 h 963507"/>
              <a:gd name="connsiteX53" fmla="*/ 205206 w 869883"/>
              <a:gd name="connsiteY53" fmla="*/ 17348 h 963507"/>
              <a:gd name="connsiteX54" fmla="*/ 250632 w 869883"/>
              <a:gd name="connsiteY54" fmla="*/ 78961 h 963507"/>
              <a:gd name="connsiteX55" fmla="*/ 266742 w 869883"/>
              <a:gd name="connsiteY55" fmla="*/ 78243 h 963507"/>
              <a:gd name="connsiteX56" fmla="*/ 316620 w 869883"/>
              <a:gd name="connsiteY56" fmla="*/ 109005 h 963507"/>
              <a:gd name="connsiteX57" fmla="*/ 319435 w 869883"/>
              <a:gd name="connsiteY57" fmla="*/ 115098 h 963507"/>
              <a:gd name="connsiteX58" fmla="*/ 803977 w 869883"/>
              <a:gd name="connsiteY58" fmla="*/ 300705 h 963507"/>
              <a:gd name="connsiteX59" fmla="*/ 824626 w 869883"/>
              <a:gd name="connsiteY59" fmla="*/ 306486 h 963507"/>
              <a:gd name="connsiteX60" fmla="*/ 865490 w 869883"/>
              <a:gd name="connsiteY60" fmla="*/ 353933 h 963507"/>
              <a:gd name="connsiteX61" fmla="*/ 813466 w 869883"/>
              <a:gd name="connsiteY61" fmla="*/ 457981 h 963507"/>
              <a:gd name="connsiteX62" fmla="*/ 293089 w 869883"/>
              <a:gd name="connsiteY62" fmla="*/ 618657 h 963507"/>
              <a:gd name="connsiteX63" fmla="*/ 603336 w 869883"/>
              <a:gd name="connsiteY63" fmla="*/ 834477 h 963507"/>
              <a:gd name="connsiteX64" fmla="*/ 625895 w 869883"/>
              <a:gd name="connsiteY64" fmla="*/ 858033 h 963507"/>
              <a:gd name="connsiteX65" fmla="*/ 705014 w 869883"/>
              <a:gd name="connsiteY65" fmla="*/ 858033 h 963507"/>
              <a:gd name="connsiteX66" fmla="*/ 755703 w 869883"/>
              <a:gd name="connsiteY66" fmla="*/ 908722 h 963507"/>
              <a:gd name="connsiteX67" fmla="*/ 755703 w 869883"/>
              <a:gd name="connsiteY67" fmla="*/ 959411 h 963507"/>
              <a:gd name="connsiteX68" fmla="*/ 638257 w 869883"/>
              <a:gd name="connsiteY68" fmla="*/ 959411 h 96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69883" h="963507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24">
            <a:extLst>
              <a:ext uri="{FF2B5EF4-FFF2-40B4-BE49-F238E27FC236}">
                <a16:creationId xmlns:a16="http://schemas.microsoft.com/office/drawing/2014/main" xmlns="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6755570" y="403668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8DA8B35-71A1-4A37-8961-820A8DEBC8F5}"/>
              </a:ext>
            </a:extLst>
          </p:cNvPr>
          <p:cNvGrpSpPr/>
          <p:nvPr/>
        </p:nvGrpSpPr>
        <p:grpSpPr>
          <a:xfrm>
            <a:off x="8409998" y="471882"/>
            <a:ext cx="988481" cy="987024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xmlns="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xmlns="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xmlns="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Frame 1">
            <a:extLst>
              <a:ext uri="{FF2B5EF4-FFF2-40B4-BE49-F238E27FC236}">
                <a16:creationId xmlns:a16="http://schemas.microsoft.com/office/drawing/2014/main" xmlns="" id="{DA5DCBE5-4080-473B-901F-8017F041C88C}"/>
              </a:ext>
            </a:extLst>
          </p:cNvPr>
          <p:cNvSpPr/>
          <p:nvPr/>
        </p:nvSpPr>
        <p:spPr>
          <a:xfrm>
            <a:off x="2900286" y="383332"/>
            <a:ext cx="890251" cy="116035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xmlns="" id="{E077B1D7-2013-4F5A-B26C-4B3A750E7BCE}"/>
              </a:ext>
            </a:extLst>
          </p:cNvPr>
          <p:cNvSpPr/>
          <p:nvPr/>
        </p:nvSpPr>
        <p:spPr>
          <a:xfrm rot="14306008">
            <a:off x="5424707" y="396832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095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spc="300" dirty="0">
                <a:solidFill>
                  <a:schemeClr val="accent1"/>
                </a:solidFill>
              </a:rPr>
              <a:t>S</a:t>
            </a:r>
            <a:r>
              <a:rPr lang="en-US" b="1" spc="300" dirty="0">
                <a:solidFill>
                  <a:schemeClr val="accent2"/>
                </a:solidFill>
              </a:rPr>
              <a:t>T</a:t>
            </a:r>
            <a:r>
              <a:rPr lang="en-US" b="1" spc="300" dirty="0">
                <a:solidFill>
                  <a:schemeClr val="accent3"/>
                </a:solidFill>
              </a:rPr>
              <a:t>E</a:t>
            </a:r>
            <a:r>
              <a:rPr lang="en-US" b="1" spc="300" dirty="0">
                <a:solidFill>
                  <a:schemeClr val="accent4"/>
                </a:solidFill>
              </a:rPr>
              <a:t>A</a:t>
            </a:r>
            <a:r>
              <a:rPr lang="en-US" b="1" spc="300" dirty="0">
                <a:solidFill>
                  <a:schemeClr val="accent5"/>
                </a:solidFill>
              </a:rPr>
              <a:t>M</a:t>
            </a:r>
            <a:r>
              <a:rPr lang="ru-RU" b="1" spc="300" dirty="0">
                <a:solidFill>
                  <a:schemeClr val="accent5"/>
                </a:solidFill>
              </a:rPr>
              <a:t> </a:t>
            </a:r>
            <a:r>
              <a:rPr lang="ru-RU" b="1" spc="300" dirty="0">
                <a:solidFill>
                  <a:srgbClr val="7030A0"/>
                </a:solidFill>
              </a:rPr>
              <a:t>технологии</a:t>
            </a:r>
            <a:endParaRPr lang="en-US" b="1" spc="300" dirty="0">
              <a:solidFill>
                <a:srgbClr val="7030A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84127844-9E46-43BF-90F6-65E213424BAC}"/>
              </a:ext>
            </a:extLst>
          </p:cNvPr>
          <p:cNvGrpSpPr/>
          <p:nvPr/>
        </p:nvGrpSpPr>
        <p:grpSpPr>
          <a:xfrm>
            <a:off x="437883" y="1287887"/>
            <a:ext cx="9054478" cy="2944065"/>
            <a:chOff x="304366" y="1637778"/>
            <a:chExt cx="9672899" cy="27191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xmlns="" id="{5CE82CB3-49F8-4D7B-B4C5-F242F8BA52C7}"/>
                </a:ext>
              </a:extLst>
            </p:cNvPr>
            <p:cNvSpPr/>
            <p:nvPr/>
          </p:nvSpPr>
          <p:spPr>
            <a:xfrm>
              <a:off x="304366" y="1637778"/>
              <a:ext cx="247652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xmlns="" id="{932CBA8C-F522-444F-9557-F0D31A515F32}"/>
                </a:ext>
              </a:extLst>
            </p:cNvPr>
            <p:cNvSpPr/>
            <p:nvPr/>
          </p:nvSpPr>
          <p:spPr>
            <a:xfrm>
              <a:off x="2602036" y="1709878"/>
              <a:ext cx="2867272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xmlns="" id="{EF457C3A-3EC9-44AA-8AEB-636EDE3D5439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xmlns="" id="{EB8D2273-E2FB-495A-89FF-AD695A736750}"/>
                </a:ext>
              </a:extLst>
            </p:cNvPr>
            <p:cNvSpPr/>
            <p:nvPr/>
          </p:nvSpPr>
          <p:spPr>
            <a:xfrm>
              <a:off x="7156298" y="1637778"/>
              <a:ext cx="2820967" cy="27191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919539-71CE-4C8A-803C-32455F1B6A31}"/>
              </a:ext>
            </a:extLst>
          </p:cNvPr>
          <p:cNvSpPr txBox="1"/>
          <p:nvPr/>
        </p:nvSpPr>
        <p:spPr>
          <a:xfrm>
            <a:off x="449541" y="2323365"/>
            <a:ext cx="230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Развивают </a:t>
            </a:r>
            <a:r>
              <a:rPr lang="ru-RU" dirty="0" smtClean="0"/>
              <a:t>любознательность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2D5533B-5353-4D9C-ADEA-6967D93E4AFF}"/>
              </a:ext>
            </a:extLst>
          </p:cNvPr>
          <p:cNvSpPr txBox="1"/>
          <p:nvPr/>
        </p:nvSpPr>
        <p:spPr>
          <a:xfrm>
            <a:off x="2950666" y="2214757"/>
            <a:ext cx="190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Помогают выработать инженерные навыки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28808E-6061-443D-80D7-82E98A28A36A}"/>
              </a:ext>
            </a:extLst>
          </p:cNvPr>
          <p:cNvSpPr txBox="1"/>
          <p:nvPr/>
        </p:nvSpPr>
        <p:spPr>
          <a:xfrm>
            <a:off x="5214799" y="2113858"/>
            <a:ext cx="1664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Позволяют приобрести качества, необходимые для работы в </a:t>
            </a:r>
            <a:r>
              <a:rPr lang="ru-RU" dirty="0" smtClean="0"/>
              <a:t>команде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C8D5F1-8AC8-4F8E-86CC-837A8717FDF1}"/>
              </a:ext>
            </a:extLst>
          </p:cNvPr>
          <p:cNvSpPr txBox="1"/>
          <p:nvPr/>
        </p:nvSpPr>
        <p:spPr>
          <a:xfrm>
            <a:off x="7232281" y="2164964"/>
            <a:ext cx="2260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Содействуют умению анализировать результаты проделанных </a:t>
            </a:r>
            <a:r>
              <a:rPr lang="ru-RU" dirty="0" smtClean="0"/>
              <a:t>мероприятий</a:t>
            </a:r>
            <a:endParaRPr lang="ru-RU" dirty="0"/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xmlns="" id="{98AC43DE-BAFC-420C-8254-F713074BF4E3}"/>
              </a:ext>
            </a:extLst>
          </p:cNvPr>
          <p:cNvGrpSpPr/>
          <p:nvPr/>
        </p:nvGrpSpPr>
        <p:grpSpPr>
          <a:xfrm>
            <a:off x="9529291" y="4911101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xmlns="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xmlns="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xmlns="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xmlns="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xmlns="" id="{CCC75547-408A-4EB9-9CF5-F30F2AB4BA23}"/>
              </a:ext>
            </a:extLst>
          </p:cNvPr>
          <p:cNvGrpSpPr/>
          <p:nvPr/>
        </p:nvGrpSpPr>
        <p:grpSpPr>
          <a:xfrm>
            <a:off x="903717" y="4975740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xmlns="" id="{D99D0E18-C16E-4205-96A8-64941353E360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xmlns="" id="{1E50B1DA-EE68-4770-A7FA-1CCA3BC6082C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xmlns="" id="{9E73E254-1429-4A61-8EEA-842282AD9693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xmlns="" id="{E68AA078-5543-4550-B5D3-791FEA9DB53F}"/>
              </a:ext>
            </a:extLst>
          </p:cNvPr>
          <p:cNvGrpSpPr/>
          <p:nvPr/>
        </p:nvGrpSpPr>
        <p:grpSpPr>
          <a:xfrm>
            <a:off x="7292540" y="4991798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xmlns="" id="{85369241-CD64-478F-A5FE-51F0E9465316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xmlns="" id="{0A86F732-EE8D-40A1-8835-F7E26B872C75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xmlns="" id="{E9E2D4EB-7424-42E0-8DD0-21B24F0A36DA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xmlns="" id="{ECE885A9-0F05-46D2-BD9A-A78241B56D41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xmlns="" id="{B12424A1-76EC-4D98-8D71-7518789DFD5B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xmlns="" id="{64D4F7DB-F5A2-4C32-8EF2-7324936787C0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xmlns="" id="{EC53956C-B23E-4FA6-A13C-20089E74A28D}"/>
              </a:ext>
            </a:extLst>
          </p:cNvPr>
          <p:cNvGrpSpPr/>
          <p:nvPr/>
        </p:nvGrpSpPr>
        <p:grpSpPr>
          <a:xfrm>
            <a:off x="5615526" y="5015480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xmlns="" id="{E610369A-C766-478A-A66D-F0A1683CFB64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xmlns="" id="{7051CB80-2C84-4274-87B9-5EE16EF96C62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xmlns="" id="{1AD2454C-D2F3-451F-A43C-2BB024B6D71C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xmlns="" id="{8A45D3B8-D780-4E03-A214-9D9FF2CC1F45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xmlns="" id="{643830A8-4243-49D4-B7C9-A3E7CDBE4AF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xmlns="" id="{36F1204E-C06D-4C0A-9C0D-E197E630C174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말풍선: 모서리가 둥근 사각형 3">
            <a:extLst>
              <a:ext uri="{FF2B5EF4-FFF2-40B4-BE49-F238E27FC236}">
                <a16:creationId xmlns:a16="http://schemas.microsoft.com/office/drawing/2014/main" xmlns="" id="{5CE82CB3-49F8-4D7B-B4C5-F242F8BA52C7}"/>
              </a:ext>
            </a:extLst>
          </p:cNvPr>
          <p:cNvSpPr/>
          <p:nvPr/>
        </p:nvSpPr>
        <p:spPr>
          <a:xfrm>
            <a:off x="9369210" y="1365951"/>
            <a:ext cx="2350565" cy="2897738"/>
          </a:xfrm>
          <a:prstGeom prst="wedgeRoundRectCallout">
            <a:avLst>
              <a:gd name="adj1" fmla="val -7450"/>
              <a:gd name="adj2" fmla="val 73489"/>
              <a:gd name="adj3" fmla="val 16667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Group 38">
            <a:extLst>
              <a:ext uri="{FF2B5EF4-FFF2-40B4-BE49-F238E27FC236}">
                <a16:creationId xmlns:a16="http://schemas.microsoft.com/office/drawing/2014/main" xmlns="" id="{98AC43DE-BAFC-420C-8254-F713074BF4E3}"/>
              </a:ext>
            </a:extLst>
          </p:cNvPr>
          <p:cNvGrpSpPr/>
          <p:nvPr/>
        </p:nvGrpSpPr>
        <p:grpSpPr>
          <a:xfrm>
            <a:off x="3369438" y="5119343"/>
            <a:ext cx="1059354" cy="1208856"/>
            <a:chOff x="10255665" y="4623530"/>
            <a:chExt cx="1780099" cy="2031315"/>
          </a:xfrm>
        </p:grpSpPr>
        <p:sp>
          <p:nvSpPr>
            <p:cNvPr id="52" name="Freeform: Shape 39">
              <a:extLst>
                <a:ext uri="{FF2B5EF4-FFF2-40B4-BE49-F238E27FC236}">
                  <a16:creationId xmlns:a16="http://schemas.microsoft.com/office/drawing/2014/main" xmlns="" id="{0C366056-B4FB-4ADA-A34E-6BF191267C98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">
              <a:extLst>
                <a:ext uri="{FF2B5EF4-FFF2-40B4-BE49-F238E27FC236}">
                  <a16:creationId xmlns:a16="http://schemas.microsoft.com/office/drawing/2014/main" xmlns="" id="{88BC382C-8736-4999-BE41-9101A892FBE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1">
              <a:extLst>
                <a:ext uri="{FF2B5EF4-FFF2-40B4-BE49-F238E27FC236}">
                  <a16:creationId xmlns:a16="http://schemas.microsoft.com/office/drawing/2014/main" xmlns="" id="{B2EB1064-9F0B-446F-ADAC-D5D547987070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2">
              <a:extLst>
                <a:ext uri="{FF2B5EF4-FFF2-40B4-BE49-F238E27FC236}">
                  <a16:creationId xmlns:a16="http://schemas.microsoft.com/office/drawing/2014/main" xmlns="" id="{2C5A2259-9EF2-4262-891A-5C9F4A4FCBD6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8919539-71CE-4C8A-803C-32455F1B6A31}"/>
              </a:ext>
            </a:extLst>
          </p:cNvPr>
          <p:cNvSpPr txBox="1"/>
          <p:nvPr/>
        </p:nvSpPr>
        <p:spPr>
          <a:xfrm>
            <a:off x="9561470" y="2214757"/>
            <a:ext cx="205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Способствуют наилучшей познавательной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8911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7CF548E-905E-4293-AF99-A315C98F3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C64903-2B5C-477B-B138-FF0B0348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:a16="http://schemas.microsoft.com/office/drawing/2014/main" xmlns="" id="{06A2DE03-8DD5-44E2-9C4B-E91DF218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07"/>
          <a:stretch>
            <a:fillRect/>
          </a:stretch>
        </p:blipFill>
        <p:spPr>
          <a:xfrm>
            <a:off x="5082639" y="1952009"/>
            <a:ext cx="6866575" cy="46583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66E322C6-FB3B-4CBE-B99F-676D5C0763CA}"/>
              </a:ext>
            </a:extLst>
          </p:cNvPr>
          <p:cNvSpPr/>
          <p:nvPr/>
        </p:nvSpPr>
        <p:spPr>
          <a:xfrm flipH="1">
            <a:off x="1724470" y="247687"/>
            <a:ext cx="9587267" cy="123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развитие»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EFDCCFA3-0883-4D99-8A73-21AC586A830D}"/>
              </a:ext>
            </a:extLst>
          </p:cNvPr>
          <p:cNvGrpSpPr/>
          <p:nvPr/>
        </p:nvGrpSpPr>
        <p:grpSpPr>
          <a:xfrm>
            <a:off x="1263879" y="232410"/>
            <a:ext cx="1478119" cy="1314994"/>
            <a:chOff x="1043608" y="2309090"/>
            <a:chExt cx="970807" cy="846777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xmlns="" id="{3052D4CD-CBB5-4F5C-8AAB-5F5A86AA1005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xmlns="" id="{60EB438C-2A0D-4722-95E8-E716EF7A039E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:a16="http://schemas.microsoft.com/office/drawing/2014/main" xmlns="" id="{7881B910-D53B-4238-AF7F-A55921C2B662}"/>
              </a:ext>
            </a:extLst>
          </p:cNvPr>
          <p:cNvGrpSpPr/>
          <p:nvPr/>
        </p:nvGrpSpPr>
        <p:grpSpPr>
          <a:xfrm>
            <a:off x="1388731" y="253932"/>
            <a:ext cx="1164423" cy="1130183"/>
            <a:chOff x="3809665" y="2347204"/>
            <a:chExt cx="4297177" cy="3433985"/>
          </a:xfrm>
        </p:grpSpPr>
        <p:sp>
          <p:nvSpPr>
            <p:cNvPr id="8" name="Freeform: Shape 121">
              <a:extLst>
                <a:ext uri="{FF2B5EF4-FFF2-40B4-BE49-F238E27FC236}">
                  <a16:creationId xmlns:a16="http://schemas.microsoft.com/office/drawing/2014/main" xmlns="" id="{34EF6151-C26F-4BD4-B5D7-1EF6C1D2DB9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: Shape 122">
              <a:extLst>
                <a:ext uri="{FF2B5EF4-FFF2-40B4-BE49-F238E27FC236}">
                  <a16:creationId xmlns:a16="http://schemas.microsoft.com/office/drawing/2014/main" xmlns="" id="{702F0506-0FED-434C-8C47-9022CAA5647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: Shape 123">
              <a:extLst>
                <a:ext uri="{FF2B5EF4-FFF2-40B4-BE49-F238E27FC236}">
                  <a16:creationId xmlns:a16="http://schemas.microsoft.com/office/drawing/2014/main" xmlns="" id="{3D712F78-8507-4538-A740-C6A45C85A8C7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4">
              <a:extLst>
                <a:ext uri="{FF2B5EF4-FFF2-40B4-BE49-F238E27FC236}">
                  <a16:creationId xmlns:a16="http://schemas.microsoft.com/office/drawing/2014/main" xmlns="" id="{384004D4-892A-4D33-89CF-5EA1AF234DE5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5">
              <a:extLst>
                <a:ext uri="{FF2B5EF4-FFF2-40B4-BE49-F238E27FC236}">
                  <a16:creationId xmlns:a16="http://schemas.microsoft.com/office/drawing/2014/main" xmlns="" id="{BB208743-2D21-4345-B814-2B1C516B3C9F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6">
              <a:extLst>
                <a:ext uri="{FF2B5EF4-FFF2-40B4-BE49-F238E27FC236}">
                  <a16:creationId xmlns:a16="http://schemas.microsoft.com/office/drawing/2014/main" xmlns="" id="{71682181-C98F-463B-8952-6EBC4DEB5FDC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7">
              <a:extLst>
                <a:ext uri="{FF2B5EF4-FFF2-40B4-BE49-F238E27FC236}">
                  <a16:creationId xmlns:a16="http://schemas.microsoft.com/office/drawing/2014/main" xmlns="" id="{B9ED8984-6B01-4ED9-8580-7539343481F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8">
              <a:extLst>
                <a:ext uri="{FF2B5EF4-FFF2-40B4-BE49-F238E27FC236}">
                  <a16:creationId xmlns:a16="http://schemas.microsoft.com/office/drawing/2014/main" xmlns="" id="{3A3E2E5F-D865-4DA2-91FA-C54C07E9CAB9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9">
              <a:extLst>
                <a:ext uri="{FF2B5EF4-FFF2-40B4-BE49-F238E27FC236}">
                  <a16:creationId xmlns:a16="http://schemas.microsoft.com/office/drawing/2014/main" xmlns="" id="{D65CB47B-85F5-4CC9-90C6-2A9A9A66DEF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30">
              <a:extLst>
                <a:ext uri="{FF2B5EF4-FFF2-40B4-BE49-F238E27FC236}">
                  <a16:creationId xmlns:a16="http://schemas.microsoft.com/office/drawing/2014/main" xmlns="" id="{78259181-3CBB-49F2-B6FB-E7A365192AB3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31">
              <a:extLst>
                <a:ext uri="{FF2B5EF4-FFF2-40B4-BE49-F238E27FC236}">
                  <a16:creationId xmlns:a16="http://schemas.microsoft.com/office/drawing/2014/main" xmlns="" id="{86EB5009-B2B3-484A-B43F-34A918FF3425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2">
              <a:extLst>
                <a:ext uri="{FF2B5EF4-FFF2-40B4-BE49-F238E27FC236}">
                  <a16:creationId xmlns:a16="http://schemas.microsoft.com/office/drawing/2014/main" xmlns="" id="{4002CE2D-4817-4DA3-BB7B-212746C8324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3">
              <a:extLst>
                <a:ext uri="{FF2B5EF4-FFF2-40B4-BE49-F238E27FC236}">
                  <a16:creationId xmlns:a16="http://schemas.microsoft.com/office/drawing/2014/main" xmlns="" id="{864141A1-9B3D-4AE6-B8D2-179BCBD60E27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4">
              <a:extLst>
                <a:ext uri="{FF2B5EF4-FFF2-40B4-BE49-F238E27FC236}">
                  <a16:creationId xmlns:a16="http://schemas.microsoft.com/office/drawing/2014/main" xmlns="" id="{186EB634-E88B-455E-92D2-52574BA71C35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5">
              <a:extLst>
                <a:ext uri="{FF2B5EF4-FFF2-40B4-BE49-F238E27FC236}">
                  <a16:creationId xmlns:a16="http://schemas.microsoft.com/office/drawing/2014/main" xmlns="" id="{61CBFE3C-9FCB-4D1E-826D-78B7584836BB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6">
              <a:extLst>
                <a:ext uri="{FF2B5EF4-FFF2-40B4-BE49-F238E27FC236}">
                  <a16:creationId xmlns:a16="http://schemas.microsoft.com/office/drawing/2014/main" xmlns="" id="{587BA073-8731-4902-B09E-9DFC850CC896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7">
              <a:extLst>
                <a:ext uri="{FF2B5EF4-FFF2-40B4-BE49-F238E27FC236}">
                  <a16:creationId xmlns:a16="http://schemas.microsoft.com/office/drawing/2014/main" xmlns="" id="{1F44A003-2538-46A5-9712-DACCFB21F212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8">
              <a:extLst>
                <a:ext uri="{FF2B5EF4-FFF2-40B4-BE49-F238E27FC236}">
                  <a16:creationId xmlns:a16="http://schemas.microsoft.com/office/drawing/2014/main" xmlns="" id="{E023A387-704E-434F-84E9-03A61DA3BED6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9">
              <a:extLst>
                <a:ext uri="{FF2B5EF4-FFF2-40B4-BE49-F238E27FC236}">
                  <a16:creationId xmlns:a16="http://schemas.microsoft.com/office/drawing/2014/main" xmlns="" id="{9F8624C8-2EA5-4EF7-97B6-C13608875CB7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40">
              <a:extLst>
                <a:ext uri="{FF2B5EF4-FFF2-40B4-BE49-F238E27FC236}">
                  <a16:creationId xmlns:a16="http://schemas.microsoft.com/office/drawing/2014/main" xmlns="" id="{5AD15840-310A-4A87-94D3-4E85C668C1DB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41">
              <a:extLst>
                <a:ext uri="{FF2B5EF4-FFF2-40B4-BE49-F238E27FC236}">
                  <a16:creationId xmlns:a16="http://schemas.microsoft.com/office/drawing/2014/main" xmlns="" id="{8F2E6035-61C6-42F1-AC77-C44C94DD73C7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2">
              <a:extLst>
                <a:ext uri="{FF2B5EF4-FFF2-40B4-BE49-F238E27FC236}">
                  <a16:creationId xmlns:a16="http://schemas.microsoft.com/office/drawing/2014/main" xmlns="" id="{05C77E1E-601E-47DE-A106-3AA03B0B7C3D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43">
              <a:extLst>
                <a:ext uri="{FF2B5EF4-FFF2-40B4-BE49-F238E27FC236}">
                  <a16:creationId xmlns:a16="http://schemas.microsoft.com/office/drawing/2014/main" xmlns="" id="{4195275A-2A09-4026-AA05-EB65A3C5897E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4">
              <a:extLst>
                <a:ext uri="{FF2B5EF4-FFF2-40B4-BE49-F238E27FC236}">
                  <a16:creationId xmlns:a16="http://schemas.microsoft.com/office/drawing/2014/main" xmlns="" id="{2DC81D8D-9C9B-4F08-845B-69D80301BE5B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2" name="L 도형 36">
            <a:extLst>
              <a:ext uri="{FF2B5EF4-FFF2-40B4-BE49-F238E27FC236}">
                <a16:creationId xmlns:a16="http://schemas.microsoft.com/office/drawing/2014/main" xmlns="" id="{2D646719-48AC-4907-8199-A72E024D0D69}"/>
              </a:ext>
            </a:extLst>
          </p:cNvPr>
          <p:cNvSpPr/>
          <p:nvPr/>
        </p:nvSpPr>
        <p:spPr>
          <a:xfrm rot="5400000" flipV="1">
            <a:off x="2054583" y="454244"/>
            <a:ext cx="1121871" cy="462589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3" name="L 도형 5">
            <a:extLst>
              <a:ext uri="{FF2B5EF4-FFF2-40B4-BE49-F238E27FC236}">
                <a16:creationId xmlns:a16="http://schemas.microsoft.com/office/drawing/2014/main" xmlns="" id="{CF2477CB-2260-45B6-AD2F-0275BE88D281}"/>
              </a:ext>
            </a:extLst>
          </p:cNvPr>
          <p:cNvSpPr/>
          <p:nvPr/>
        </p:nvSpPr>
        <p:spPr>
          <a:xfrm rot="16200000" flipV="1">
            <a:off x="1809919" y="2810064"/>
            <a:ext cx="1457025" cy="4471716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9741FB-1F35-4F20-8112-ECEC9FB3EE70}"/>
              </a:ext>
            </a:extLst>
          </p:cNvPr>
          <p:cNvSpPr txBox="1"/>
          <p:nvPr/>
        </p:nvSpPr>
        <p:spPr>
          <a:xfrm>
            <a:off x="620218" y="2776705"/>
            <a:ext cx="44562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задач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математического развития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 возрастных и индивидуальных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особенностей детей по направлениям: 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-Величина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Пространство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Время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и счёт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D23F"/>
      </a:accent1>
      <a:accent2>
        <a:srgbClr val="F79465"/>
      </a:accent2>
      <a:accent3>
        <a:srgbClr val="ED3B55"/>
      </a:accent3>
      <a:accent4>
        <a:srgbClr val="54CBA0"/>
      </a:accent4>
      <a:accent5>
        <a:srgbClr val="78AAE1"/>
      </a:accent5>
      <a:accent6>
        <a:srgbClr val="77DBE1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2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11789</TotalTime>
  <Words>295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Наталья</cp:lastModifiedBy>
  <cp:revision>150</cp:revision>
  <dcterms:created xsi:type="dcterms:W3CDTF">2020-01-20T05:08:25Z</dcterms:created>
  <dcterms:modified xsi:type="dcterms:W3CDTF">2024-03-03T14:30:09Z</dcterms:modified>
</cp:coreProperties>
</file>