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66" r:id="rId4"/>
    <p:sldId id="264" r:id="rId5"/>
    <p:sldId id="263" r:id="rId6"/>
    <p:sldId id="262" r:id="rId7"/>
    <p:sldId id="261" r:id="rId8"/>
    <p:sldId id="260" r:id="rId9"/>
    <p:sldId id="258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9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D:\Рабочий стол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43808" y="267494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Знаешь ли ты 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Bookman Old Style" pitchFamily="18" charset="0"/>
              </a:rPr>
              <a:t>П</a:t>
            </a:r>
            <a:r>
              <a:rPr lang="ru-RU" sz="4800" b="1" i="1" dirty="0" smtClean="0">
                <a:solidFill>
                  <a:srgbClr val="FFC000"/>
                </a:solidFill>
                <a:latin typeface="Bookman Old Style" pitchFamily="18" charset="0"/>
              </a:rPr>
              <a:t>Д</a:t>
            </a:r>
            <a:r>
              <a:rPr lang="ru-RU" sz="4800" b="1" i="1" dirty="0" smtClean="0">
                <a:solidFill>
                  <a:srgbClr val="00B050"/>
                </a:solidFill>
                <a:latin typeface="Bookman Old Style" pitchFamily="18" charset="0"/>
              </a:rPr>
              <a:t>Д</a:t>
            </a:r>
            <a:r>
              <a:rPr lang="ru-RU" sz="4800" b="1" i="1" dirty="0" smtClean="0">
                <a:solidFill>
                  <a:srgbClr val="FF0000"/>
                </a:solidFill>
                <a:latin typeface="Bookman Old Style" pitchFamily="18" charset="0"/>
              </a:rPr>
              <a:t>?</a:t>
            </a: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!</a:t>
            </a:r>
            <a:endParaRPr lang="ru-RU" sz="4800" b="1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1995686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latin typeface="Bookman Old Style" pitchFamily="18" charset="0"/>
              </a:rPr>
              <a:t>Подготовила :воспитатель </a:t>
            </a:r>
          </a:p>
          <a:p>
            <a:pPr algn="r"/>
            <a:r>
              <a:rPr lang="ru-RU" b="1" i="1" dirty="0" smtClean="0">
                <a:latin typeface="Bookman Old Style" pitchFamily="18" charset="0"/>
              </a:rPr>
              <a:t>МДОАУ №56 «Надежда» </a:t>
            </a:r>
          </a:p>
          <a:p>
            <a:pPr algn="r"/>
            <a:r>
              <a:rPr lang="ru-RU" b="1" i="1" dirty="0" smtClean="0">
                <a:latin typeface="Bookman Old Style" pitchFamily="18" charset="0"/>
              </a:rPr>
              <a:t>Донцова Н.В.</a:t>
            </a:r>
            <a:endParaRPr lang="ru-RU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ргей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47036"/>
            <a:ext cx="6768752" cy="43009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перейти проезжую часть, нужно быть очень внимательным, держать взрослого за руку. </a:t>
            </a: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endParaRPr lang="ru-RU" sz="2000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131590"/>
            <a:ext cx="3249141" cy="133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131590"/>
            <a:ext cx="3240360" cy="136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3624316"/>
            <a:ext cx="3312368" cy="137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39552" y="2499742"/>
            <a:ext cx="2736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Дорогу так перехожу: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Сначала влево погляжу,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если нет машины,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Иду до середины.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2499742"/>
            <a:ext cx="3168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Потом смотрю внимательно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Направо обязательно,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если нет движения,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Шагаю без сомнения.</a:t>
            </a: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3601882"/>
            <a:ext cx="3312368" cy="14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проезжая часть?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9" descr="проезжая часть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1347614"/>
            <a:ext cx="4791075" cy="26860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80112" y="1419622"/>
            <a:ext cx="3347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Там где движутся машины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Люди не должны ходить!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Потому что очень просто 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 колеса угодить!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улице такое место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Проезжей частью называется.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 проезжей части людям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Ходить строжайше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воспрещается!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авила дорожного движения детям - игры на дорог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771550"/>
            <a:ext cx="3888432" cy="2070230"/>
          </a:xfrm>
          <a:prstGeom prst="rect">
            <a:avLst/>
          </a:prstGeom>
          <a:noFill/>
        </p:spPr>
      </p:pic>
      <p:pic>
        <p:nvPicPr>
          <p:cNvPr id="5" name="Picture 2" descr="C:\Users\Сергей\Desktop\chadorost-pd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9742"/>
            <a:ext cx="3707904" cy="2322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4048" y="1221600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Посмотрите, что творится,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шум гудков и скрежет шин!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Дети едут по дороге возле больших автомашин. 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179512" y="3109196"/>
            <a:ext cx="4536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 нельзя!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Запомни это!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 никогда нельзя играть, можно попасть в беду большую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руки ноги поломать.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авила дорожного движения детям - переход дорог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897564"/>
            <a:ext cx="3600400" cy="1890210"/>
          </a:xfrm>
          <a:prstGeom prst="rect">
            <a:avLst/>
          </a:prstGeom>
          <a:noFill/>
        </p:spPr>
      </p:pic>
      <p:pic>
        <p:nvPicPr>
          <p:cNvPr id="5" name="Picture 4" descr="Правила дорожного движения детям - правильный переход дорог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2643758"/>
            <a:ext cx="3888432" cy="20797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4048" y="1113588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Запомните ребята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пешеходный переход.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Он есть наземный и надземный,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есть через подземный ход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397607" y="3255270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Нельзя бежать через дорогу,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нельзя машинам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под колеса лезть,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иди подземным переходом,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путь будет безопасным весь.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авила дорожного движения детям - правила перехода через дорогу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843558"/>
            <a:ext cx="3384376" cy="1836204"/>
          </a:xfrm>
          <a:prstGeom prst="rect">
            <a:avLst/>
          </a:prstGeom>
          <a:noFill/>
        </p:spPr>
      </p:pic>
      <p:pic>
        <p:nvPicPr>
          <p:cNvPr id="5" name="Picture 4" descr="Правила дорожного движения детям - переход по зебр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2931790"/>
            <a:ext cx="3456384" cy="18362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6056" y="987574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если ты идешь по зебре,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всегда внимательным ты будь, смотри налево и направо,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 безопасным был твой путь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075806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Иди когда горит зеленый,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когда стоят машины в ряд,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будь аккуратным,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будь смышленым,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научи других ребя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т!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авила дорожного движения детям об игре на дорог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506776"/>
            <a:ext cx="3456384" cy="1974964"/>
          </a:xfrm>
          <a:prstGeom prst="rect">
            <a:avLst/>
          </a:prstGeom>
          <a:noFill/>
        </p:spPr>
      </p:pic>
      <p:pic>
        <p:nvPicPr>
          <p:cNvPr id="5" name="Picture 4" descr="Правила дорожного движения детям, где надо играт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3147814"/>
            <a:ext cx="3491880" cy="186226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5976" y="483518"/>
            <a:ext cx="46085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Всем конечно надо знать,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как играть и где играть.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Игры прямо у дороги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очень опасны для ребят.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Вот глупые мальчишки </a:t>
            </a: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троллейбусе висят,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люди в ужасе кричат,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ж опасно для ребят.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троллейбус тряхнет слегка, </a:t>
            </a: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упадет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малыш и ударится наверняка.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395536" y="2733333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еще сзади машины по дорогам быстро мчат,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могут наехать на ребят. Внимательными надо быть,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чтобы себе не навредить,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играйте лишь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 двориках опрятных,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на дороге будьте аккуратны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411510"/>
            <a:ext cx="3600400" cy="2592288"/>
          </a:xfrm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ln w="3175">
                <a:solidFill>
                  <a:schemeClr val="tx1"/>
                </a:solidFill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Очень важная </a:t>
            </a:r>
            <a:r>
              <a:rPr lang="ru-RU" sz="2400" b="1" dirty="0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наука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2400" b="1" dirty="0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движения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должны их соблюдать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Все без исключения.</a:t>
            </a:r>
            <a:r>
              <a:rPr lang="ru-RU" sz="2400" b="1" kern="10" dirty="0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Детям знать положено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kern="10" dirty="0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Правила дорожные!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kern="10" dirty="0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Ты, дружок, </a:t>
            </a:r>
            <a:r>
              <a:rPr lang="ru-RU" sz="2400" b="1" kern="10" dirty="0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доверься им: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kern="10" dirty="0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Будешь цел и невредим!</a:t>
            </a:r>
            <a:endParaRPr lang="ru-RU" sz="2400" b="1" kern="10" dirty="0" smtClean="0">
              <a:ln w="3175">
                <a:solidFill>
                  <a:schemeClr val="tx1"/>
                </a:solidFill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http://www.o-detstve.ru/assets/images/forteachers/DOU/prezentacia/43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555526"/>
            <a:ext cx="4104456" cy="426647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3003798"/>
            <a:ext cx="3000892" cy="1973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ергей\Desktop\22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7534"/>
            <a:ext cx="6552728" cy="417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Улицей называется часть города, отведённая для движения транспорта и пешеходов.</a:t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ней есть проезжая и пешеходная часть. </a:t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pic>
        <p:nvPicPr>
          <p:cNvPr id="4" name="Picture 2" descr="C:\Users\Сергей\Desktop\imgh188351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75606"/>
            <a:ext cx="5976664" cy="36364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1179588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Проезжая часть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— это часть дороги, предназначенная для движения транспорта. И называется она так потому, что по ней ездят автомобили, автобусы, троллейбусы, трамваи и другие транспортные средства.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pic>
        <p:nvPicPr>
          <p:cNvPr id="4" name="Picture 2" descr="C:\Users\Сергей\Desktop\16d9e582a1f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9662"/>
            <a:ext cx="4104456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Сергей\Desktop\000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15766"/>
            <a:ext cx="3888432" cy="20389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ргей\Desktop\img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528"/>
            <a:ext cx="8077386" cy="42304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Что такое перекресток. Информация для младших школьнико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923678"/>
            <a:ext cx="3816424" cy="196221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23678"/>
            <a:ext cx="385252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91680" y="4083918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Это самое опасное место. Пешеход здесь должен быть особенно внимательным и осторожным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555526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Место, где пересекаются улицы, называется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перекрёсток.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перекрёстке большое движение.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 всех сторон мчатся машины, автобусы.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ергей\Desktop\ceo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43558"/>
            <a:ext cx="3312368" cy="18362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ергей\Desktop\6686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03798"/>
            <a:ext cx="3600400" cy="1926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27984" y="627534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Отгадайте, кто идет?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 конечно, пешеход!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Пешеходом станет каждый,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Кто пешком пойдет в поход.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Пешеходная дорожка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 машин его спасет,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Ведь ходить по той дорожке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Может только пешеход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1043608" y="3303715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иду по тротуару,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Здесь машинам нет пути!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 а знаки мне расскажут,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Где дорогу перейти.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ергей\Desktop\24335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9542"/>
            <a:ext cx="3816424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72000" y="627534"/>
            <a:ext cx="4032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обычный переход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нему идёт народ.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специальная разметка,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«Зеброю» зовётся метко!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Белые полоски тут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улицу ведут!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Где на зебре пешеход,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 на улице найди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под ним переходи!</a:t>
            </a:r>
          </a:p>
        </p:txBody>
      </p:sp>
      <p:pic>
        <p:nvPicPr>
          <p:cNvPr id="8" name="Picture 7" descr="http://pddua.com/r/r/BFA3FCB7-F6A7-445C-9805-FDC05617A1E5/5.35.2_b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3291830"/>
            <a:ext cx="1944216" cy="1691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83568" y="3610495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переход обозначен с помощью дорожного знака. 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этот знак –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пешеходный переход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all-avtosalon.ru/images/news/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275606"/>
            <a:ext cx="3384376" cy="2398538"/>
          </a:xfrm>
          <a:prstGeom prst="rect">
            <a:avLst/>
          </a:prstGeom>
          <a:noFill/>
        </p:spPr>
      </p:pic>
      <p:pic>
        <p:nvPicPr>
          <p:cNvPr id="5" name="Picture 8" descr="http://www.dd.sch975.edusite.ru/images/p18_0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571750"/>
            <a:ext cx="4032448" cy="22945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32040" y="1059582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возле перекрёстка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дорогу перешёл,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цвета у светофора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Нужно помнить хорошо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55552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ещё помогает пешеходам переходить дорогу?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238</TotalTime>
  <Words>443</Words>
  <Application>Microsoft Office PowerPoint</Application>
  <PresentationFormat>Экран (16:9)</PresentationFormat>
  <Paragraphs>88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Слайд 2</vt:lpstr>
      <vt:lpstr>Улицей называется часть города, отведённая для движения транспорта и пешеходов.  На ней есть проезжая и пешеходная часть.  </vt:lpstr>
      <vt:lpstr>Проезжая часть — это часть дороги, предназначенная для движения транспорта. И называется она так потому, что по ней ездят автомобили, автобусы, троллейбусы, трамваи и другие транспортные средства. </vt:lpstr>
      <vt:lpstr>Слайд 5</vt:lpstr>
      <vt:lpstr>Слайд 6</vt:lpstr>
      <vt:lpstr>Слайд 7</vt:lpstr>
      <vt:lpstr>Слайд 8</vt:lpstr>
      <vt:lpstr>Слайд 9</vt:lpstr>
      <vt:lpstr>Слайд 10</vt:lpstr>
      <vt:lpstr>Чтобы перейти проезжую часть, нужно быть очень внимательным, держать взрослого за руку.  </vt:lpstr>
      <vt:lpstr>Что такое проезжая часть? 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12</cp:revision>
  <dcterms:modified xsi:type="dcterms:W3CDTF">2021-09-17T06:08:59Z</dcterms:modified>
</cp:coreProperties>
</file>