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317" r:id="rId2"/>
    <p:sldId id="321" r:id="rId3"/>
    <p:sldId id="323" r:id="rId4"/>
    <p:sldId id="324" r:id="rId5"/>
    <p:sldId id="328" r:id="rId6"/>
    <p:sldId id="329" r:id="rId7"/>
    <p:sldId id="331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00FF"/>
    <a:srgbClr val="F51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888BD-F20D-4348-8E43-787C131F45AE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0668F-FC0C-4CA2-979E-AE001B69A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7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0668F-FC0C-4CA2-979E-AE001B69AE7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7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0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5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28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30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6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0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3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44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4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3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DDDB-416F-4145-855D-A9B86B015DC2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7EC3-8F27-4DC0-B86C-3EC905D3B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3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C54CE08-FF63-4B4B-A9D6-9271B6A0FBEF}"/>
              </a:ext>
            </a:extLst>
          </p:cNvPr>
          <p:cNvSpPr/>
          <p:nvPr/>
        </p:nvSpPr>
        <p:spPr>
          <a:xfrm rot="5400000">
            <a:off x="8571212" y="3841665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8ECFF13-AD49-4A84-A314-DDA8ACF884F2}"/>
              </a:ext>
            </a:extLst>
          </p:cNvPr>
          <p:cNvSpPr txBox="1"/>
          <p:nvPr/>
        </p:nvSpPr>
        <p:spPr>
          <a:xfrm>
            <a:off x="5988105" y="1616261"/>
            <a:ext cx="565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ko-K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НАХОДКА</a:t>
            </a:r>
            <a:endParaRPr lang="en-US" altLang="ko-K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0FB47C7-2967-4CC2-ACC3-6E1313632B15}"/>
              </a:ext>
            </a:extLst>
          </p:cNvPr>
          <p:cNvSpPr txBox="1"/>
          <p:nvPr/>
        </p:nvSpPr>
        <p:spPr>
          <a:xfrm>
            <a:off x="2199055" y="77521"/>
            <a:ext cx="757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56 «Надежда» г. Орска»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A1CF0D6-6151-4849-A815-9EFFC0C1BE8F}"/>
              </a:ext>
            </a:extLst>
          </p:cNvPr>
          <p:cNvSpPr/>
          <p:nvPr/>
        </p:nvSpPr>
        <p:spPr>
          <a:xfrm>
            <a:off x="5624071" y="2331290"/>
            <a:ext cx="6416405" cy="1938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altLang="ko-K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ko-K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STEAM-</a:t>
            </a:r>
            <a:r>
              <a:rPr lang="ru-RU" altLang="ko-K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– </a:t>
            </a:r>
          </a:p>
          <a:p>
            <a:pPr algn="ctr"/>
            <a:r>
              <a:rPr lang="ru-RU" altLang="ko-K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успеха </a:t>
            </a:r>
          </a:p>
          <a:p>
            <a:pPr algn="ctr"/>
            <a:r>
              <a:rPr lang="ru-RU" altLang="ko-K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возраста»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AC79C96-145E-41D3-AAF9-0BC675A74DD7}"/>
              </a:ext>
            </a:extLst>
          </p:cNvPr>
          <p:cNvSpPr/>
          <p:nvPr/>
        </p:nvSpPr>
        <p:spPr>
          <a:xfrm>
            <a:off x="5140037" y="5395221"/>
            <a:ext cx="7051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ВК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«ЦРР- детский сад № 56» г. Орска»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Донцова Наталья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42048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>
            <a:extLst>
              <a:ext uri="{FF2B5EF4-FFF2-40B4-BE49-F238E27FC236}">
                <a16:creationId xmlns="" xmlns:a16="http://schemas.microsoft.com/office/drawing/2014/main" id="{06A2DE03-8DD5-44E2-9C4B-E91DF2189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07"/>
          <a:stretch>
            <a:fillRect/>
          </a:stretch>
        </p:blipFill>
        <p:spPr>
          <a:xfrm>
            <a:off x="5082641" y="1952009"/>
            <a:ext cx="6866575" cy="465830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66E322C6-FB3B-4CBE-B99F-676D5C0763CA}"/>
              </a:ext>
            </a:extLst>
          </p:cNvPr>
          <p:cNvSpPr/>
          <p:nvPr/>
        </p:nvSpPr>
        <p:spPr>
          <a:xfrm flipH="1">
            <a:off x="1724471" y="247687"/>
            <a:ext cx="9587267" cy="123508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модуль</a:t>
            </a:r>
          </a:p>
          <a:p>
            <a:pPr algn="ctr"/>
            <a:r>
              <a:rPr lang="ru-RU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«Математическое развитие»</a:t>
            </a:r>
            <a:endParaRPr lang="ko-KR" altLang="en-US" sz="2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EFDCCFA3-0883-4D99-8A73-21AC586A830D}"/>
              </a:ext>
            </a:extLst>
          </p:cNvPr>
          <p:cNvGrpSpPr/>
          <p:nvPr/>
        </p:nvGrpSpPr>
        <p:grpSpPr>
          <a:xfrm>
            <a:off x="1263881" y="232410"/>
            <a:ext cx="1478119" cy="1314994"/>
            <a:chOff x="1043608" y="2309090"/>
            <a:chExt cx="970807" cy="846777"/>
          </a:xfrm>
        </p:grpSpPr>
        <p:sp>
          <p:nvSpPr>
            <p:cNvPr id="5" name="Oval 5">
              <a:extLst>
                <a:ext uri="{FF2B5EF4-FFF2-40B4-BE49-F238E27FC236}">
                  <a16:creationId xmlns="" xmlns:a16="http://schemas.microsoft.com/office/drawing/2014/main" id="{3052D4CD-CBB5-4F5C-8AAB-5F5A86AA1005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6">
              <a:extLst>
                <a:ext uri="{FF2B5EF4-FFF2-40B4-BE49-F238E27FC236}">
                  <a16:creationId xmlns="" xmlns:a16="http://schemas.microsoft.com/office/drawing/2014/main" id="{60EB438C-2A0D-4722-95E8-E716EF7A039E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aphic 2">
            <a:extLst>
              <a:ext uri="{FF2B5EF4-FFF2-40B4-BE49-F238E27FC236}">
                <a16:creationId xmlns="" xmlns:a16="http://schemas.microsoft.com/office/drawing/2014/main" id="{7881B910-D53B-4238-AF7F-A55921C2B662}"/>
              </a:ext>
            </a:extLst>
          </p:cNvPr>
          <p:cNvGrpSpPr/>
          <p:nvPr/>
        </p:nvGrpSpPr>
        <p:grpSpPr>
          <a:xfrm>
            <a:off x="1388733" y="253934"/>
            <a:ext cx="1164423" cy="1130183"/>
            <a:chOff x="3809665" y="2347204"/>
            <a:chExt cx="4297177" cy="3433985"/>
          </a:xfrm>
        </p:grpSpPr>
        <p:sp>
          <p:nvSpPr>
            <p:cNvPr id="8" name="Freeform: Shape 121">
              <a:extLst>
                <a:ext uri="{FF2B5EF4-FFF2-40B4-BE49-F238E27FC236}">
                  <a16:creationId xmlns="" xmlns:a16="http://schemas.microsoft.com/office/drawing/2014/main" id="{34EF6151-C26F-4BD4-B5D7-1EF6C1D2DB9D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Freeform: Shape 122">
              <a:extLst>
                <a:ext uri="{FF2B5EF4-FFF2-40B4-BE49-F238E27FC236}">
                  <a16:creationId xmlns="" xmlns:a16="http://schemas.microsoft.com/office/drawing/2014/main" id="{702F0506-0FED-434C-8C47-9022CAA56473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Freeform: Shape 123">
              <a:extLst>
                <a:ext uri="{FF2B5EF4-FFF2-40B4-BE49-F238E27FC236}">
                  <a16:creationId xmlns="" xmlns:a16="http://schemas.microsoft.com/office/drawing/2014/main" id="{3D712F78-8507-4538-A740-C6A45C85A8C7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Freeform: Shape 124">
              <a:extLst>
                <a:ext uri="{FF2B5EF4-FFF2-40B4-BE49-F238E27FC236}">
                  <a16:creationId xmlns="" xmlns:a16="http://schemas.microsoft.com/office/drawing/2014/main" id="{384004D4-892A-4D33-89CF-5EA1AF234DE5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Freeform: Shape 125">
              <a:extLst>
                <a:ext uri="{FF2B5EF4-FFF2-40B4-BE49-F238E27FC236}">
                  <a16:creationId xmlns="" xmlns:a16="http://schemas.microsoft.com/office/drawing/2014/main" id="{BB208743-2D21-4345-B814-2B1C516B3C9F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Freeform: Shape 126">
              <a:extLst>
                <a:ext uri="{FF2B5EF4-FFF2-40B4-BE49-F238E27FC236}">
                  <a16:creationId xmlns="" xmlns:a16="http://schemas.microsoft.com/office/drawing/2014/main" id="{71682181-C98F-463B-8952-6EBC4DEB5FDC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Freeform: Shape 127">
              <a:extLst>
                <a:ext uri="{FF2B5EF4-FFF2-40B4-BE49-F238E27FC236}">
                  <a16:creationId xmlns="" xmlns:a16="http://schemas.microsoft.com/office/drawing/2014/main" id="{B9ED8984-6B01-4ED9-8580-7539343481F1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Freeform: Shape 128">
              <a:extLst>
                <a:ext uri="{FF2B5EF4-FFF2-40B4-BE49-F238E27FC236}">
                  <a16:creationId xmlns="" xmlns:a16="http://schemas.microsoft.com/office/drawing/2014/main" id="{3A3E2E5F-D865-4DA2-91FA-C54C07E9CAB9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Freeform: Shape 129">
              <a:extLst>
                <a:ext uri="{FF2B5EF4-FFF2-40B4-BE49-F238E27FC236}">
                  <a16:creationId xmlns="" xmlns:a16="http://schemas.microsoft.com/office/drawing/2014/main" id="{D65CB47B-85F5-4CC9-90C6-2A9A9A66DEFC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Freeform: Shape 130">
              <a:extLst>
                <a:ext uri="{FF2B5EF4-FFF2-40B4-BE49-F238E27FC236}">
                  <a16:creationId xmlns="" xmlns:a16="http://schemas.microsoft.com/office/drawing/2014/main" id="{78259181-3CBB-49F2-B6FB-E7A365192AB3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: Shape 131">
              <a:extLst>
                <a:ext uri="{FF2B5EF4-FFF2-40B4-BE49-F238E27FC236}">
                  <a16:creationId xmlns="" xmlns:a16="http://schemas.microsoft.com/office/drawing/2014/main" id="{86EB5009-B2B3-484A-B43F-34A918FF3425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Freeform: Shape 132">
              <a:extLst>
                <a:ext uri="{FF2B5EF4-FFF2-40B4-BE49-F238E27FC236}">
                  <a16:creationId xmlns="" xmlns:a16="http://schemas.microsoft.com/office/drawing/2014/main" id="{4002CE2D-4817-4DA3-BB7B-212746C8324F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Freeform: Shape 133">
              <a:extLst>
                <a:ext uri="{FF2B5EF4-FFF2-40B4-BE49-F238E27FC236}">
                  <a16:creationId xmlns="" xmlns:a16="http://schemas.microsoft.com/office/drawing/2014/main" id="{864141A1-9B3D-4AE6-B8D2-179BCBD60E27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rgbClr val="FFD4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: Shape 134">
              <a:extLst>
                <a:ext uri="{FF2B5EF4-FFF2-40B4-BE49-F238E27FC236}">
                  <a16:creationId xmlns="" xmlns:a16="http://schemas.microsoft.com/office/drawing/2014/main" id="{186EB634-E88B-455E-92D2-52574BA71C35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Freeform: Shape 135">
              <a:extLst>
                <a:ext uri="{FF2B5EF4-FFF2-40B4-BE49-F238E27FC236}">
                  <a16:creationId xmlns="" xmlns:a16="http://schemas.microsoft.com/office/drawing/2014/main" id="{61CBFE3C-9FCB-4D1E-826D-78B7584836BB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rgbClr val="7CEC32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: Shape 136">
              <a:extLst>
                <a:ext uri="{FF2B5EF4-FFF2-40B4-BE49-F238E27FC236}">
                  <a16:creationId xmlns="" xmlns:a16="http://schemas.microsoft.com/office/drawing/2014/main" id="{587BA073-8731-4902-B09E-9DFC850CC896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: Shape 137">
              <a:extLst>
                <a:ext uri="{FF2B5EF4-FFF2-40B4-BE49-F238E27FC236}">
                  <a16:creationId xmlns="" xmlns:a16="http://schemas.microsoft.com/office/drawing/2014/main" id="{1F44A003-2538-46A5-9712-DACCFB21F212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: Shape 138">
              <a:extLst>
                <a:ext uri="{FF2B5EF4-FFF2-40B4-BE49-F238E27FC236}">
                  <a16:creationId xmlns="" xmlns:a16="http://schemas.microsoft.com/office/drawing/2014/main" id="{E023A387-704E-434F-84E9-03A61DA3BED6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139">
              <a:extLst>
                <a:ext uri="{FF2B5EF4-FFF2-40B4-BE49-F238E27FC236}">
                  <a16:creationId xmlns="" xmlns:a16="http://schemas.microsoft.com/office/drawing/2014/main" id="{9F8624C8-2EA5-4EF7-97B6-C13608875CB7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rgbClr val="FFD4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: Shape 140">
              <a:extLst>
                <a:ext uri="{FF2B5EF4-FFF2-40B4-BE49-F238E27FC236}">
                  <a16:creationId xmlns="" xmlns:a16="http://schemas.microsoft.com/office/drawing/2014/main" id="{5AD15840-310A-4A87-94D3-4E85C668C1DB}"/>
                </a:ext>
              </a:extLst>
            </p:cNvPr>
            <p:cNvSpPr/>
            <p:nvPr/>
          </p:nvSpPr>
          <p:spPr>
            <a:xfrm>
              <a:off x="6024592" y="3180742"/>
              <a:ext cx="1781354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: Shape 141">
              <a:extLst>
                <a:ext uri="{FF2B5EF4-FFF2-40B4-BE49-F238E27FC236}">
                  <a16:creationId xmlns="" xmlns:a16="http://schemas.microsoft.com/office/drawing/2014/main" id="{8F2E6035-61C6-42F1-AC77-C44C94DD73C7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142">
              <a:extLst>
                <a:ext uri="{FF2B5EF4-FFF2-40B4-BE49-F238E27FC236}">
                  <a16:creationId xmlns="" xmlns:a16="http://schemas.microsoft.com/office/drawing/2014/main" id="{05C77E1E-601E-47DE-A106-3AA03B0B7C3D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rgbClr val="FD90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: Shape 143">
              <a:extLst>
                <a:ext uri="{FF2B5EF4-FFF2-40B4-BE49-F238E27FC236}">
                  <a16:creationId xmlns="" xmlns:a16="http://schemas.microsoft.com/office/drawing/2014/main" id="{4195275A-2A09-4026-AA05-EB65A3C5897E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rgbClr val="17B6FF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: Shape 144">
              <a:extLst>
                <a:ext uri="{FF2B5EF4-FFF2-40B4-BE49-F238E27FC236}">
                  <a16:creationId xmlns="" xmlns:a16="http://schemas.microsoft.com/office/drawing/2014/main" id="{2DC81D8D-9C9B-4F08-845B-69D80301BE5B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2" name="L 도형 36">
            <a:extLst>
              <a:ext uri="{FF2B5EF4-FFF2-40B4-BE49-F238E27FC236}">
                <a16:creationId xmlns="" xmlns:a16="http://schemas.microsoft.com/office/drawing/2014/main" id="{2D646719-48AC-4907-8199-A72E024D0D69}"/>
              </a:ext>
            </a:extLst>
          </p:cNvPr>
          <p:cNvSpPr/>
          <p:nvPr/>
        </p:nvSpPr>
        <p:spPr>
          <a:xfrm rot="5400000" flipV="1">
            <a:off x="2054585" y="454245"/>
            <a:ext cx="1121871" cy="462589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3" name="L 도형 5">
            <a:extLst>
              <a:ext uri="{FF2B5EF4-FFF2-40B4-BE49-F238E27FC236}">
                <a16:creationId xmlns="" xmlns:a16="http://schemas.microsoft.com/office/drawing/2014/main" id="{CF2477CB-2260-45B6-AD2F-0275BE88D281}"/>
              </a:ext>
            </a:extLst>
          </p:cNvPr>
          <p:cNvSpPr/>
          <p:nvPr/>
        </p:nvSpPr>
        <p:spPr>
          <a:xfrm rot="16200000" flipV="1">
            <a:off x="1809921" y="2810065"/>
            <a:ext cx="1457025" cy="4471716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39741FB-1F35-4F20-8112-ECEC9FB3EE70}"/>
              </a:ext>
            </a:extLst>
          </p:cNvPr>
          <p:cNvSpPr txBox="1"/>
          <p:nvPr/>
        </p:nvSpPr>
        <p:spPr>
          <a:xfrm>
            <a:off x="620220" y="2776707"/>
            <a:ext cx="44562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решение задач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математического развития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 возрастных и индивидуальных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особенностей детей по направлениям: 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-Величина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Пространство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Время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и счёт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0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>
            <a:extLst>
              <a:ext uri="{FF2B5EF4-FFF2-40B4-BE49-F238E27FC236}">
                <a16:creationId xmlns="" xmlns:a16="http://schemas.microsoft.com/office/drawing/2014/main" id="{D0CDDF24-7281-461B-96C5-9A95D150C7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816" y="1751612"/>
            <a:ext cx="5735384" cy="4192334"/>
          </a:xfrm>
          <a:prstGeom prst="rect">
            <a:avLst/>
          </a:prstGeom>
        </p:spPr>
      </p:pic>
      <p:pic>
        <p:nvPicPr>
          <p:cNvPr id="3" name="Объект 8">
            <a:extLst>
              <a:ext uri="{FF2B5EF4-FFF2-40B4-BE49-F238E27FC236}">
                <a16:creationId xmlns="" xmlns:a16="http://schemas.microsoft.com/office/drawing/2014/main" id="{F94C4EE1-917B-4C7F-BCB4-0E8A4B165B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172" y="5046840"/>
            <a:ext cx="2225184" cy="1627464"/>
          </a:xfrm>
          <a:prstGeom prst="rect">
            <a:avLst/>
          </a:prstGeom>
        </p:spPr>
      </p:pic>
      <p:pic>
        <p:nvPicPr>
          <p:cNvPr id="4" name="Объект 6">
            <a:extLst>
              <a:ext uri="{FF2B5EF4-FFF2-40B4-BE49-F238E27FC236}">
                <a16:creationId xmlns="" xmlns:a16="http://schemas.microsoft.com/office/drawing/2014/main" id="{6F578D05-67BC-4659-866B-640CF631E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45" y="5046842"/>
            <a:ext cx="2035100" cy="1526325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="" xmlns:a16="http://schemas.microsoft.com/office/drawing/2014/main" id="{8EB2D0D3-273D-42BD-9EC1-8096B8B25B36}"/>
              </a:ext>
            </a:extLst>
          </p:cNvPr>
          <p:cNvSpPr/>
          <p:nvPr/>
        </p:nvSpPr>
        <p:spPr>
          <a:xfrm flipH="1">
            <a:off x="1724471" y="247687"/>
            <a:ext cx="9587267" cy="123508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модуль</a:t>
            </a:r>
          </a:p>
          <a:p>
            <a:pPr algn="ctr"/>
            <a:r>
              <a:rPr lang="ru-RU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«Робототехника»</a:t>
            </a:r>
            <a:endParaRPr lang="ko-KR" altLang="en-US" sz="2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ED81FC0B-22E8-43B6-80FD-402C2672CCD4}"/>
              </a:ext>
            </a:extLst>
          </p:cNvPr>
          <p:cNvGrpSpPr/>
          <p:nvPr/>
        </p:nvGrpSpPr>
        <p:grpSpPr>
          <a:xfrm>
            <a:off x="1228253" y="207729"/>
            <a:ext cx="1513747" cy="1330158"/>
            <a:chOff x="1020209" y="2293198"/>
            <a:chExt cx="994206" cy="856542"/>
          </a:xfrm>
        </p:grpSpPr>
        <p:sp>
          <p:nvSpPr>
            <p:cNvPr id="7" name="Oval 5">
              <a:extLst>
                <a:ext uri="{FF2B5EF4-FFF2-40B4-BE49-F238E27FC236}">
                  <a16:creationId xmlns="" xmlns:a16="http://schemas.microsoft.com/office/drawing/2014/main" id="{D515F245-E4A2-4667-A39D-2905D0DB664E}"/>
                </a:ext>
              </a:extLst>
            </p:cNvPr>
            <p:cNvSpPr/>
            <p:nvPr/>
          </p:nvSpPr>
          <p:spPr>
            <a:xfrm>
              <a:off x="1020209" y="2293198"/>
              <a:ext cx="846777" cy="846777"/>
            </a:xfrm>
            <a:prstGeom prst="ellipse">
              <a:avLst/>
            </a:prstGeom>
            <a:solidFill>
              <a:srgbClr val="FFFF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6">
              <a:extLst>
                <a:ext uri="{FF2B5EF4-FFF2-40B4-BE49-F238E27FC236}">
                  <a16:creationId xmlns="" xmlns:a16="http://schemas.microsoft.com/office/drawing/2014/main" id="{9E4000D1-E78B-42C8-AF0D-F056D42E52EA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aphic 2">
            <a:extLst>
              <a:ext uri="{FF2B5EF4-FFF2-40B4-BE49-F238E27FC236}">
                <a16:creationId xmlns="" xmlns:a16="http://schemas.microsoft.com/office/drawing/2014/main" id="{9A3C441F-2FDB-4CC6-842C-FFCB4F1DE8A6}"/>
              </a:ext>
            </a:extLst>
          </p:cNvPr>
          <p:cNvGrpSpPr/>
          <p:nvPr/>
        </p:nvGrpSpPr>
        <p:grpSpPr>
          <a:xfrm>
            <a:off x="1388733" y="253934"/>
            <a:ext cx="1164423" cy="1130183"/>
            <a:chOff x="3809665" y="2347204"/>
            <a:chExt cx="4297177" cy="3433985"/>
          </a:xfrm>
        </p:grpSpPr>
        <p:sp>
          <p:nvSpPr>
            <p:cNvPr id="10" name="Freeform: Shape 121">
              <a:extLst>
                <a:ext uri="{FF2B5EF4-FFF2-40B4-BE49-F238E27FC236}">
                  <a16:creationId xmlns="" xmlns:a16="http://schemas.microsoft.com/office/drawing/2014/main" id="{85628B6F-FDA1-4B7C-82CD-3945D0DD472B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Freeform: Shape 122">
              <a:extLst>
                <a:ext uri="{FF2B5EF4-FFF2-40B4-BE49-F238E27FC236}">
                  <a16:creationId xmlns="" xmlns:a16="http://schemas.microsoft.com/office/drawing/2014/main" id="{5D9D5154-C029-40FC-89BC-F08872170684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Freeform: Shape 123">
              <a:extLst>
                <a:ext uri="{FF2B5EF4-FFF2-40B4-BE49-F238E27FC236}">
                  <a16:creationId xmlns="" xmlns:a16="http://schemas.microsoft.com/office/drawing/2014/main" id="{C2F1A2DE-0656-4E57-8FA8-2AFFF7B7C573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Freeform: Shape 124">
              <a:extLst>
                <a:ext uri="{FF2B5EF4-FFF2-40B4-BE49-F238E27FC236}">
                  <a16:creationId xmlns="" xmlns:a16="http://schemas.microsoft.com/office/drawing/2014/main" id="{5D6A27C5-26AD-4A17-AF02-97CE2A7F9605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Freeform: Shape 125">
              <a:extLst>
                <a:ext uri="{FF2B5EF4-FFF2-40B4-BE49-F238E27FC236}">
                  <a16:creationId xmlns="" xmlns:a16="http://schemas.microsoft.com/office/drawing/2014/main" id="{D6AFA45F-BD06-4AD6-AD91-A6A30E3B5CBB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Freeform: Shape 126">
              <a:extLst>
                <a:ext uri="{FF2B5EF4-FFF2-40B4-BE49-F238E27FC236}">
                  <a16:creationId xmlns="" xmlns:a16="http://schemas.microsoft.com/office/drawing/2014/main" id="{C3BBB70B-AC5D-46C6-9750-8CA2E536D192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Freeform: Shape 127">
              <a:extLst>
                <a:ext uri="{FF2B5EF4-FFF2-40B4-BE49-F238E27FC236}">
                  <a16:creationId xmlns="" xmlns:a16="http://schemas.microsoft.com/office/drawing/2014/main" id="{C83178A0-29FC-4F5C-84F4-5FAE136D18F0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Freeform: Shape 128">
              <a:extLst>
                <a:ext uri="{FF2B5EF4-FFF2-40B4-BE49-F238E27FC236}">
                  <a16:creationId xmlns="" xmlns:a16="http://schemas.microsoft.com/office/drawing/2014/main" id="{58471AFB-EC4B-4E97-B56D-DEFD319D0907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: Shape 129">
              <a:extLst>
                <a:ext uri="{FF2B5EF4-FFF2-40B4-BE49-F238E27FC236}">
                  <a16:creationId xmlns="" xmlns:a16="http://schemas.microsoft.com/office/drawing/2014/main" id="{7E3E0C27-0002-4386-B05A-B5BF38618E54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Freeform: Shape 130">
              <a:extLst>
                <a:ext uri="{FF2B5EF4-FFF2-40B4-BE49-F238E27FC236}">
                  <a16:creationId xmlns="" xmlns:a16="http://schemas.microsoft.com/office/drawing/2014/main" id="{887B7151-C7B6-4359-9677-F3D7BB700BD9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Freeform: Shape 131">
              <a:extLst>
                <a:ext uri="{FF2B5EF4-FFF2-40B4-BE49-F238E27FC236}">
                  <a16:creationId xmlns="" xmlns:a16="http://schemas.microsoft.com/office/drawing/2014/main" id="{189CA2E6-CDC2-4EE7-891C-6B9FBCAF6513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: Shape 132">
              <a:extLst>
                <a:ext uri="{FF2B5EF4-FFF2-40B4-BE49-F238E27FC236}">
                  <a16:creationId xmlns="" xmlns:a16="http://schemas.microsoft.com/office/drawing/2014/main" id="{2877EAD0-AAB5-43A5-997B-7CA8E0B9558B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Freeform: Shape 133">
              <a:extLst>
                <a:ext uri="{FF2B5EF4-FFF2-40B4-BE49-F238E27FC236}">
                  <a16:creationId xmlns="" xmlns:a16="http://schemas.microsoft.com/office/drawing/2014/main" id="{07361EB4-8E04-4541-914A-968852FF1EB3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rgbClr val="FFD4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: Shape 134">
              <a:extLst>
                <a:ext uri="{FF2B5EF4-FFF2-40B4-BE49-F238E27FC236}">
                  <a16:creationId xmlns="" xmlns:a16="http://schemas.microsoft.com/office/drawing/2014/main" id="{06CCFB04-9B76-4BE3-B008-3374545BADD1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: Shape 135">
              <a:extLst>
                <a:ext uri="{FF2B5EF4-FFF2-40B4-BE49-F238E27FC236}">
                  <a16:creationId xmlns="" xmlns:a16="http://schemas.microsoft.com/office/drawing/2014/main" id="{C8580D1C-C8CC-44ED-A1A6-B6D1F39D0BE7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rgbClr val="7CEC32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: Shape 136">
              <a:extLst>
                <a:ext uri="{FF2B5EF4-FFF2-40B4-BE49-F238E27FC236}">
                  <a16:creationId xmlns="" xmlns:a16="http://schemas.microsoft.com/office/drawing/2014/main" id="{E178A3A1-01FD-4736-B86F-C3010A4EEC4F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137">
              <a:extLst>
                <a:ext uri="{FF2B5EF4-FFF2-40B4-BE49-F238E27FC236}">
                  <a16:creationId xmlns="" xmlns:a16="http://schemas.microsoft.com/office/drawing/2014/main" id="{DC0ADB36-7892-436E-B693-B4222BB0D5EE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: Shape 138">
              <a:extLst>
                <a:ext uri="{FF2B5EF4-FFF2-40B4-BE49-F238E27FC236}">
                  <a16:creationId xmlns="" xmlns:a16="http://schemas.microsoft.com/office/drawing/2014/main" id="{F0B75936-BBFF-477F-8280-AB5987CD2C0D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: Shape 139">
              <a:extLst>
                <a:ext uri="{FF2B5EF4-FFF2-40B4-BE49-F238E27FC236}">
                  <a16:creationId xmlns="" xmlns:a16="http://schemas.microsoft.com/office/drawing/2014/main" id="{1A12171F-99C5-42D9-B8CC-731A0C323506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rgbClr val="FFD4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140">
              <a:extLst>
                <a:ext uri="{FF2B5EF4-FFF2-40B4-BE49-F238E27FC236}">
                  <a16:creationId xmlns="" xmlns:a16="http://schemas.microsoft.com/office/drawing/2014/main" id="{618C3186-3154-4292-B660-830B832D1CBA}"/>
                </a:ext>
              </a:extLst>
            </p:cNvPr>
            <p:cNvSpPr/>
            <p:nvPr/>
          </p:nvSpPr>
          <p:spPr>
            <a:xfrm>
              <a:off x="6024592" y="3180742"/>
              <a:ext cx="1781354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: Shape 141">
              <a:extLst>
                <a:ext uri="{FF2B5EF4-FFF2-40B4-BE49-F238E27FC236}">
                  <a16:creationId xmlns="" xmlns:a16="http://schemas.microsoft.com/office/drawing/2014/main" id="{4BAE2D9F-25B0-4DA6-8096-5A4984DF1A41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: Shape 142">
              <a:extLst>
                <a:ext uri="{FF2B5EF4-FFF2-40B4-BE49-F238E27FC236}">
                  <a16:creationId xmlns="" xmlns:a16="http://schemas.microsoft.com/office/drawing/2014/main" id="{82AF449E-7F2C-4928-A05A-2800C8D06A5C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rgbClr val="FD90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Freeform: Shape 143">
              <a:extLst>
                <a:ext uri="{FF2B5EF4-FFF2-40B4-BE49-F238E27FC236}">
                  <a16:creationId xmlns="" xmlns:a16="http://schemas.microsoft.com/office/drawing/2014/main" id="{E244D40A-1C7C-4910-98ED-FD251DB11A9B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rgbClr val="17B6FF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Freeform: Shape 144">
              <a:extLst>
                <a:ext uri="{FF2B5EF4-FFF2-40B4-BE49-F238E27FC236}">
                  <a16:creationId xmlns="" xmlns:a16="http://schemas.microsoft.com/office/drawing/2014/main" id="{FC29E383-0813-4501-A2CB-E21748CA06F2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4" name="L 도형 36">
            <a:extLst>
              <a:ext uri="{FF2B5EF4-FFF2-40B4-BE49-F238E27FC236}">
                <a16:creationId xmlns="" xmlns:a16="http://schemas.microsoft.com/office/drawing/2014/main" id="{D8CBCF64-038E-41B7-9F09-C15AC0A6B23F}"/>
              </a:ext>
            </a:extLst>
          </p:cNvPr>
          <p:cNvSpPr/>
          <p:nvPr/>
        </p:nvSpPr>
        <p:spPr>
          <a:xfrm rot="16200000" flipV="1">
            <a:off x="1322681" y="631382"/>
            <a:ext cx="688049" cy="2846823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5" name="L 도형 5">
            <a:extLst>
              <a:ext uri="{FF2B5EF4-FFF2-40B4-BE49-F238E27FC236}">
                <a16:creationId xmlns="" xmlns:a16="http://schemas.microsoft.com/office/drawing/2014/main" id="{5C462C90-4BFA-4E2C-914D-2568F5BCA67C}"/>
              </a:ext>
            </a:extLst>
          </p:cNvPr>
          <p:cNvSpPr/>
          <p:nvPr/>
        </p:nvSpPr>
        <p:spPr>
          <a:xfrm rot="16200000" flipV="1">
            <a:off x="1226599" y="1490443"/>
            <a:ext cx="816834" cy="2846827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B34A742-E47B-459F-9B3B-E74C15887F6B}"/>
              </a:ext>
            </a:extLst>
          </p:cNvPr>
          <p:cNvSpPr txBox="1"/>
          <p:nvPr/>
        </p:nvSpPr>
        <p:spPr>
          <a:xfrm>
            <a:off x="320385" y="1683964"/>
            <a:ext cx="2758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логики и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алгоритмического мышления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E66DB1B-7938-4770-9B9C-89E804B9D968}"/>
              </a:ext>
            </a:extLst>
          </p:cNvPr>
          <p:cNvSpPr txBox="1"/>
          <p:nvPr/>
        </p:nvSpPr>
        <p:spPr>
          <a:xfrm>
            <a:off x="362823" y="2551329"/>
            <a:ext cx="2102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</a:t>
            </a:r>
          </a:p>
        </p:txBody>
      </p:sp>
      <p:sp>
        <p:nvSpPr>
          <p:cNvPr id="38" name="L 도형 3">
            <a:extLst>
              <a:ext uri="{FF2B5EF4-FFF2-40B4-BE49-F238E27FC236}">
                <a16:creationId xmlns="" xmlns:a16="http://schemas.microsoft.com/office/drawing/2014/main" id="{D8460CD9-99FB-468E-9E58-7434F8677E05}"/>
              </a:ext>
            </a:extLst>
          </p:cNvPr>
          <p:cNvSpPr/>
          <p:nvPr/>
        </p:nvSpPr>
        <p:spPr>
          <a:xfrm rot="16200000" flipV="1">
            <a:off x="1101853" y="2560650"/>
            <a:ext cx="1041993" cy="2814457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FAD9204-9328-4F1A-8CA3-5FA2476418B7}"/>
              </a:ext>
            </a:extLst>
          </p:cNvPr>
          <p:cNvSpPr txBox="1"/>
          <p:nvPr/>
        </p:nvSpPr>
        <p:spPr>
          <a:xfrm>
            <a:off x="507481" y="3516836"/>
            <a:ext cx="2230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способностей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планированию,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моделированию</a:t>
            </a:r>
          </a:p>
        </p:txBody>
      </p:sp>
      <p:sp>
        <p:nvSpPr>
          <p:cNvPr id="40" name="L 도형 36">
            <a:extLst>
              <a:ext uri="{FF2B5EF4-FFF2-40B4-BE49-F238E27FC236}">
                <a16:creationId xmlns="" xmlns:a16="http://schemas.microsoft.com/office/drawing/2014/main" id="{0F785320-2A10-4289-9EB0-8A63DBC5D140}"/>
              </a:ext>
            </a:extLst>
          </p:cNvPr>
          <p:cNvSpPr/>
          <p:nvPr/>
        </p:nvSpPr>
        <p:spPr>
          <a:xfrm rot="16200000" flipV="1">
            <a:off x="4282320" y="991129"/>
            <a:ext cx="688049" cy="2846823"/>
          </a:xfrm>
          <a:prstGeom prst="corner">
            <a:avLst>
              <a:gd name="adj1" fmla="val 22091"/>
              <a:gd name="adj2" fmla="val 20975"/>
            </a:avLst>
          </a:pr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1" name="L 도형 5">
            <a:extLst>
              <a:ext uri="{FF2B5EF4-FFF2-40B4-BE49-F238E27FC236}">
                <a16:creationId xmlns="" xmlns:a16="http://schemas.microsoft.com/office/drawing/2014/main" id="{F69A3A0E-645A-4CC2-9095-64E761FD7C2B}"/>
              </a:ext>
            </a:extLst>
          </p:cNvPr>
          <p:cNvSpPr/>
          <p:nvPr/>
        </p:nvSpPr>
        <p:spPr>
          <a:xfrm rot="16200000" flipV="1">
            <a:off x="4217926" y="2023467"/>
            <a:ext cx="816834" cy="2846827"/>
          </a:xfrm>
          <a:prstGeom prst="corner">
            <a:avLst>
              <a:gd name="adj1" fmla="val 22091"/>
              <a:gd name="adj2" fmla="val 20975"/>
            </a:avLst>
          </a:prstGeom>
          <a:solidFill>
            <a:srgbClr val="FFF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193E152-19D8-4095-A6BE-84A64EC1ABD1}"/>
              </a:ext>
            </a:extLst>
          </p:cNvPr>
          <p:cNvSpPr txBox="1"/>
          <p:nvPr/>
        </p:nvSpPr>
        <p:spPr>
          <a:xfrm>
            <a:off x="3359174" y="2181995"/>
            <a:ext cx="2322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 информации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AE731FC-72F1-4129-B19E-526FBF1F9C58}"/>
              </a:ext>
            </a:extLst>
          </p:cNvPr>
          <p:cNvSpPr txBox="1"/>
          <p:nvPr/>
        </p:nvSpPr>
        <p:spPr>
          <a:xfrm>
            <a:off x="3393205" y="3105836"/>
            <a:ext cx="2139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абстрагированию</a:t>
            </a:r>
          </a:p>
        </p:txBody>
      </p:sp>
    </p:spTree>
    <p:extLst>
      <p:ext uri="{BB962C8B-B14F-4D97-AF65-F5344CB8AC3E}">
        <p14:creationId xmlns:p14="http://schemas.microsoft.com/office/powerpoint/2010/main" val="15013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>
            <a:extLst>
              <a:ext uri="{FF2B5EF4-FFF2-40B4-BE49-F238E27FC236}">
                <a16:creationId xmlns="" xmlns:a16="http://schemas.microsoft.com/office/drawing/2014/main" id="{3FB8EC01-42DF-4D9B-A1B7-F1085117CF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50" y="2069160"/>
            <a:ext cx="5891671" cy="429265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61764805-AD1D-4A15-855F-FB79955A625D}"/>
              </a:ext>
            </a:extLst>
          </p:cNvPr>
          <p:cNvSpPr/>
          <p:nvPr/>
        </p:nvSpPr>
        <p:spPr>
          <a:xfrm flipH="1">
            <a:off x="1724471" y="247687"/>
            <a:ext cx="9587267" cy="1235082"/>
          </a:xfrm>
          <a:prstGeom prst="roundRect">
            <a:avLst/>
          </a:prstGeom>
          <a:solidFill>
            <a:srgbClr val="F51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модуль</a:t>
            </a:r>
          </a:p>
          <a:p>
            <a:pPr algn="ctr"/>
            <a:r>
              <a:rPr lang="ru-RU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ko-KR" sz="27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Мультстудия</a:t>
            </a:r>
            <a:r>
              <a:rPr lang="ru-RU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творю мир»»</a:t>
            </a:r>
            <a:endParaRPr lang="ko-KR" altLang="en-US" sz="2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B735E6BE-A28C-4B16-B62D-9D73B188F348}"/>
              </a:ext>
            </a:extLst>
          </p:cNvPr>
          <p:cNvGrpSpPr/>
          <p:nvPr/>
        </p:nvGrpSpPr>
        <p:grpSpPr>
          <a:xfrm>
            <a:off x="1079834" y="247687"/>
            <a:ext cx="1662167" cy="1314994"/>
            <a:chOff x="922729" y="2318928"/>
            <a:chExt cx="1091686" cy="846777"/>
          </a:xfrm>
        </p:grpSpPr>
        <p:sp>
          <p:nvSpPr>
            <p:cNvPr id="5" name="Oval 5">
              <a:extLst>
                <a:ext uri="{FF2B5EF4-FFF2-40B4-BE49-F238E27FC236}">
                  <a16:creationId xmlns="" xmlns:a16="http://schemas.microsoft.com/office/drawing/2014/main" id="{07590E7F-B8D7-4EA9-8220-E749B8182751}"/>
                </a:ext>
              </a:extLst>
            </p:cNvPr>
            <p:cNvSpPr/>
            <p:nvPr/>
          </p:nvSpPr>
          <p:spPr>
            <a:xfrm>
              <a:off x="922729" y="2318928"/>
              <a:ext cx="846777" cy="846777"/>
            </a:xfrm>
            <a:prstGeom prst="ellipse">
              <a:avLst/>
            </a:prstGeom>
            <a:solidFill>
              <a:srgbClr val="F513A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6">
              <a:extLst>
                <a:ext uri="{FF2B5EF4-FFF2-40B4-BE49-F238E27FC236}">
                  <a16:creationId xmlns="" xmlns:a16="http://schemas.microsoft.com/office/drawing/2014/main" id="{87C4BDEC-0F2E-4345-8E7B-6D3478795C5A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aphic 2">
            <a:extLst>
              <a:ext uri="{FF2B5EF4-FFF2-40B4-BE49-F238E27FC236}">
                <a16:creationId xmlns="" xmlns:a16="http://schemas.microsoft.com/office/drawing/2014/main" id="{2A7B2A76-7737-4F83-BA94-CBB5E7F5F8EE}"/>
              </a:ext>
            </a:extLst>
          </p:cNvPr>
          <p:cNvGrpSpPr/>
          <p:nvPr/>
        </p:nvGrpSpPr>
        <p:grpSpPr>
          <a:xfrm>
            <a:off x="1388733" y="253934"/>
            <a:ext cx="1164423" cy="1130183"/>
            <a:chOff x="3809665" y="2347204"/>
            <a:chExt cx="4297177" cy="3433985"/>
          </a:xfrm>
        </p:grpSpPr>
        <p:sp>
          <p:nvSpPr>
            <p:cNvPr id="8" name="Freeform: Shape 121">
              <a:extLst>
                <a:ext uri="{FF2B5EF4-FFF2-40B4-BE49-F238E27FC236}">
                  <a16:creationId xmlns="" xmlns:a16="http://schemas.microsoft.com/office/drawing/2014/main" id="{8444B55F-1BE1-4A39-AF33-8D1CEFE2B240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Freeform: Shape 122">
              <a:extLst>
                <a:ext uri="{FF2B5EF4-FFF2-40B4-BE49-F238E27FC236}">
                  <a16:creationId xmlns="" xmlns:a16="http://schemas.microsoft.com/office/drawing/2014/main" id="{302A98CF-5C4F-4697-B326-A9A6D8AF856F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Freeform: Shape 123">
              <a:extLst>
                <a:ext uri="{FF2B5EF4-FFF2-40B4-BE49-F238E27FC236}">
                  <a16:creationId xmlns="" xmlns:a16="http://schemas.microsoft.com/office/drawing/2014/main" id="{0E5A5799-1652-4875-A6CA-4307608A416A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Freeform: Shape 124">
              <a:extLst>
                <a:ext uri="{FF2B5EF4-FFF2-40B4-BE49-F238E27FC236}">
                  <a16:creationId xmlns="" xmlns:a16="http://schemas.microsoft.com/office/drawing/2014/main" id="{BA9666DF-2D52-416C-9534-CB08C864498F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Freeform: Shape 125">
              <a:extLst>
                <a:ext uri="{FF2B5EF4-FFF2-40B4-BE49-F238E27FC236}">
                  <a16:creationId xmlns="" xmlns:a16="http://schemas.microsoft.com/office/drawing/2014/main" id="{DDE90022-4CB2-46E5-A33F-EB6126629458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Freeform: Shape 126">
              <a:extLst>
                <a:ext uri="{FF2B5EF4-FFF2-40B4-BE49-F238E27FC236}">
                  <a16:creationId xmlns="" xmlns:a16="http://schemas.microsoft.com/office/drawing/2014/main" id="{064A44B6-BC5C-4742-8D6C-0A59FEF21694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Freeform: Shape 127">
              <a:extLst>
                <a:ext uri="{FF2B5EF4-FFF2-40B4-BE49-F238E27FC236}">
                  <a16:creationId xmlns="" xmlns:a16="http://schemas.microsoft.com/office/drawing/2014/main" id="{298B4CDC-BBD3-4158-875A-5348B5A827B0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Freeform: Shape 128">
              <a:extLst>
                <a:ext uri="{FF2B5EF4-FFF2-40B4-BE49-F238E27FC236}">
                  <a16:creationId xmlns="" xmlns:a16="http://schemas.microsoft.com/office/drawing/2014/main" id="{73E0494B-8171-4450-9FF1-721FBF8B00FF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Freeform: Shape 129">
              <a:extLst>
                <a:ext uri="{FF2B5EF4-FFF2-40B4-BE49-F238E27FC236}">
                  <a16:creationId xmlns="" xmlns:a16="http://schemas.microsoft.com/office/drawing/2014/main" id="{9F77BDDA-EF2A-4F05-8244-6ECCFE4E050C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Freeform: Shape 130">
              <a:extLst>
                <a:ext uri="{FF2B5EF4-FFF2-40B4-BE49-F238E27FC236}">
                  <a16:creationId xmlns="" xmlns:a16="http://schemas.microsoft.com/office/drawing/2014/main" id="{D2FD187E-09C2-44AD-AA77-BF5076F27292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: Shape 131">
              <a:extLst>
                <a:ext uri="{FF2B5EF4-FFF2-40B4-BE49-F238E27FC236}">
                  <a16:creationId xmlns="" xmlns:a16="http://schemas.microsoft.com/office/drawing/2014/main" id="{1CC756B3-C5ED-46E0-82BB-4895F86E9A67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Freeform: Shape 132">
              <a:extLst>
                <a:ext uri="{FF2B5EF4-FFF2-40B4-BE49-F238E27FC236}">
                  <a16:creationId xmlns="" xmlns:a16="http://schemas.microsoft.com/office/drawing/2014/main" id="{15C1EDFA-D0D3-4F8C-B8AE-E62A9E9AE1D0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Freeform: Shape 133">
              <a:extLst>
                <a:ext uri="{FF2B5EF4-FFF2-40B4-BE49-F238E27FC236}">
                  <a16:creationId xmlns="" xmlns:a16="http://schemas.microsoft.com/office/drawing/2014/main" id="{2E2E1755-C7F3-43C4-94DF-EF1F34743EBB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rgbClr val="FFD4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: Shape 134">
              <a:extLst>
                <a:ext uri="{FF2B5EF4-FFF2-40B4-BE49-F238E27FC236}">
                  <a16:creationId xmlns="" xmlns:a16="http://schemas.microsoft.com/office/drawing/2014/main" id="{DB9A5230-FEFC-4C02-871D-AF5B2C79D822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Freeform: Shape 135">
              <a:extLst>
                <a:ext uri="{FF2B5EF4-FFF2-40B4-BE49-F238E27FC236}">
                  <a16:creationId xmlns="" xmlns:a16="http://schemas.microsoft.com/office/drawing/2014/main" id="{345DA9F3-3A59-4154-AAD9-E535783396DE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rgbClr val="7CEC32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: Shape 136">
              <a:extLst>
                <a:ext uri="{FF2B5EF4-FFF2-40B4-BE49-F238E27FC236}">
                  <a16:creationId xmlns="" xmlns:a16="http://schemas.microsoft.com/office/drawing/2014/main" id="{D59064E6-B140-4BD2-9ABA-1C6430549FFF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: Shape 137">
              <a:extLst>
                <a:ext uri="{FF2B5EF4-FFF2-40B4-BE49-F238E27FC236}">
                  <a16:creationId xmlns="" xmlns:a16="http://schemas.microsoft.com/office/drawing/2014/main" id="{1BF40983-2869-44EF-89B2-F05F458719A0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: Shape 138">
              <a:extLst>
                <a:ext uri="{FF2B5EF4-FFF2-40B4-BE49-F238E27FC236}">
                  <a16:creationId xmlns="" xmlns:a16="http://schemas.microsoft.com/office/drawing/2014/main" id="{E78441F1-BDA1-4BAB-9481-4C79D8DAA4A1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139">
              <a:extLst>
                <a:ext uri="{FF2B5EF4-FFF2-40B4-BE49-F238E27FC236}">
                  <a16:creationId xmlns="" xmlns:a16="http://schemas.microsoft.com/office/drawing/2014/main" id="{7015B18F-960E-4F79-91A6-BCD5B1B6EE6F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rgbClr val="FFD4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: Shape 140">
              <a:extLst>
                <a:ext uri="{FF2B5EF4-FFF2-40B4-BE49-F238E27FC236}">
                  <a16:creationId xmlns="" xmlns:a16="http://schemas.microsoft.com/office/drawing/2014/main" id="{005C7504-66E1-4FBD-8CE7-A6C74AB033A4}"/>
                </a:ext>
              </a:extLst>
            </p:cNvPr>
            <p:cNvSpPr/>
            <p:nvPr/>
          </p:nvSpPr>
          <p:spPr>
            <a:xfrm>
              <a:off x="6024592" y="3180742"/>
              <a:ext cx="1781354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: Shape 141">
              <a:extLst>
                <a:ext uri="{FF2B5EF4-FFF2-40B4-BE49-F238E27FC236}">
                  <a16:creationId xmlns="" xmlns:a16="http://schemas.microsoft.com/office/drawing/2014/main" id="{15F92846-274E-419B-AC5B-EF6B088D429E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142">
              <a:extLst>
                <a:ext uri="{FF2B5EF4-FFF2-40B4-BE49-F238E27FC236}">
                  <a16:creationId xmlns="" xmlns:a16="http://schemas.microsoft.com/office/drawing/2014/main" id="{8E2B1E80-A513-4EE7-B343-1C949F990935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rgbClr val="FD90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: Shape 143">
              <a:extLst>
                <a:ext uri="{FF2B5EF4-FFF2-40B4-BE49-F238E27FC236}">
                  <a16:creationId xmlns="" xmlns:a16="http://schemas.microsoft.com/office/drawing/2014/main" id="{5A3F7212-B64B-4212-8409-4914B4E13F15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rgbClr val="17B6FF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: Shape 144">
              <a:extLst>
                <a:ext uri="{FF2B5EF4-FFF2-40B4-BE49-F238E27FC236}">
                  <a16:creationId xmlns="" xmlns:a16="http://schemas.microsoft.com/office/drawing/2014/main" id="{1B711F1E-1903-420D-B88A-F2261B655588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2" name="L 도형 36">
            <a:extLst>
              <a:ext uri="{FF2B5EF4-FFF2-40B4-BE49-F238E27FC236}">
                <a16:creationId xmlns="" xmlns:a16="http://schemas.microsoft.com/office/drawing/2014/main" id="{163ECFAE-69FA-49EE-8481-008963EB6CB6}"/>
              </a:ext>
            </a:extLst>
          </p:cNvPr>
          <p:cNvSpPr/>
          <p:nvPr/>
        </p:nvSpPr>
        <p:spPr>
          <a:xfrm rot="16200000" flipV="1">
            <a:off x="8121987" y="213020"/>
            <a:ext cx="1388693" cy="4764199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3" name="L 도형 5">
            <a:extLst>
              <a:ext uri="{FF2B5EF4-FFF2-40B4-BE49-F238E27FC236}">
                <a16:creationId xmlns="" xmlns:a16="http://schemas.microsoft.com/office/drawing/2014/main" id="{084BC342-28C2-47E9-AF3B-3199D8969B70}"/>
              </a:ext>
            </a:extLst>
          </p:cNvPr>
          <p:cNvSpPr/>
          <p:nvPr/>
        </p:nvSpPr>
        <p:spPr>
          <a:xfrm rot="16200000" flipV="1">
            <a:off x="8318360" y="1674050"/>
            <a:ext cx="1041994" cy="4718148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34" name="L 도형 3">
            <a:extLst>
              <a:ext uri="{FF2B5EF4-FFF2-40B4-BE49-F238E27FC236}">
                <a16:creationId xmlns="" xmlns:a16="http://schemas.microsoft.com/office/drawing/2014/main" id="{308A4BDB-3A28-4EBF-875A-76B3C3788A12}"/>
              </a:ext>
            </a:extLst>
          </p:cNvPr>
          <p:cNvSpPr/>
          <p:nvPr/>
        </p:nvSpPr>
        <p:spPr>
          <a:xfrm rot="16200000" flipV="1">
            <a:off x="8337270" y="3316868"/>
            <a:ext cx="1041993" cy="4680328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F9C4261-6EB2-4933-BCE7-4A8088E5C275}"/>
              </a:ext>
            </a:extLst>
          </p:cNvPr>
          <p:cNvSpPr txBox="1"/>
          <p:nvPr/>
        </p:nvSpPr>
        <p:spPr>
          <a:xfrm>
            <a:off x="6669947" y="3707469"/>
            <a:ext cx="445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суммировать и демонстрировать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детей над проектом</a:t>
            </a:r>
            <a:r>
              <a:rPr lang="ru-RU" dirty="0"/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016E284-3F23-4A8B-84BA-8D1F45FE01E9}"/>
              </a:ext>
            </a:extLst>
          </p:cNvPr>
          <p:cNvSpPr txBox="1"/>
          <p:nvPr/>
        </p:nvSpPr>
        <p:spPr>
          <a:xfrm>
            <a:off x="6793061" y="2243341"/>
            <a:ext cx="403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и медийных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299B8BE-D751-494A-B626-BA0755AA0541}"/>
              </a:ext>
            </a:extLst>
          </p:cNvPr>
          <p:cNvSpPr txBox="1"/>
          <p:nvPr/>
        </p:nvSpPr>
        <p:spPr>
          <a:xfrm>
            <a:off x="6793059" y="5333868"/>
            <a:ext cx="345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ребенком собственного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мультипликационного фильма</a:t>
            </a:r>
          </a:p>
        </p:txBody>
      </p:sp>
    </p:spTree>
    <p:extLst>
      <p:ext uri="{BB962C8B-B14F-4D97-AF65-F5344CB8AC3E}">
        <p14:creationId xmlns:p14="http://schemas.microsoft.com/office/powerpoint/2010/main" val="33806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0">
            <a:extLst>
              <a:ext uri="{FF2B5EF4-FFF2-40B4-BE49-F238E27FC236}">
                <a16:creationId xmlns="" xmlns:a16="http://schemas.microsoft.com/office/drawing/2014/main" id="{3F3C99C3-A02B-4FDE-A208-E51C1B0500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013" y="1876302"/>
            <a:ext cx="6239011" cy="4484914"/>
          </a:xfrm>
          <a:prstGeom prst="rect">
            <a:avLst/>
          </a:prstGeom>
        </p:spPr>
      </p:pic>
      <p:sp>
        <p:nvSpPr>
          <p:cNvPr id="7" name="Rounded Rectangle 2">
            <a:extLst>
              <a:ext uri="{FF2B5EF4-FFF2-40B4-BE49-F238E27FC236}">
                <a16:creationId xmlns="" xmlns:a16="http://schemas.microsoft.com/office/drawing/2014/main" id="{8E73E65E-A716-43CD-B58A-301D7FED3B71}"/>
              </a:ext>
            </a:extLst>
          </p:cNvPr>
          <p:cNvSpPr/>
          <p:nvPr/>
        </p:nvSpPr>
        <p:spPr>
          <a:xfrm flipH="1">
            <a:off x="1724471" y="247687"/>
            <a:ext cx="9587267" cy="1235082"/>
          </a:xfrm>
          <a:prstGeom prst="round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модуль</a:t>
            </a:r>
          </a:p>
          <a:p>
            <a:pPr algn="ctr"/>
            <a:r>
              <a:rPr lang="ru-RU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«Экспериментирование с живой и</a:t>
            </a:r>
          </a:p>
          <a:p>
            <a:pPr algn="ctr"/>
            <a:r>
              <a:rPr lang="ru-RU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неживой природой»</a:t>
            </a:r>
            <a:endParaRPr lang="ko-KR" altLang="en-US" sz="2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3D08C0D1-A252-435F-9F42-F777E6ECC1F2}"/>
              </a:ext>
            </a:extLst>
          </p:cNvPr>
          <p:cNvGrpSpPr/>
          <p:nvPr/>
        </p:nvGrpSpPr>
        <p:grpSpPr>
          <a:xfrm>
            <a:off x="1079832" y="247687"/>
            <a:ext cx="1662168" cy="1314994"/>
            <a:chOff x="922728" y="2318928"/>
            <a:chExt cx="1091687" cy="846777"/>
          </a:xfrm>
        </p:grpSpPr>
        <p:sp>
          <p:nvSpPr>
            <p:cNvPr id="9" name="Oval 5">
              <a:extLst>
                <a:ext uri="{FF2B5EF4-FFF2-40B4-BE49-F238E27FC236}">
                  <a16:creationId xmlns="" xmlns:a16="http://schemas.microsoft.com/office/drawing/2014/main" id="{55DC03C1-E552-47CF-9138-EDD44C59A37B}"/>
                </a:ext>
              </a:extLst>
            </p:cNvPr>
            <p:cNvSpPr/>
            <p:nvPr/>
          </p:nvSpPr>
          <p:spPr>
            <a:xfrm>
              <a:off x="922728" y="2318928"/>
              <a:ext cx="846777" cy="846777"/>
            </a:xfrm>
            <a:prstGeom prst="ellipse">
              <a:avLst/>
            </a:prstGeom>
            <a:solidFill>
              <a:srgbClr val="00FF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6">
              <a:extLst>
                <a:ext uri="{FF2B5EF4-FFF2-40B4-BE49-F238E27FC236}">
                  <a16:creationId xmlns="" xmlns:a16="http://schemas.microsoft.com/office/drawing/2014/main" id="{12C916FF-DAA9-4699-A685-7065AFDE154C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" name="Graphic 2">
            <a:extLst>
              <a:ext uri="{FF2B5EF4-FFF2-40B4-BE49-F238E27FC236}">
                <a16:creationId xmlns="" xmlns:a16="http://schemas.microsoft.com/office/drawing/2014/main" id="{6C90AC45-CEBD-4C9E-8DBE-0B71F415389F}"/>
              </a:ext>
            </a:extLst>
          </p:cNvPr>
          <p:cNvGrpSpPr/>
          <p:nvPr/>
        </p:nvGrpSpPr>
        <p:grpSpPr>
          <a:xfrm>
            <a:off x="1388733" y="253934"/>
            <a:ext cx="1164423" cy="1130183"/>
            <a:chOff x="3809665" y="2347204"/>
            <a:chExt cx="4297177" cy="3433985"/>
          </a:xfrm>
        </p:grpSpPr>
        <p:sp>
          <p:nvSpPr>
            <p:cNvPr id="12" name="Freeform: Shape 121">
              <a:extLst>
                <a:ext uri="{FF2B5EF4-FFF2-40B4-BE49-F238E27FC236}">
                  <a16:creationId xmlns="" xmlns:a16="http://schemas.microsoft.com/office/drawing/2014/main" id="{A840863B-DD3F-43F9-AEC1-3E6E481143CC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Freeform: Shape 122">
              <a:extLst>
                <a:ext uri="{FF2B5EF4-FFF2-40B4-BE49-F238E27FC236}">
                  <a16:creationId xmlns="" xmlns:a16="http://schemas.microsoft.com/office/drawing/2014/main" id="{43CA9F6A-4885-4DDF-BD6C-DA06DF9434EE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Freeform: Shape 123">
              <a:extLst>
                <a:ext uri="{FF2B5EF4-FFF2-40B4-BE49-F238E27FC236}">
                  <a16:creationId xmlns="" xmlns:a16="http://schemas.microsoft.com/office/drawing/2014/main" id="{6A226BE1-F409-4B34-A696-7959F3E7C1C4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Freeform: Shape 124">
              <a:extLst>
                <a:ext uri="{FF2B5EF4-FFF2-40B4-BE49-F238E27FC236}">
                  <a16:creationId xmlns="" xmlns:a16="http://schemas.microsoft.com/office/drawing/2014/main" id="{3DEACA4E-B695-4DED-B297-61BC22F90D88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Freeform: Shape 125">
              <a:extLst>
                <a:ext uri="{FF2B5EF4-FFF2-40B4-BE49-F238E27FC236}">
                  <a16:creationId xmlns="" xmlns:a16="http://schemas.microsoft.com/office/drawing/2014/main" id="{79999774-00C4-46C3-9E9E-64FEE013A1BC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Freeform: Shape 126">
              <a:extLst>
                <a:ext uri="{FF2B5EF4-FFF2-40B4-BE49-F238E27FC236}">
                  <a16:creationId xmlns="" xmlns:a16="http://schemas.microsoft.com/office/drawing/2014/main" id="{74C8A700-BAD3-49AA-AC7C-7AAF41B97FBB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: Shape 127">
              <a:extLst>
                <a:ext uri="{FF2B5EF4-FFF2-40B4-BE49-F238E27FC236}">
                  <a16:creationId xmlns="" xmlns:a16="http://schemas.microsoft.com/office/drawing/2014/main" id="{194FEF6D-AF61-4CEC-BC95-66D6A8633264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Freeform: Shape 128">
              <a:extLst>
                <a:ext uri="{FF2B5EF4-FFF2-40B4-BE49-F238E27FC236}">
                  <a16:creationId xmlns="" xmlns:a16="http://schemas.microsoft.com/office/drawing/2014/main" id="{27318EB6-485A-4CA3-996C-456B357FF64A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Freeform: Shape 129">
              <a:extLst>
                <a:ext uri="{FF2B5EF4-FFF2-40B4-BE49-F238E27FC236}">
                  <a16:creationId xmlns="" xmlns:a16="http://schemas.microsoft.com/office/drawing/2014/main" id="{CE316D95-4F83-42F5-8F3D-592D049E32C5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: Shape 130">
              <a:extLst>
                <a:ext uri="{FF2B5EF4-FFF2-40B4-BE49-F238E27FC236}">
                  <a16:creationId xmlns="" xmlns:a16="http://schemas.microsoft.com/office/drawing/2014/main" id="{D470FA17-98CF-47AC-A50D-C6D064543151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Freeform: Shape 131">
              <a:extLst>
                <a:ext uri="{FF2B5EF4-FFF2-40B4-BE49-F238E27FC236}">
                  <a16:creationId xmlns="" xmlns:a16="http://schemas.microsoft.com/office/drawing/2014/main" id="{127DCAF4-0944-4E3A-B41A-C0669BE5A84E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: Shape 132">
              <a:extLst>
                <a:ext uri="{FF2B5EF4-FFF2-40B4-BE49-F238E27FC236}">
                  <a16:creationId xmlns="" xmlns:a16="http://schemas.microsoft.com/office/drawing/2014/main" id="{93024F27-B8B7-4FA7-B3DE-22E1549C60C5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: Shape 133">
              <a:extLst>
                <a:ext uri="{FF2B5EF4-FFF2-40B4-BE49-F238E27FC236}">
                  <a16:creationId xmlns="" xmlns:a16="http://schemas.microsoft.com/office/drawing/2014/main" id="{F3D86105-AE6C-4F23-A7C6-F100F004159F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rgbClr val="FFD4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: Shape 134">
              <a:extLst>
                <a:ext uri="{FF2B5EF4-FFF2-40B4-BE49-F238E27FC236}">
                  <a16:creationId xmlns="" xmlns:a16="http://schemas.microsoft.com/office/drawing/2014/main" id="{5CB008AD-6387-47AB-ADE7-3C28F7AF844F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135">
              <a:extLst>
                <a:ext uri="{FF2B5EF4-FFF2-40B4-BE49-F238E27FC236}">
                  <a16:creationId xmlns="" xmlns:a16="http://schemas.microsoft.com/office/drawing/2014/main" id="{B47F4EA3-2FD5-4950-A3E8-9EB162BCB80D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rgbClr val="7CEC32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: Shape 136">
              <a:extLst>
                <a:ext uri="{FF2B5EF4-FFF2-40B4-BE49-F238E27FC236}">
                  <a16:creationId xmlns="" xmlns:a16="http://schemas.microsoft.com/office/drawing/2014/main" id="{DE4F6D56-9C72-41D1-972B-B918E1B3B065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: Shape 137">
              <a:extLst>
                <a:ext uri="{FF2B5EF4-FFF2-40B4-BE49-F238E27FC236}">
                  <a16:creationId xmlns="" xmlns:a16="http://schemas.microsoft.com/office/drawing/2014/main" id="{38BD540E-973A-4D13-9B67-B85854F593EE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138">
              <a:extLst>
                <a:ext uri="{FF2B5EF4-FFF2-40B4-BE49-F238E27FC236}">
                  <a16:creationId xmlns="" xmlns:a16="http://schemas.microsoft.com/office/drawing/2014/main" id="{67E994AB-B2E2-483E-B019-B5D2E84EB410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: Shape 139">
              <a:extLst>
                <a:ext uri="{FF2B5EF4-FFF2-40B4-BE49-F238E27FC236}">
                  <a16:creationId xmlns="" xmlns:a16="http://schemas.microsoft.com/office/drawing/2014/main" id="{28D721D7-0CD2-4DCD-B224-F3E40016B365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rgbClr val="FFD4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: Shape 140">
              <a:extLst>
                <a:ext uri="{FF2B5EF4-FFF2-40B4-BE49-F238E27FC236}">
                  <a16:creationId xmlns="" xmlns:a16="http://schemas.microsoft.com/office/drawing/2014/main" id="{426175DD-E344-41F0-9E27-0CA1670FE1EB}"/>
                </a:ext>
              </a:extLst>
            </p:cNvPr>
            <p:cNvSpPr/>
            <p:nvPr/>
          </p:nvSpPr>
          <p:spPr>
            <a:xfrm>
              <a:off x="6024592" y="3180742"/>
              <a:ext cx="1781354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2" name="Freeform: Shape 141">
              <a:extLst>
                <a:ext uri="{FF2B5EF4-FFF2-40B4-BE49-F238E27FC236}">
                  <a16:creationId xmlns="" xmlns:a16="http://schemas.microsoft.com/office/drawing/2014/main" id="{66BC582F-25B3-4C10-A392-8E8BF160C98B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Freeform: Shape 142">
              <a:extLst>
                <a:ext uri="{FF2B5EF4-FFF2-40B4-BE49-F238E27FC236}">
                  <a16:creationId xmlns="" xmlns:a16="http://schemas.microsoft.com/office/drawing/2014/main" id="{229E0740-30DF-462D-90AD-D6AAC38FF0F0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rgbClr val="FD90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Freeform: Shape 143">
              <a:extLst>
                <a:ext uri="{FF2B5EF4-FFF2-40B4-BE49-F238E27FC236}">
                  <a16:creationId xmlns="" xmlns:a16="http://schemas.microsoft.com/office/drawing/2014/main" id="{994BE4CF-3CC8-46C4-847C-C98F89367447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rgbClr val="17B6FF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5" name="Freeform: Shape 144">
              <a:extLst>
                <a:ext uri="{FF2B5EF4-FFF2-40B4-BE49-F238E27FC236}">
                  <a16:creationId xmlns="" xmlns:a16="http://schemas.microsoft.com/office/drawing/2014/main" id="{1E336EAE-91E0-483C-8641-A92DB55CF538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6" name="L 도형 36">
            <a:extLst>
              <a:ext uri="{FF2B5EF4-FFF2-40B4-BE49-F238E27FC236}">
                <a16:creationId xmlns="" xmlns:a16="http://schemas.microsoft.com/office/drawing/2014/main" id="{88C62028-2AB0-40A4-8A97-B32B4368B869}"/>
              </a:ext>
            </a:extLst>
          </p:cNvPr>
          <p:cNvSpPr/>
          <p:nvPr/>
        </p:nvSpPr>
        <p:spPr>
          <a:xfrm rot="16200000" flipV="1">
            <a:off x="2231826" y="71440"/>
            <a:ext cx="1388693" cy="4764199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7" name="L 도형 5">
            <a:extLst>
              <a:ext uri="{FF2B5EF4-FFF2-40B4-BE49-F238E27FC236}">
                <a16:creationId xmlns="" xmlns:a16="http://schemas.microsoft.com/office/drawing/2014/main" id="{DDEE01D8-0F20-4699-8C09-C9534D3FC79F}"/>
              </a:ext>
            </a:extLst>
          </p:cNvPr>
          <p:cNvSpPr/>
          <p:nvPr/>
        </p:nvSpPr>
        <p:spPr>
          <a:xfrm rot="16200000" flipV="1">
            <a:off x="2485164" y="1702721"/>
            <a:ext cx="1041994" cy="4832079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38" name="L 도형 3">
            <a:extLst>
              <a:ext uri="{FF2B5EF4-FFF2-40B4-BE49-F238E27FC236}">
                <a16:creationId xmlns="" xmlns:a16="http://schemas.microsoft.com/office/drawing/2014/main" id="{95216A54-46C9-4FC1-A58E-6634528D72DE}"/>
              </a:ext>
            </a:extLst>
          </p:cNvPr>
          <p:cNvSpPr/>
          <p:nvPr/>
        </p:nvSpPr>
        <p:spPr>
          <a:xfrm rot="16200000" flipV="1">
            <a:off x="2447110" y="3510499"/>
            <a:ext cx="1041993" cy="4680328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A1EECE4-1120-4231-B189-CDCBDA9C0366}"/>
              </a:ext>
            </a:extLst>
          </p:cNvPr>
          <p:cNvSpPr txBox="1"/>
          <p:nvPr/>
        </p:nvSpPr>
        <p:spPr>
          <a:xfrm>
            <a:off x="854218" y="1896479"/>
            <a:ext cx="4536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об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окружающем мире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опытно-экспериментальной деятельности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35A456A-ED2C-4929-9687-9DF62F345201}"/>
              </a:ext>
            </a:extLst>
          </p:cNvPr>
          <p:cNvSpPr txBox="1"/>
          <p:nvPr/>
        </p:nvSpPr>
        <p:spPr>
          <a:xfrm>
            <a:off x="790335" y="3744393"/>
            <a:ext cx="477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единства всего живого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наглядно-чувственного восприяти</a:t>
            </a:r>
            <a:r>
              <a:rPr lang="ru-RU" dirty="0"/>
              <a:t>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74EEC74-9C6B-4FF6-9D9A-AA48A0B31AA2}"/>
              </a:ext>
            </a:extLst>
          </p:cNvPr>
          <p:cNvSpPr txBox="1"/>
          <p:nvPr/>
        </p:nvSpPr>
        <p:spPr>
          <a:xfrm>
            <a:off x="891929" y="5693915"/>
            <a:ext cx="416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экологического сознания</a:t>
            </a:r>
          </a:p>
        </p:txBody>
      </p:sp>
    </p:spTree>
    <p:extLst>
      <p:ext uri="{BB962C8B-B14F-4D97-AF65-F5344CB8AC3E}">
        <p14:creationId xmlns:p14="http://schemas.microsoft.com/office/powerpoint/2010/main" val="814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>
            <a:extLst>
              <a:ext uri="{FF2B5EF4-FFF2-40B4-BE49-F238E27FC236}">
                <a16:creationId xmlns="" xmlns:a16="http://schemas.microsoft.com/office/drawing/2014/main" id="{B49771B1-F7D8-4C27-8038-C6C3218D5924}"/>
              </a:ext>
            </a:extLst>
          </p:cNvPr>
          <p:cNvGrpSpPr/>
          <p:nvPr/>
        </p:nvGrpSpPr>
        <p:grpSpPr>
          <a:xfrm>
            <a:off x="5122225" y="1270663"/>
            <a:ext cx="1947553" cy="4037609"/>
            <a:chOff x="1601911" y="1859611"/>
            <a:chExt cx="1604298" cy="4000635"/>
          </a:xfrm>
        </p:grpSpPr>
        <p:grpSp>
          <p:nvGrpSpPr>
            <p:cNvPr id="3" name="Group 25">
              <a:extLst>
                <a:ext uri="{FF2B5EF4-FFF2-40B4-BE49-F238E27FC236}">
                  <a16:creationId xmlns="" xmlns:a16="http://schemas.microsoft.com/office/drawing/2014/main" id="{55C03633-AE83-47B8-B28F-7F27C64E42E2}"/>
                </a:ext>
              </a:extLst>
            </p:cNvPr>
            <p:cNvGrpSpPr/>
            <p:nvPr/>
          </p:nvGrpSpPr>
          <p:grpSpPr>
            <a:xfrm>
              <a:off x="2428776" y="2806283"/>
              <a:ext cx="717093" cy="721250"/>
              <a:chOff x="4959155" y="3251188"/>
              <a:chExt cx="717093" cy="721250"/>
            </a:xfrm>
          </p:grpSpPr>
          <p:sp>
            <p:nvSpPr>
              <p:cNvPr id="24" name="Rectangle 20">
                <a:extLst>
                  <a:ext uri="{FF2B5EF4-FFF2-40B4-BE49-F238E27FC236}">
                    <a16:creationId xmlns="" xmlns:a16="http://schemas.microsoft.com/office/drawing/2014/main" id="{E538242E-2410-4834-9C50-45C3468D072A}"/>
                  </a:ext>
                </a:extLst>
              </p:cNvPr>
              <p:cNvSpPr/>
              <p:nvPr/>
            </p:nvSpPr>
            <p:spPr>
              <a:xfrm>
                <a:off x="4959155" y="3255344"/>
                <a:ext cx="717093" cy="7170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11">
                <a:extLst>
                  <a:ext uri="{FF2B5EF4-FFF2-40B4-BE49-F238E27FC236}">
                    <a16:creationId xmlns="" xmlns:a16="http://schemas.microsoft.com/office/drawing/2014/main" id="{5A477F05-7137-4E68-AF84-538E5EF2A99E}"/>
                  </a:ext>
                </a:extLst>
              </p:cNvPr>
              <p:cNvSpPr/>
              <p:nvPr/>
            </p:nvSpPr>
            <p:spPr>
              <a:xfrm rot="10800000">
                <a:off x="5000681" y="3251188"/>
                <a:ext cx="635820" cy="704253"/>
              </a:xfrm>
              <a:custGeom>
                <a:avLst/>
                <a:gdLst>
                  <a:gd name="connsiteX0" fmla="*/ 249393 w 869883"/>
                  <a:gd name="connsiteY0" fmla="*/ 183621 h 963507"/>
                  <a:gd name="connsiteX1" fmla="*/ 283449 w 869883"/>
                  <a:gd name="connsiteY1" fmla="*/ 159204 h 963507"/>
                  <a:gd name="connsiteX2" fmla="*/ 259032 w 869883"/>
                  <a:gd name="connsiteY2" fmla="*/ 125148 h 963507"/>
                  <a:gd name="connsiteX3" fmla="*/ 224976 w 869883"/>
                  <a:gd name="connsiteY3" fmla="*/ 149565 h 963507"/>
                  <a:gd name="connsiteX4" fmla="*/ 249393 w 869883"/>
                  <a:gd name="connsiteY4" fmla="*/ 183621 h 963507"/>
                  <a:gd name="connsiteX5" fmla="*/ 795252 w 869883"/>
                  <a:gd name="connsiteY5" fmla="*/ 408697 h 963507"/>
                  <a:gd name="connsiteX6" fmla="*/ 809612 w 869883"/>
                  <a:gd name="connsiteY6" fmla="*/ 355860 h 963507"/>
                  <a:gd name="connsiteX7" fmla="*/ 771076 w 869883"/>
                  <a:gd name="connsiteY7" fmla="*/ 403388 h 963507"/>
                  <a:gd name="connsiteX8" fmla="*/ 795252 w 869883"/>
                  <a:gd name="connsiteY8" fmla="*/ 408697 h 963507"/>
                  <a:gd name="connsiteX9" fmla="*/ 100086 w 869883"/>
                  <a:gd name="connsiteY9" fmla="*/ 631479 h 963507"/>
                  <a:gd name="connsiteX10" fmla="*/ 71143 w 869883"/>
                  <a:gd name="connsiteY10" fmla="*/ 602536 h 963507"/>
                  <a:gd name="connsiteX11" fmla="*/ 100086 w 869883"/>
                  <a:gd name="connsiteY11" fmla="*/ 573593 h 963507"/>
                  <a:gd name="connsiteX12" fmla="*/ 129029 w 869883"/>
                  <a:gd name="connsiteY12" fmla="*/ 602536 h 963507"/>
                  <a:gd name="connsiteX13" fmla="*/ 100086 w 869883"/>
                  <a:gd name="connsiteY13" fmla="*/ 631479 h 963507"/>
                  <a:gd name="connsiteX14" fmla="*/ 100086 w 869883"/>
                  <a:gd name="connsiteY14" fmla="*/ 660422 h 963507"/>
                  <a:gd name="connsiteX15" fmla="*/ 157972 w 869883"/>
                  <a:gd name="connsiteY15" fmla="*/ 602536 h 963507"/>
                  <a:gd name="connsiteX16" fmla="*/ 100086 w 869883"/>
                  <a:gd name="connsiteY16" fmla="*/ 544650 h 963507"/>
                  <a:gd name="connsiteX17" fmla="*/ 42200 w 869883"/>
                  <a:gd name="connsiteY17" fmla="*/ 602536 h 963507"/>
                  <a:gd name="connsiteX18" fmla="*/ 100086 w 869883"/>
                  <a:gd name="connsiteY18" fmla="*/ 660422 h 963507"/>
                  <a:gd name="connsiteX19" fmla="*/ 636483 w 869883"/>
                  <a:gd name="connsiteY19" fmla="*/ 963507 h 963507"/>
                  <a:gd name="connsiteX20" fmla="*/ 423144 w 869883"/>
                  <a:gd name="connsiteY20" fmla="*/ 963507 h 963507"/>
                  <a:gd name="connsiteX21" fmla="*/ 417256 w 869883"/>
                  <a:gd name="connsiteY21" fmla="*/ 959411 h 963507"/>
                  <a:gd name="connsiteX22" fmla="*/ 118065 w 869883"/>
                  <a:gd name="connsiteY22" fmla="*/ 959411 h 963507"/>
                  <a:gd name="connsiteX23" fmla="*/ 118065 w 869883"/>
                  <a:gd name="connsiteY23" fmla="*/ 908722 h 963507"/>
                  <a:gd name="connsiteX24" fmla="*/ 168754 w 869883"/>
                  <a:gd name="connsiteY24" fmla="*/ 858033 h 963507"/>
                  <a:gd name="connsiteX25" fmla="*/ 271522 w 869883"/>
                  <a:gd name="connsiteY25" fmla="*/ 858033 h 963507"/>
                  <a:gd name="connsiteX26" fmla="*/ 44795 w 869883"/>
                  <a:gd name="connsiteY26" fmla="*/ 700313 h 963507"/>
                  <a:gd name="connsiteX27" fmla="*/ 18708 w 869883"/>
                  <a:gd name="connsiteY27" fmla="*/ 554976 h 963507"/>
                  <a:gd name="connsiteX28" fmla="*/ 48652 w 869883"/>
                  <a:gd name="connsiteY28" fmla="*/ 526299 h 963507"/>
                  <a:gd name="connsiteX29" fmla="*/ 74792 w 869883"/>
                  <a:gd name="connsiteY29" fmla="*/ 516166 h 963507"/>
                  <a:gd name="connsiteX30" fmla="*/ 74213 w 869883"/>
                  <a:gd name="connsiteY30" fmla="*/ 514501 h 963507"/>
                  <a:gd name="connsiteX31" fmla="*/ 631187 w 869883"/>
                  <a:gd name="connsiteY31" fmla="*/ 342364 h 963507"/>
                  <a:gd name="connsiteX32" fmla="*/ 297632 w 869883"/>
                  <a:gd name="connsiteY32" fmla="*/ 217056 h 963507"/>
                  <a:gd name="connsiteX33" fmla="*/ 272796 w 869883"/>
                  <a:gd name="connsiteY33" fmla="*/ 228529 h 963507"/>
                  <a:gd name="connsiteX34" fmla="*/ 242325 w 869883"/>
                  <a:gd name="connsiteY34" fmla="*/ 229885 h 963507"/>
                  <a:gd name="connsiteX35" fmla="*/ 218472 w 869883"/>
                  <a:gd name="connsiteY35" fmla="*/ 221008 h 963507"/>
                  <a:gd name="connsiteX36" fmla="*/ 164724 w 869883"/>
                  <a:gd name="connsiteY36" fmla="*/ 258948 h 963507"/>
                  <a:gd name="connsiteX37" fmla="*/ 56132 w 869883"/>
                  <a:gd name="connsiteY37" fmla="*/ 241600 h 963507"/>
                  <a:gd name="connsiteX38" fmla="*/ 6014 w 869883"/>
                  <a:gd name="connsiteY38" fmla="*/ 156783 h 963507"/>
                  <a:gd name="connsiteX39" fmla="*/ 9869 w 869883"/>
                  <a:gd name="connsiteY39" fmla="*/ 132366 h 963507"/>
                  <a:gd name="connsiteX40" fmla="*/ 25290 w 869883"/>
                  <a:gd name="connsiteY40" fmla="*/ 134936 h 963507"/>
                  <a:gd name="connsiteX41" fmla="*/ 77338 w 869883"/>
                  <a:gd name="connsiteY41" fmla="*/ 212042 h 963507"/>
                  <a:gd name="connsiteX42" fmla="*/ 156371 w 869883"/>
                  <a:gd name="connsiteY42" fmla="*/ 224893 h 963507"/>
                  <a:gd name="connsiteX43" fmla="*/ 191922 w 869883"/>
                  <a:gd name="connsiteY43" fmla="*/ 196932 h 963507"/>
                  <a:gd name="connsiteX44" fmla="*/ 178712 w 869883"/>
                  <a:gd name="connsiteY44" fmla="*/ 141855 h 963507"/>
                  <a:gd name="connsiteX45" fmla="*/ 209717 w 869883"/>
                  <a:gd name="connsiteY45" fmla="*/ 91977 h 963507"/>
                  <a:gd name="connsiteX46" fmla="*/ 214528 w 869883"/>
                  <a:gd name="connsiteY46" fmla="*/ 89741 h 963507"/>
                  <a:gd name="connsiteX47" fmla="*/ 186572 w 869883"/>
                  <a:gd name="connsiteY47" fmla="*/ 46905 h 963507"/>
                  <a:gd name="connsiteX48" fmla="*/ 107539 w 869883"/>
                  <a:gd name="connsiteY48" fmla="*/ 34698 h 963507"/>
                  <a:gd name="connsiteX49" fmla="*/ 34288 w 869883"/>
                  <a:gd name="connsiteY49" fmla="*/ 91884 h 963507"/>
                  <a:gd name="connsiteX50" fmla="*/ 18224 w 869883"/>
                  <a:gd name="connsiteY50" fmla="*/ 89314 h 963507"/>
                  <a:gd name="connsiteX51" fmla="*/ 22079 w 869883"/>
                  <a:gd name="connsiteY51" fmla="*/ 64898 h 963507"/>
                  <a:gd name="connsiteX52" fmla="*/ 96615 w 869883"/>
                  <a:gd name="connsiteY52" fmla="*/ 0 h 963507"/>
                  <a:gd name="connsiteX53" fmla="*/ 205206 w 869883"/>
                  <a:gd name="connsiteY53" fmla="*/ 17348 h 963507"/>
                  <a:gd name="connsiteX54" fmla="*/ 250632 w 869883"/>
                  <a:gd name="connsiteY54" fmla="*/ 78961 h 963507"/>
                  <a:gd name="connsiteX55" fmla="*/ 266742 w 869883"/>
                  <a:gd name="connsiteY55" fmla="*/ 78243 h 963507"/>
                  <a:gd name="connsiteX56" fmla="*/ 316620 w 869883"/>
                  <a:gd name="connsiteY56" fmla="*/ 109005 h 963507"/>
                  <a:gd name="connsiteX57" fmla="*/ 319435 w 869883"/>
                  <a:gd name="connsiteY57" fmla="*/ 115098 h 963507"/>
                  <a:gd name="connsiteX58" fmla="*/ 803977 w 869883"/>
                  <a:gd name="connsiteY58" fmla="*/ 300705 h 963507"/>
                  <a:gd name="connsiteX59" fmla="*/ 824626 w 869883"/>
                  <a:gd name="connsiteY59" fmla="*/ 306486 h 963507"/>
                  <a:gd name="connsiteX60" fmla="*/ 865490 w 869883"/>
                  <a:gd name="connsiteY60" fmla="*/ 353933 h 963507"/>
                  <a:gd name="connsiteX61" fmla="*/ 813466 w 869883"/>
                  <a:gd name="connsiteY61" fmla="*/ 457981 h 963507"/>
                  <a:gd name="connsiteX62" fmla="*/ 293089 w 869883"/>
                  <a:gd name="connsiteY62" fmla="*/ 618657 h 963507"/>
                  <a:gd name="connsiteX63" fmla="*/ 603336 w 869883"/>
                  <a:gd name="connsiteY63" fmla="*/ 834477 h 963507"/>
                  <a:gd name="connsiteX64" fmla="*/ 625895 w 869883"/>
                  <a:gd name="connsiteY64" fmla="*/ 858033 h 963507"/>
                  <a:gd name="connsiteX65" fmla="*/ 705014 w 869883"/>
                  <a:gd name="connsiteY65" fmla="*/ 858033 h 963507"/>
                  <a:gd name="connsiteX66" fmla="*/ 755703 w 869883"/>
                  <a:gd name="connsiteY66" fmla="*/ 908722 h 963507"/>
                  <a:gd name="connsiteX67" fmla="*/ 755703 w 869883"/>
                  <a:gd name="connsiteY67" fmla="*/ 959411 h 963507"/>
                  <a:gd name="connsiteX68" fmla="*/ 638257 w 869883"/>
                  <a:gd name="connsiteY68" fmla="*/ 959411 h 96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869883" h="963507">
                    <a:moveTo>
                      <a:pt x="249393" y="183621"/>
                    </a:moveTo>
                    <a:cubicBezTo>
                      <a:pt x="265458" y="186191"/>
                      <a:pt x="280878" y="175268"/>
                      <a:pt x="283449" y="159204"/>
                    </a:cubicBezTo>
                    <a:cubicBezTo>
                      <a:pt x="286019" y="143140"/>
                      <a:pt x="275095" y="127719"/>
                      <a:pt x="259032" y="125148"/>
                    </a:cubicBezTo>
                    <a:cubicBezTo>
                      <a:pt x="242968" y="122578"/>
                      <a:pt x="227547" y="133502"/>
                      <a:pt x="224976" y="149565"/>
                    </a:cubicBezTo>
                    <a:cubicBezTo>
                      <a:pt x="221764" y="165630"/>
                      <a:pt x="233329" y="181050"/>
                      <a:pt x="249393" y="183621"/>
                    </a:cubicBezTo>
                    <a:close/>
                    <a:moveTo>
                      <a:pt x="795252" y="408697"/>
                    </a:moveTo>
                    <a:cubicBezTo>
                      <a:pt x="817199" y="404994"/>
                      <a:pt x="829844" y="377537"/>
                      <a:pt x="809612" y="355860"/>
                    </a:cubicBezTo>
                    <a:cubicBezTo>
                      <a:pt x="775572" y="335307"/>
                      <a:pt x="743459" y="374486"/>
                      <a:pt x="771076" y="403388"/>
                    </a:cubicBezTo>
                    <a:cubicBezTo>
                      <a:pt x="779586" y="408526"/>
                      <a:pt x="787936" y="409931"/>
                      <a:pt x="795252" y="408697"/>
                    </a:cubicBezTo>
                    <a:close/>
                    <a:moveTo>
                      <a:pt x="100086" y="631479"/>
                    </a:moveTo>
                    <a:cubicBezTo>
                      <a:pt x="84101" y="631479"/>
                      <a:pt x="71143" y="618521"/>
                      <a:pt x="71143" y="602536"/>
                    </a:cubicBezTo>
                    <a:cubicBezTo>
                      <a:pt x="71143" y="586551"/>
                      <a:pt x="84101" y="573593"/>
                      <a:pt x="100086" y="573593"/>
                    </a:cubicBezTo>
                    <a:cubicBezTo>
                      <a:pt x="116071" y="573593"/>
                      <a:pt x="129029" y="586551"/>
                      <a:pt x="129029" y="602536"/>
                    </a:cubicBezTo>
                    <a:cubicBezTo>
                      <a:pt x="129029" y="618521"/>
                      <a:pt x="116071" y="631479"/>
                      <a:pt x="100086" y="631479"/>
                    </a:cubicBezTo>
                    <a:close/>
                    <a:moveTo>
                      <a:pt x="100086" y="660422"/>
                    </a:moveTo>
                    <a:cubicBezTo>
                      <a:pt x="132056" y="660422"/>
                      <a:pt x="157972" y="634506"/>
                      <a:pt x="157972" y="602536"/>
                    </a:cubicBezTo>
                    <a:cubicBezTo>
                      <a:pt x="157972" y="570566"/>
                      <a:pt x="132056" y="544650"/>
                      <a:pt x="100086" y="544650"/>
                    </a:cubicBezTo>
                    <a:cubicBezTo>
                      <a:pt x="68116" y="544650"/>
                      <a:pt x="42200" y="570566"/>
                      <a:pt x="42200" y="602536"/>
                    </a:cubicBezTo>
                    <a:cubicBezTo>
                      <a:pt x="42200" y="634506"/>
                      <a:pt x="68116" y="660422"/>
                      <a:pt x="100086" y="660422"/>
                    </a:cubicBezTo>
                    <a:close/>
                    <a:moveTo>
                      <a:pt x="636483" y="963507"/>
                    </a:moveTo>
                    <a:lnTo>
                      <a:pt x="423144" y="963507"/>
                    </a:lnTo>
                    <a:lnTo>
                      <a:pt x="417256" y="959411"/>
                    </a:lnTo>
                    <a:lnTo>
                      <a:pt x="118065" y="959411"/>
                    </a:lnTo>
                    <a:lnTo>
                      <a:pt x="118065" y="908722"/>
                    </a:lnTo>
                    <a:cubicBezTo>
                      <a:pt x="118065" y="880727"/>
                      <a:pt x="140759" y="858033"/>
                      <a:pt x="168754" y="858033"/>
                    </a:cubicBezTo>
                    <a:lnTo>
                      <a:pt x="271522" y="858033"/>
                    </a:lnTo>
                    <a:lnTo>
                      <a:pt x="44795" y="700313"/>
                    </a:lnTo>
                    <a:cubicBezTo>
                      <a:pt x="-2543" y="667383"/>
                      <a:pt x="-14222" y="602314"/>
                      <a:pt x="18708" y="554976"/>
                    </a:cubicBezTo>
                    <a:cubicBezTo>
                      <a:pt x="26940" y="543142"/>
                      <a:pt x="37181" y="533536"/>
                      <a:pt x="48652" y="526299"/>
                    </a:cubicBezTo>
                    <a:lnTo>
                      <a:pt x="74792" y="516166"/>
                    </a:lnTo>
                    <a:lnTo>
                      <a:pt x="74213" y="514501"/>
                    </a:lnTo>
                    <a:lnTo>
                      <a:pt x="631187" y="342364"/>
                    </a:lnTo>
                    <a:lnTo>
                      <a:pt x="297632" y="217056"/>
                    </a:lnTo>
                    <a:lnTo>
                      <a:pt x="272796" y="228529"/>
                    </a:lnTo>
                    <a:cubicBezTo>
                      <a:pt x="263087" y="230929"/>
                      <a:pt x="252766" y="231491"/>
                      <a:pt x="242325" y="229885"/>
                    </a:cubicBezTo>
                    <a:lnTo>
                      <a:pt x="218472" y="221008"/>
                    </a:lnTo>
                    <a:lnTo>
                      <a:pt x="164724" y="258948"/>
                    </a:lnTo>
                    <a:lnTo>
                      <a:pt x="56132" y="241600"/>
                    </a:lnTo>
                    <a:lnTo>
                      <a:pt x="6014" y="156783"/>
                    </a:lnTo>
                    <a:lnTo>
                      <a:pt x="9869" y="132366"/>
                    </a:lnTo>
                    <a:lnTo>
                      <a:pt x="25290" y="134936"/>
                    </a:lnTo>
                    <a:lnTo>
                      <a:pt x="77338" y="212042"/>
                    </a:lnTo>
                    <a:lnTo>
                      <a:pt x="156371" y="224893"/>
                    </a:lnTo>
                    <a:lnTo>
                      <a:pt x="191922" y="196932"/>
                    </a:lnTo>
                    <a:lnTo>
                      <a:pt x="178712" y="141855"/>
                    </a:lnTo>
                    <a:cubicBezTo>
                      <a:pt x="182247" y="120972"/>
                      <a:pt x="193813" y="103463"/>
                      <a:pt x="209717" y="91977"/>
                    </a:cubicBezTo>
                    <a:lnTo>
                      <a:pt x="214528" y="89741"/>
                    </a:lnTo>
                    <a:lnTo>
                      <a:pt x="186572" y="46905"/>
                    </a:lnTo>
                    <a:lnTo>
                      <a:pt x="107539" y="34698"/>
                    </a:lnTo>
                    <a:lnTo>
                      <a:pt x="34288" y="91884"/>
                    </a:lnTo>
                    <a:lnTo>
                      <a:pt x="18224" y="89314"/>
                    </a:lnTo>
                    <a:lnTo>
                      <a:pt x="22079" y="64898"/>
                    </a:lnTo>
                    <a:lnTo>
                      <a:pt x="96615" y="0"/>
                    </a:lnTo>
                    <a:lnTo>
                      <a:pt x="205206" y="17348"/>
                    </a:lnTo>
                    <a:lnTo>
                      <a:pt x="250632" y="78961"/>
                    </a:lnTo>
                    <a:lnTo>
                      <a:pt x="266742" y="78243"/>
                    </a:lnTo>
                    <a:cubicBezTo>
                      <a:pt x="287625" y="81456"/>
                      <a:pt x="305135" y="93022"/>
                      <a:pt x="316620" y="109005"/>
                    </a:cubicBezTo>
                    <a:lnTo>
                      <a:pt x="319435" y="115098"/>
                    </a:lnTo>
                    <a:lnTo>
                      <a:pt x="803977" y="300705"/>
                    </a:lnTo>
                    <a:lnTo>
                      <a:pt x="824626" y="306486"/>
                    </a:lnTo>
                    <a:cubicBezTo>
                      <a:pt x="843332" y="315879"/>
                      <a:pt x="858425" y="332417"/>
                      <a:pt x="865490" y="353933"/>
                    </a:cubicBezTo>
                    <a:cubicBezTo>
                      <a:pt x="880262" y="397608"/>
                      <a:pt x="856498" y="443851"/>
                      <a:pt x="813466" y="457981"/>
                    </a:cubicBezTo>
                    <a:lnTo>
                      <a:pt x="293089" y="618657"/>
                    </a:lnTo>
                    <a:lnTo>
                      <a:pt x="603336" y="834477"/>
                    </a:lnTo>
                    <a:lnTo>
                      <a:pt x="625895" y="858033"/>
                    </a:lnTo>
                    <a:lnTo>
                      <a:pt x="705014" y="858033"/>
                    </a:lnTo>
                    <a:cubicBezTo>
                      <a:pt x="733009" y="858033"/>
                      <a:pt x="755703" y="880727"/>
                      <a:pt x="755703" y="908722"/>
                    </a:cubicBezTo>
                    <a:lnTo>
                      <a:pt x="755703" y="959411"/>
                    </a:lnTo>
                    <a:lnTo>
                      <a:pt x="638257" y="9594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7">
              <a:extLst>
                <a:ext uri="{FF2B5EF4-FFF2-40B4-BE49-F238E27FC236}">
                  <a16:creationId xmlns="" xmlns:a16="http://schemas.microsoft.com/office/drawing/2014/main" id="{9A3AD102-6A8E-4BDC-AEB5-04BE51218AF4}"/>
                </a:ext>
              </a:extLst>
            </p:cNvPr>
            <p:cNvGrpSpPr/>
            <p:nvPr/>
          </p:nvGrpSpPr>
          <p:grpSpPr>
            <a:xfrm>
              <a:off x="2368435" y="4271609"/>
              <a:ext cx="837774" cy="845756"/>
              <a:chOff x="6428653" y="3165929"/>
              <a:chExt cx="837774" cy="845756"/>
            </a:xfrm>
          </p:grpSpPr>
          <p:sp>
            <p:nvSpPr>
              <p:cNvPr id="22" name="Rectangle 22">
                <a:extLst>
                  <a:ext uri="{FF2B5EF4-FFF2-40B4-BE49-F238E27FC236}">
                    <a16:creationId xmlns="" xmlns:a16="http://schemas.microsoft.com/office/drawing/2014/main" id="{8F681490-EE60-4401-B960-D22E2DB92BD4}"/>
                  </a:ext>
                </a:extLst>
              </p:cNvPr>
              <p:cNvSpPr/>
              <p:nvPr/>
            </p:nvSpPr>
            <p:spPr>
              <a:xfrm>
                <a:off x="6516713" y="3255344"/>
                <a:ext cx="717093" cy="71709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rapezoid 24">
                <a:extLst>
                  <a:ext uri="{FF2B5EF4-FFF2-40B4-BE49-F238E27FC236}">
                    <a16:creationId xmlns="" xmlns:a16="http://schemas.microsoft.com/office/drawing/2014/main" id="{F5E6A74B-020C-46E4-A3A0-9E6DFCAE91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6428653" y="3165929"/>
                <a:ext cx="837774" cy="845756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28">
              <a:extLst>
                <a:ext uri="{FF2B5EF4-FFF2-40B4-BE49-F238E27FC236}">
                  <a16:creationId xmlns="" xmlns:a16="http://schemas.microsoft.com/office/drawing/2014/main" id="{B9866C02-DFDD-4C1A-9873-97D5F50B8453}"/>
                </a:ext>
              </a:extLst>
            </p:cNvPr>
            <p:cNvGrpSpPr/>
            <p:nvPr/>
          </p:nvGrpSpPr>
          <p:grpSpPr>
            <a:xfrm>
              <a:off x="2435873" y="5133208"/>
              <a:ext cx="722776" cy="721443"/>
              <a:chOff x="7289809" y="3253170"/>
              <a:chExt cx="722776" cy="721443"/>
            </a:xfrm>
          </p:grpSpPr>
          <p:sp>
            <p:nvSpPr>
              <p:cNvPr id="17" name="Rectangle 23">
                <a:extLst>
                  <a:ext uri="{FF2B5EF4-FFF2-40B4-BE49-F238E27FC236}">
                    <a16:creationId xmlns="" xmlns:a16="http://schemas.microsoft.com/office/drawing/2014/main" id="{CB6BA101-564E-47EC-9F09-EB45B027BDFE}"/>
                  </a:ext>
                </a:extLst>
              </p:cNvPr>
              <p:cNvSpPr/>
              <p:nvPr/>
            </p:nvSpPr>
            <p:spPr>
              <a:xfrm>
                <a:off x="7295492" y="3255344"/>
                <a:ext cx="717093" cy="71709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3">
                <a:extLst>
                  <a:ext uri="{FF2B5EF4-FFF2-40B4-BE49-F238E27FC236}">
                    <a16:creationId xmlns="" xmlns:a16="http://schemas.microsoft.com/office/drawing/2014/main" id="{C6CF0AB6-3B9D-4682-94C3-AD4158325B5B}"/>
                  </a:ext>
                </a:extLst>
              </p:cNvPr>
              <p:cNvGrpSpPr/>
              <p:nvPr/>
            </p:nvGrpSpPr>
            <p:grpSpPr>
              <a:xfrm>
                <a:off x="7289809" y="3253170"/>
                <a:ext cx="722507" cy="721443"/>
                <a:chOff x="2611714" y="1452659"/>
                <a:chExt cx="3963104" cy="3957283"/>
              </a:xfrm>
              <a:solidFill>
                <a:schemeClr val="bg1"/>
              </a:solidFill>
            </p:grpSpPr>
            <p:sp>
              <p:nvSpPr>
                <p:cNvPr id="19" name="Round Same Side Corner Rectangle 4">
                  <a:extLst>
                    <a:ext uri="{FF2B5EF4-FFF2-40B4-BE49-F238E27FC236}">
                      <a16:creationId xmlns="" xmlns:a16="http://schemas.microsoft.com/office/drawing/2014/main" id="{6847E87F-C0C6-4CEB-9BB8-B364C70A4991}"/>
                    </a:ext>
                  </a:extLst>
                </p:cNvPr>
                <p:cNvSpPr/>
                <p:nvPr/>
              </p:nvSpPr>
              <p:spPr>
                <a:xfrm rot="5400000">
                  <a:off x="3996576" y="67797"/>
                  <a:ext cx="1193379" cy="3963104"/>
                </a:xfrm>
                <a:custGeom>
                  <a:avLst/>
                  <a:gdLst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4005634 h 4005634"/>
                    <a:gd name="connsiteX7" fmla="*/ 0 w 792088"/>
                    <a:gd name="connsiteY7" fmla="*/ 259607 h 4005634"/>
                    <a:gd name="connsiteX8" fmla="*/ 259607 w 792088"/>
                    <a:gd name="connsiteY8" fmla="*/ 0 h 4005634"/>
                    <a:gd name="connsiteX0" fmla="*/ 270239 w 802720"/>
                    <a:gd name="connsiteY0" fmla="*/ 0 h 4005634"/>
                    <a:gd name="connsiteX1" fmla="*/ 543113 w 802720"/>
                    <a:gd name="connsiteY1" fmla="*/ 0 h 4005634"/>
                    <a:gd name="connsiteX2" fmla="*/ 802720 w 802720"/>
                    <a:gd name="connsiteY2" fmla="*/ 259607 h 4005634"/>
                    <a:gd name="connsiteX3" fmla="*/ 802720 w 802720"/>
                    <a:gd name="connsiteY3" fmla="*/ 4005634 h 4005634"/>
                    <a:gd name="connsiteX4" fmla="*/ 802720 w 802720"/>
                    <a:gd name="connsiteY4" fmla="*/ 4005634 h 4005634"/>
                    <a:gd name="connsiteX5" fmla="*/ 10632 w 802720"/>
                    <a:gd name="connsiteY5" fmla="*/ 4005634 h 4005634"/>
                    <a:gd name="connsiteX6" fmla="*/ 0 w 802720"/>
                    <a:gd name="connsiteY6" fmla="*/ 3590965 h 4005634"/>
                    <a:gd name="connsiteX7" fmla="*/ 10632 w 802720"/>
                    <a:gd name="connsiteY7" fmla="*/ 259607 h 4005634"/>
                    <a:gd name="connsiteX8" fmla="*/ 270239 w 802720"/>
                    <a:gd name="connsiteY8" fmla="*/ 0 h 4005634"/>
                    <a:gd name="connsiteX0" fmla="*/ 280872 w 813353"/>
                    <a:gd name="connsiteY0" fmla="*/ 0 h 4005634"/>
                    <a:gd name="connsiteX1" fmla="*/ 553746 w 813353"/>
                    <a:gd name="connsiteY1" fmla="*/ 0 h 4005634"/>
                    <a:gd name="connsiteX2" fmla="*/ 813353 w 813353"/>
                    <a:gd name="connsiteY2" fmla="*/ 259607 h 4005634"/>
                    <a:gd name="connsiteX3" fmla="*/ 813353 w 813353"/>
                    <a:gd name="connsiteY3" fmla="*/ 4005634 h 4005634"/>
                    <a:gd name="connsiteX4" fmla="*/ 813353 w 813353"/>
                    <a:gd name="connsiteY4" fmla="*/ 4005634 h 4005634"/>
                    <a:gd name="connsiteX5" fmla="*/ 21265 w 813353"/>
                    <a:gd name="connsiteY5" fmla="*/ 4005634 h 4005634"/>
                    <a:gd name="connsiteX6" fmla="*/ 0 w 813353"/>
                    <a:gd name="connsiteY6" fmla="*/ 3590965 h 4005634"/>
                    <a:gd name="connsiteX7" fmla="*/ 21265 w 813353"/>
                    <a:gd name="connsiteY7" fmla="*/ 259607 h 4005634"/>
                    <a:gd name="connsiteX8" fmla="*/ 280872 w 813353"/>
                    <a:gd name="connsiteY8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88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90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16266"/>
                    <a:gd name="connsiteX1" fmla="*/ 532481 w 1004739"/>
                    <a:gd name="connsiteY1" fmla="*/ 0 h 4016266"/>
                    <a:gd name="connsiteX2" fmla="*/ 792088 w 1004739"/>
                    <a:gd name="connsiteY2" fmla="*/ 259607 h 4016266"/>
                    <a:gd name="connsiteX3" fmla="*/ 802725 w 1004739"/>
                    <a:gd name="connsiteY3" fmla="*/ 4016266 h 4016266"/>
                    <a:gd name="connsiteX4" fmla="*/ 1004739 w 1004739"/>
                    <a:gd name="connsiteY4" fmla="*/ 3941839 h 4016266"/>
                    <a:gd name="connsiteX5" fmla="*/ 10633 w 1004739"/>
                    <a:gd name="connsiteY5" fmla="*/ 3101867 h 4016266"/>
                    <a:gd name="connsiteX6" fmla="*/ 0 w 1004739"/>
                    <a:gd name="connsiteY6" fmla="*/ 259607 h 4016266"/>
                    <a:gd name="connsiteX7" fmla="*/ 259607 w 1004739"/>
                    <a:gd name="connsiteY7" fmla="*/ 0 h 4016266"/>
                    <a:gd name="connsiteX0" fmla="*/ 259607 w 1040242"/>
                    <a:gd name="connsiteY0" fmla="*/ 0 h 3941839"/>
                    <a:gd name="connsiteX1" fmla="*/ 532481 w 1040242"/>
                    <a:gd name="connsiteY1" fmla="*/ 0 h 3941839"/>
                    <a:gd name="connsiteX2" fmla="*/ 792088 w 1040242"/>
                    <a:gd name="connsiteY2" fmla="*/ 259607 h 3941839"/>
                    <a:gd name="connsiteX3" fmla="*/ 1004739 w 1040242"/>
                    <a:gd name="connsiteY3" fmla="*/ 3941839 h 3941839"/>
                    <a:gd name="connsiteX4" fmla="*/ 10633 w 1040242"/>
                    <a:gd name="connsiteY4" fmla="*/ 3101867 h 3941839"/>
                    <a:gd name="connsiteX5" fmla="*/ 0 w 1040242"/>
                    <a:gd name="connsiteY5" fmla="*/ 259607 h 3941839"/>
                    <a:gd name="connsiteX6" fmla="*/ 259607 w 1040242"/>
                    <a:gd name="connsiteY6" fmla="*/ 0 h 3941839"/>
                    <a:gd name="connsiteX0" fmla="*/ 259607 w 1384020"/>
                    <a:gd name="connsiteY0" fmla="*/ 0 h 3984369"/>
                    <a:gd name="connsiteX1" fmla="*/ 532481 w 1384020"/>
                    <a:gd name="connsiteY1" fmla="*/ 0 h 3984369"/>
                    <a:gd name="connsiteX2" fmla="*/ 792088 w 1384020"/>
                    <a:gd name="connsiteY2" fmla="*/ 259607 h 3984369"/>
                    <a:gd name="connsiteX3" fmla="*/ 1366248 w 1384020"/>
                    <a:gd name="connsiteY3" fmla="*/ 3984369 h 3984369"/>
                    <a:gd name="connsiteX4" fmla="*/ 10633 w 1384020"/>
                    <a:gd name="connsiteY4" fmla="*/ 3101867 h 3984369"/>
                    <a:gd name="connsiteX5" fmla="*/ 0 w 1384020"/>
                    <a:gd name="connsiteY5" fmla="*/ 259607 h 3984369"/>
                    <a:gd name="connsiteX6" fmla="*/ 259607 w 1384020"/>
                    <a:gd name="connsiteY6" fmla="*/ 0 h 3984369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48583"/>
                    <a:gd name="connsiteY0" fmla="*/ 0 h 3963104"/>
                    <a:gd name="connsiteX1" fmla="*/ 532481 w 1148583"/>
                    <a:gd name="connsiteY1" fmla="*/ 0 h 3963104"/>
                    <a:gd name="connsiteX2" fmla="*/ 792088 w 1148583"/>
                    <a:gd name="connsiteY2" fmla="*/ 259607 h 3963104"/>
                    <a:gd name="connsiteX3" fmla="*/ 1121701 w 1148583"/>
                    <a:gd name="connsiteY3" fmla="*/ 3963104 h 3963104"/>
                    <a:gd name="connsiteX4" fmla="*/ 10633 w 1148583"/>
                    <a:gd name="connsiteY4" fmla="*/ 3101867 h 3963104"/>
                    <a:gd name="connsiteX5" fmla="*/ 0 w 1148583"/>
                    <a:gd name="connsiteY5" fmla="*/ 259607 h 3963104"/>
                    <a:gd name="connsiteX6" fmla="*/ 259607 w 1148583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210113"/>
                    <a:gd name="connsiteY0" fmla="*/ 0 h 3963640"/>
                    <a:gd name="connsiteX1" fmla="*/ 564605 w 1210113"/>
                    <a:gd name="connsiteY1" fmla="*/ 0 h 3963640"/>
                    <a:gd name="connsiteX2" fmla="*/ 824212 w 1210113"/>
                    <a:gd name="connsiteY2" fmla="*/ 259607 h 3963640"/>
                    <a:gd name="connsiteX3" fmla="*/ 1153825 w 1210113"/>
                    <a:gd name="connsiteY3" fmla="*/ 3963104 h 3963640"/>
                    <a:gd name="connsiteX4" fmla="*/ 228 w 1210113"/>
                    <a:gd name="connsiteY4" fmla="*/ 2867951 h 3963640"/>
                    <a:gd name="connsiteX5" fmla="*/ 32124 w 1210113"/>
                    <a:gd name="connsiteY5" fmla="*/ 259607 h 3963640"/>
                    <a:gd name="connsiteX6" fmla="*/ 291731 w 1210113"/>
                    <a:gd name="connsiteY6" fmla="*/ 0 h 3963640"/>
                    <a:gd name="connsiteX0" fmla="*/ 291731 w 1202597"/>
                    <a:gd name="connsiteY0" fmla="*/ 0 h 3963104"/>
                    <a:gd name="connsiteX1" fmla="*/ 564605 w 1202597"/>
                    <a:gd name="connsiteY1" fmla="*/ 0 h 3963104"/>
                    <a:gd name="connsiteX2" fmla="*/ 824212 w 1202597"/>
                    <a:gd name="connsiteY2" fmla="*/ 259607 h 3963104"/>
                    <a:gd name="connsiteX3" fmla="*/ 865240 w 1202597"/>
                    <a:gd name="connsiteY3" fmla="*/ 2853423 h 3963104"/>
                    <a:gd name="connsiteX4" fmla="*/ 1153825 w 1202597"/>
                    <a:gd name="connsiteY4" fmla="*/ 3963104 h 3963104"/>
                    <a:gd name="connsiteX5" fmla="*/ 228 w 1202597"/>
                    <a:gd name="connsiteY5" fmla="*/ 2867951 h 3963104"/>
                    <a:gd name="connsiteX6" fmla="*/ 32124 w 1202597"/>
                    <a:gd name="connsiteY6" fmla="*/ 259607 h 3963104"/>
                    <a:gd name="connsiteX7" fmla="*/ 291731 w 1202597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100"/>
                    <a:gd name="connsiteY0" fmla="*/ 0 h 3963104"/>
                    <a:gd name="connsiteX1" fmla="*/ 564605 w 1195100"/>
                    <a:gd name="connsiteY1" fmla="*/ 0 h 3963104"/>
                    <a:gd name="connsiteX2" fmla="*/ 824212 w 1195100"/>
                    <a:gd name="connsiteY2" fmla="*/ 259607 h 3963104"/>
                    <a:gd name="connsiteX3" fmla="*/ 833342 w 1195100"/>
                    <a:gd name="connsiteY3" fmla="*/ 2864055 h 3963104"/>
                    <a:gd name="connsiteX4" fmla="*/ 1153825 w 1195100"/>
                    <a:gd name="connsiteY4" fmla="*/ 3963104 h 3963104"/>
                    <a:gd name="connsiteX5" fmla="*/ 228 w 1195100"/>
                    <a:gd name="connsiteY5" fmla="*/ 2867951 h 3963104"/>
                    <a:gd name="connsiteX6" fmla="*/ 32124 w 1195100"/>
                    <a:gd name="connsiteY6" fmla="*/ 259607 h 3963104"/>
                    <a:gd name="connsiteX7" fmla="*/ 291731 w 1195100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777"/>
                    <a:gd name="connsiteY0" fmla="*/ 0 h 3963104"/>
                    <a:gd name="connsiteX1" fmla="*/ 564605 w 1195777"/>
                    <a:gd name="connsiteY1" fmla="*/ 0 h 3963104"/>
                    <a:gd name="connsiteX2" fmla="*/ 824212 w 1195777"/>
                    <a:gd name="connsiteY2" fmla="*/ 259607 h 3963104"/>
                    <a:gd name="connsiteX3" fmla="*/ 843975 w 1195777"/>
                    <a:gd name="connsiteY3" fmla="*/ 2832157 h 3963104"/>
                    <a:gd name="connsiteX4" fmla="*/ 1153825 w 1195777"/>
                    <a:gd name="connsiteY4" fmla="*/ 3963104 h 3963104"/>
                    <a:gd name="connsiteX5" fmla="*/ 228 w 1195777"/>
                    <a:gd name="connsiteY5" fmla="*/ 2867951 h 3963104"/>
                    <a:gd name="connsiteX6" fmla="*/ 32124 w 1195777"/>
                    <a:gd name="connsiteY6" fmla="*/ 259607 h 3963104"/>
                    <a:gd name="connsiteX7" fmla="*/ 291731 w 1195777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3379" h="3963104">
                      <a:moveTo>
                        <a:pt x="291731" y="0"/>
                      </a:moveTo>
                      <a:lnTo>
                        <a:pt x="564605" y="0"/>
                      </a:lnTo>
                      <a:cubicBezTo>
                        <a:pt x="707982" y="0"/>
                        <a:pt x="824212" y="116230"/>
                        <a:pt x="824212" y="259607"/>
                      </a:cubicBezTo>
                      <a:cubicBezTo>
                        <a:pt x="812311" y="1450613"/>
                        <a:pt x="789639" y="1742312"/>
                        <a:pt x="804710" y="2820937"/>
                      </a:cubicBezTo>
                      <a:cubicBezTo>
                        <a:pt x="785221" y="3416922"/>
                        <a:pt x="1344067" y="3958911"/>
                        <a:pt x="1153825" y="3963104"/>
                      </a:cubicBezTo>
                      <a:cubicBezTo>
                        <a:pt x="691323" y="3853235"/>
                        <a:pt x="5536" y="3498816"/>
                        <a:pt x="228" y="2867951"/>
                      </a:cubicBezTo>
                      <a:cubicBezTo>
                        <a:pt x="-3316" y="1920531"/>
                        <a:pt x="35668" y="1207027"/>
                        <a:pt x="32124" y="259607"/>
                      </a:cubicBezTo>
                      <a:cubicBezTo>
                        <a:pt x="32124" y="116230"/>
                        <a:pt x="148354" y="0"/>
                        <a:pt x="2917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ound Same Side Corner Rectangle 6">
                  <a:extLst>
                    <a:ext uri="{FF2B5EF4-FFF2-40B4-BE49-F238E27FC236}">
                      <a16:creationId xmlns="" xmlns:a16="http://schemas.microsoft.com/office/drawing/2014/main" id="{B6C12E7F-A399-4EAF-B195-DE2A87645ED8}"/>
                    </a:ext>
                  </a:extLst>
                </p:cNvPr>
                <p:cNvSpPr/>
                <p:nvPr/>
              </p:nvSpPr>
              <p:spPr>
                <a:xfrm rot="10800000">
                  <a:off x="3313887" y="2197644"/>
                  <a:ext cx="970080" cy="3202984"/>
                </a:xfrm>
                <a:custGeom>
                  <a:avLst/>
                  <a:gdLst>
                    <a:gd name="connsiteX0" fmla="*/ 387196 w 792088"/>
                    <a:gd name="connsiteY0" fmla="*/ 0 h 2736304"/>
                    <a:gd name="connsiteX1" fmla="*/ 404892 w 792088"/>
                    <a:gd name="connsiteY1" fmla="*/ 0 h 2736304"/>
                    <a:gd name="connsiteX2" fmla="*/ 792088 w 792088"/>
                    <a:gd name="connsiteY2" fmla="*/ 387196 h 2736304"/>
                    <a:gd name="connsiteX3" fmla="*/ 792088 w 792088"/>
                    <a:gd name="connsiteY3" fmla="*/ 2736304 h 2736304"/>
                    <a:gd name="connsiteX4" fmla="*/ 792088 w 792088"/>
                    <a:gd name="connsiteY4" fmla="*/ 2736304 h 2736304"/>
                    <a:gd name="connsiteX5" fmla="*/ 0 w 792088"/>
                    <a:gd name="connsiteY5" fmla="*/ 2736304 h 2736304"/>
                    <a:gd name="connsiteX6" fmla="*/ 0 w 792088"/>
                    <a:gd name="connsiteY6" fmla="*/ 2736304 h 2736304"/>
                    <a:gd name="connsiteX7" fmla="*/ 0 w 792088"/>
                    <a:gd name="connsiteY7" fmla="*/ 387196 h 2736304"/>
                    <a:gd name="connsiteX8" fmla="*/ 387196 w 792088"/>
                    <a:gd name="connsiteY8" fmla="*/ 0 h 273630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898729"/>
                    <a:gd name="connsiteY0" fmla="*/ 0 h 3236034"/>
                    <a:gd name="connsiteX1" fmla="*/ 755766 w 898729"/>
                    <a:gd name="connsiteY1" fmla="*/ 202018 h 3236034"/>
                    <a:gd name="connsiteX2" fmla="*/ 792088 w 898729"/>
                    <a:gd name="connsiteY2" fmla="*/ 886926 h 3236034"/>
                    <a:gd name="connsiteX3" fmla="*/ 792088 w 898729"/>
                    <a:gd name="connsiteY3" fmla="*/ 3236034 h 3236034"/>
                    <a:gd name="connsiteX4" fmla="*/ 792088 w 898729"/>
                    <a:gd name="connsiteY4" fmla="*/ 3236034 h 3236034"/>
                    <a:gd name="connsiteX5" fmla="*/ 0 w 898729"/>
                    <a:gd name="connsiteY5" fmla="*/ 3236034 h 3236034"/>
                    <a:gd name="connsiteX6" fmla="*/ 0 w 898729"/>
                    <a:gd name="connsiteY6" fmla="*/ 3236034 h 3236034"/>
                    <a:gd name="connsiteX7" fmla="*/ 0 w 898729"/>
                    <a:gd name="connsiteY7" fmla="*/ 886926 h 3236034"/>
                    <a:gd name="connsiteX8" fmla="*/ 397829 w 898729"/>
                    <a:gd name="connsiteY8" fmla="*/ 0 h 3236034"/>
                    <a:gd name="connsiteX0" fmla="*/ 397829 w 901981"/>
                    <a:gd name="connsiteY0" fmla="*/ 0 h 3236034"/>
                    <a:gd name="connsiteX1" fmla="*/ 755766 w 901981"/>
                    <a:gd name="connsiteY1" fmla="*/ 202018 h 3236034"/>
                    <a:gd name="connsiteX2" fmla="*/ 802721 w 901981"/>
                    <a:gd name="connsiteY2" fmla="*/ 1099577 h 3236034"/>
                    <a:gd name="connsiteX3" fmla="*/ 792088 w 901981"/>
                    <a:gd name="connsiteY3" fmla="*/ 3236034 h 3236034"/>
                    <a:gd name="connsiteX4" fmla="*/ 792088 w 901981"/>
                    <a:gd name="connsiteY4" fmla="*/ 3236034 h 3236034"/>
                    <a:gd name="connsiteX5" fmla="*/ 0 w 901981"/>
                    <a:gd name="connsiteY5" fmla="*/ 3236034 h 3236034"/>
                    <a:gd name="connsiteX6" fmla="*/ 0 w 901981"/>
                    <a:gd name="connsiteY6" fmla="*/ 3236034 h 3236034"/>
                    <a:gd name="connsiteX7" fmla="*/ 0 w 901981"/>
                    <a:gd name="connsiteY7" fmla="*/ 886926 h 3236034"/>
                    <a:gd name="connsiteX8" fmla="*/ 397829 w 901981"/>
                    <a:gd name="connsiteY8" fmla="*/ 0 h 3236034"/>
                    <a:gd name="connsiteX0" fmla="*/ 397829 w 951558"/>
                    <a:gd name="connsiteY0" fmla="*/ 0 h 3236034"/>
                    <a:gd name="connsiteX1" fmla="*/ 755766 w 951558"/>
                    <a:gd name="connsiteY1" fmla="*/ 202018 h 3236034"/>
                    <a:gd name="connsiteX2" fmla="*/ 802721 w 951558"/>
                    <a:gd name="connsiteY2" fmla="*/ 1099577 h 3236034"/>
                    <a:gd name="connsiteX3" fmla="*/ 792088 w 951558"/>
                    <a:gd name="connsiteY3" fmla="*/ 3236034 h 3236034"/>
                    <a:gd name="connsiteX4" fmla="*/ 792088 w 951558"/>
                    <a:gd name="connsiteY4" fmla="*/ 3236034 h 3236034"/>
                    <a:gd name="connsiteX5" fmla="*/ 0 w 951558"/>
                    <a:gd name="connsiteY5" fmla="*/ 3236034 h 3236034"/>
                    <a:gd name="connsiteX6" fmla="*/ 0 w 951558"/>
                    <a:gd name="connsiteY6" fmla="*/ 3236034 h 3236034"/>
                    <a:gd name="connsiteX7" fmla="*/ 0 w 951558"/>
                    <a:gd name="connsiteY7" fmla="*/ 886926 h 3236034"/>
                    <a:gd name="connsiteX8" fmla="*/ 397829 w 951558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802721"/>
                    <a:gd name="connsiteY0" fmla="*/ 0 h 3236034"/>
                    <a:gd name="connsiteX1" fmla="*/ 802721 w 802721"/>
                    <a:gd name="connsiteY1" fmla="*/ 1099577 h 3236034"/>
                    <a:gd name="connsiteX2" fmla="*/ 792088 w 802721"/>
                    <a:gd name="connsiteY2" fmla="*/ 3236034 h 3236034"/>
                    <a:gd name="connsiteX3" fmla="*/ 792088 w 802721"/>
                    <a:gd name="connsiteY3" fmla="*/ 3236034 h 3236034"/>
                    <a:gd name="connsiteX4" fmla="*/ 0 w 802721"/>
                    <a:gd name="connsiteY4" fmla="*/ 3236034 h 3236034"/>
                    <a:gd name="connsiteX5" fmla="*/ 0 w 802721"/>
                    <a:gd name="connsiteY5" fmla="*/ 3236034 h 3236034"/>
                    <a:gd name="connsiteX6" fmla="*/ 0 w 802721"/>
                    <a:gd name="connsiteY6" fmla="*/ 886926 h 3236034"/>
                    <a:gd name="connsiteX7" fmla="*/ 397829 w 802721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117407"/>
                    <a:gd name="connsiteY0" fmla="*/ 0 h 3236034"/>
                    <a:gd name="connsiteX1" fmla="*/ 802721 w 1117407"/>
                    <a:gd name="connsiteY1" fmla="*/ 1099577 h 3236034"/>
                    <a:gd name="connsiteX2" fmla="*/ 792088 w 1117407"/>
                    <a:gd name="connsiteY2" fmla="*/ 3236034 h 3236034"/>
                    <a:gd name="connsiteX3" fmla="*/ 792088 w 1117407"/>
                    <a:gd name="connsiteY3" fmla="*/ 3236034 h 3236034"/>
                    <a:gd name="connsiteX4" fmla="*/ 0 w 1117407"/>
                    <a:gd name="connsiteY4" fmla="*/ 3236034 h 3236034"/>
                    <a:gd name="connsiteX5" fmla="*/ 0 w 1117407"/>
                    <a:gd name="connsiteY5" fmla="*/ 3236034 h 3236034"/>
                    <a:gd name="connsiteX6" fmla="*/ 0 w 1117407"/>
                    <a:gd name="connsiteY6" fmla="*/ 886926 h 3236034"/>
                    <a:gd name="connsiteX7" fmla="*/ 397829 w 1117407"/>
                    <a:gd name="connsiteY7" fmla="*/ 0 h 3236034"/>
                    <a:gd name="connsiteX0" fmla="*/ 397829 w 1125562"/>
                    <a:gd name="connsiteY0" fmla="*/ 0 h 3236034"/>
                    <a:gd name="connsiteX1" fmla="*/ 813354 w 1125562"/>
                    <a:gd name="connsiteY1" fmla="*/ 1344126 h 3236034"/>
                    <a:gd name="connsiteX2" fmla="*/ 792088 w 1125562"/>
                    <a:gd name="connsiteY2" fmla="*/ 3236034 h 3236034"/>
                    <a:gd name="connsiteX3" fmla="*/ 792088 w 1125562"/>
                    <a:gd name="connsiteY3" fmla="*/ 3236034 h 3236034"/>
                    <a:gd name="connsiteX4" fmla="*/ 0 w 1125562"/>
                    <a:gd name="connsiteY4" fmla="*/ 3236034 h 3236034"/>
                    <a:gd name="connsiteX5" fmla="*/ 0 w 1125562"/>
                    <a:gd name="connsiteY5" fmla="*/ 3236034 h 3236034"/>
                    <a:gd name="connsiteX6" fmla="*/ 0 w 1125562"/>
                    <a:gd name="connsiteY6" fmla="*/ 886926 h 3236034"/>
                    <a:gd name="connsiteX7" fmla="*/ 397829 w 1125562"/>
                    <a:gd name="connsiteY7" fmla="*/ 0 h 3236034"/>
                    <a:gd name="connsiteX0" fmla="*/ 397829 w 1109289"/>
                    <a:gd name="connsiteY0" fmla="*/ 0 h 3236034"/>
                    <a:gd name="connsiteX1" fmla="*/ 792089 w 1109289"/>
                    <a:gd name="connsiteY1" fmla="*/ 1312228 h 3236034"/>
                    <a:gd name="connsiteX2" fmla="*/ 792088 w 1109289"/>
                    <a:gd name="connsiteY2" fmla="*/ 3236034 h 3236034"/>
                    <a:gd name="connsiteX3" fmla="*/ 792088 w 1109289"/>
                    <a:gd name="connsiteY3" fmla="*/ 3236034 h 3236034"/>
                    <a:gd name="connsiteX4" fmla="*/ 0 w 1109289"/>
                    <a:gd name="connsiteY4" fmla="*/ 3236034 h 3236034"/>
                    <a:gd name="connsiteX5" fmla="*/ 0 w 1109289"/>
                    <a:gd name="connsiteY5" fmla="*/ 3236034 h 3236034"/>
                    <a:gd name="connsiteX6" fmla="*/ 0 w 1109289"/>
                    <a:gd name="connsiteY6" fmla="*/ 886926 h 3236034"/>
                    <a:gd name="connsiteX7" fmla="*/ 397829 w 1109289"/>
                    <a:gd name="connsiteY7" fmla="*/ 0 h 3236034"/>
                    <a:gd name="connsiteX0" fmla="*/ 397829 w 1076274"/>
                    <a:gd name="connsiteY0" fmla="*/ 0 h 3236034"/>
                    <a:gd name="connsiteX1" fmla="*/ 792089 w 1076274"/>
                    <a:gd name="connsiteY1" fmla="*/ 1312228 h 3236034"/>
                    <a:gd name="connsiteX2" fmla="*/ 792088 w 1076274"/>
                    <a:gd name="connsiteY2" fmla="*/ 3236034 h 3236034"/>
                    <a:gd name="connsiteX3" fmla="*/ 792088 w 1076274"/>
                    <a:gd name="connsiteY3" fmla="*/ 3236034 h 3236034"/>
                    <a:gd name="connsiteX4" fmla="*/ 0 w 1076274"/>
                    <a:gd name="connsiteY4" fmla="*/ 3236034 h 3236034"/>
                    <a:gd name="connsiteX5" fmla="*/ 0 w 1076274"/>
                    <a:gd name="connsiteY5" fmla="*/ 3236034 h 3236034"/>
                    <a:gd name="connsiteX6" fmla="*/ 0 w 1076274"/>
                    <a:gd name="connsiteY6" fmla="*/ 886926 h 3236034"/>
                    <a:gd name="connsiteX7" fmla="*/ 397829 w 1076274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84929"/>
                    <a:gd name="connsiteY0" fmla="*/ 0 h 3236034"/>
                    <a:gd name="connsiteX1" fmla="*/ 930312 w 1184929"/>
                    <a:gd name="connsiteY1" fmla="*/ 1142108 h 3236034"/>
                    <a:gd name="connsiteX2" fmla="*/ 792088 w 1184929"/>
                    <a:gd name="connsiteY2" fmla="*/ 3236034 h 3236034"/>
                    <a:gd name="connsiteX3" fmla="*/ 792088 w 1184929"/>
                    <a:gd name="connsiteY3" fmla="*/ 3236034 h 3236034"/>
                    <a:gd name="connsiteX4" fmla="*/ 0 w 1184929"/>
                    <a:gd name="connsiteY4" fmla="*/ 3236034 h 3236034"/>
                    <a:gd name="connsiteX5" fmla="*/ 0 w 1184929"/>
                    <a:gd name="connsiteY5" fmla="*/ 3236034 h 3236034"/>
                    <a:gd name="connsiteX6" fmla="*/ 0 w 1184929"/>
                    <a:gd name="connsiteY6" fmla="*/ 886926 h 3236034"/>
                    <a:gd name="connsiteX7" fmla="*/ 397829 w 1184929"/>
                    <a:gd name="connsiteY7" fmla="*/ 0 h 3236034"/>
                    <a:gd name="connsiteX0" fmla="*/ 397829 w 1111112"/>
                    <a:gd name="connsiteY0" fmla="*/ 0 h 3236034"/>
                    <a:gd name="connsiteX1" fmla="*/ 930312 w 1111112"/>
                    <a:gd name="connsiteY1" fmla="*/ 1142108 h 3236034"/>
                    <a:gd name="connsiteX2" fmla="*/ 792088 w 1111112"/>
                    <a:gd name="connsiteY2" fmla="*/ 3236034 h 3236034"/>
                    <a:gd name="connsiteX3" fmla="*/ 792088 w 1111112"/>
                    <a:gd name="connsiteY3" fmla="*/ 3236034 h 3236034"/>
                    <a:gd name="connsiteX4" fmla="*/ 0 w 1111112"/>
                    <a:gd name="connsiteY4" fmla="*/ 3236034 h 3236034"/>
                    <a:gd name="connsiteX5" fmla="*/ 0 w 1111112"/>
                    <a:gd name="connsiteY5" fmla="*/ 3236034 h 3236034"/>
                    <a:gd name="connsiteX6" fmla="*/ 0 w 1111112"/>
                    <a:gd name="connsiteY6" fmla="*/ 886926 h 3236034"/>
                    <a:gd name="connsiteX7" fmla="*/ 397829 w 1111112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1550"/>
                    <a:gd name="connsiteY0" fmla="*/ 0 h 3236034"/>
                    <a:gd name="connsiteX1" fmla="*/ 930312 w 1151550"/>
                    <a:gd name="connsiteY1" fmla="*/ 1142108 h 3236034"/>
                    <a:gd name="connsiteX2" fmla="*/ 792088 w 1151550"/>
                    <a:gd name="connsiteY2" fmla="*/ 3236034 h 3236034"/>
                    <a:gd name="connsiteX3" fmla="*/ 792088 w 1151550"/>
                    <a:gd name="connsiteY3" fmla="*/ 3236034 h 3236034"/>
                    <a:gd name="connsiteX4" fmla="*/ 0 w 1151550"/>
                    <a:gd name="connsiteY4" fmla="*/ 3236034 h 3236034"/>
                    <a:gd name="connsiteX5" fmla="*/ 0 w 1151550"/>
                    <a:gd name="connsiteY5" fmla="*/ 3236034 h 3236034"/>
                    <a:gd name="connsiteX6" fmla="*/ 0 w 1151550"/>
                    <a:gd name="connsiteY6" fmla="*/ 886926 h 3236034"/>
                    <a:gd name="connsiteX7" fmla="*/ 397829 w 1151550"/>
                    <a:gd name="connsiteY7" fmla="*/ 0 h 3236034"/>
                    <a:gd name="connsiteX0" fmla="*/ 397829 w 1081399"/>
                    <a:gd name="connsiteY0" fmla="*/ 0 h 3236034"/>
                    <a:gd name="connsiteX1" fmla="*/ 834842 w 1081399"/>
                    <a:gd name="connsiteY1" fmla="*/ 1099578 h 3236034"/>
                    <a:gd name="connsiteX2" fmla="*/ 792088 w 1081399"/>
                    <a:gd name="connsiteY2" fmla="*/ 3236034 h 3236034"/>
                    <a:gd name="connsiteX3" fmla="*/ 792088 w 1081399"/>
                    <a:gd name="connsiteY3" fmla="*/ 3236034 h 3236034"/>
                    <a:gd name="connsiteX4" fmla="*/ 0 w 1081399"/>
                    <a:gd name="connsiteY4" fmla="*/ 3236034 h 3236034"/>
                    <a:gd name="connsiteX5" fmla="*/ 0 w 1081399"/>
                    <a:gd name="connsiteY5" fmla="*/ 3236034 h 3236034"/>
                    <a:gd name="connsiteX6" fmla="*/ 0 w 1081399"/>
                    <a:gd name="connsiteY6" fmla="*/ 886926 h 3236034"/>
                    <a:gd name="connsiteX7" fmla="*/ 397829 w 1081399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43356"/>
                    <a:gd name="connsiteY0" fmla="*/ 0 h 3236034"/>
                    <a:gd name="connsiteX1" fmla="*/ 780289 w 1043356"/>
                    <a:gd name="connsiteY1" fmla="*/ 1216537 h 3236034"/>
                    <a:gd name="connsiteX2" fmla="*/ 792088 w 1043356"/>
                    <a:gd name="connsiteY2" fmla="*/ 3236034 h 3236034"/>
                    <a:gd name="connsiteX3" fmla="*/ 792088 w 1043356"/>
                    <a:gd name="connsiteY3" fmla="*/ 3236034 h 3236034"/>
                    <a:gd name="connsiteX4" fmla="*/ 0 w 1043356"/>
                    <a:gd name="connsiteY4" fmla="*/ 3236034 h 3236034"/>
                    <a:gd name="connsiteX5" fmla="*/ 0 w 1043356"/>
                    <a:gd name="connsiteY5" fmla="*/ 3236034 h 3236034"/>
                    <a:gd name="connsiteX6" fmla="*/ 0 w 1043356"/>
                    <a:gd name="connsiteY6" fmla="*/ 886926 h 3236034"/>
                    <a:gd name="connsiteX7" fmla="*/ 397829 w 1043356"/>
                    <a:gd name="connsiteY7" fmla="*/ 0 h 3236034"/>
                    <a:gd name="connsiteX0" fmla="*/ 397829 w 971742"/>
                    <a:gd name="connsiteY0" fmla="*/ 0 h 3236034"/>
                    <a:gd name="connsiteX1" fmla="*/ 780289 w 971742"/>
                    <a:gd name="connsiteY1" fmla="*/ 1216537 h 3236034"/>
                    <a:gd name="connsiteX2" fmla="*/ 792088 w 971742"/>
                    <a:gd name="connsiteY2" fmla="*/ 3236034 h 3236034"/>
                    <a:gd name="connsiteX3" fmla="*/ 792088 w 971742"/>
                    <a:gd name="connsiteY3" fmla="*/ 3236034 h 3236034"/>
                    <a:gd name="connsiteX4" fmla="*/ 0 w 971742"/>
                    <a:gd name="connsiteY4" fmla="*/ 3236034 h 3236034"/>
                    <a:gd name="connsiteX5" fmla="*/ 0 w 971742"/>
                    <a:gd name="connsiteY5" fmla="*/ 3236034 h 3236034"/>
                    <a:gd name="connsiteX6" fmla="*/ 0 w 971742"/>
                    <a:gd name="connsiteY6" fmla="*/ 886926 h 3236034"/>
                    <a:gd name="connsiteX7" fmla="*/ 397829 w 971742"/>
                    <a:gd name="connsiteY7" fmla="*/ 0 h 3236034"/>
                    <a:gd name="connsiteX0" fmla="*/ 397829 w 1007471"/>
                    <a:gd name="connsiteY0" fmla="*/ 0 h 3236034"/>
                    <a:gd name="connsiteX1" fmla="*/ 780289 w 1007471"/>
                    <a:gd name="connsiteY1" fmla="*/ 1216537 h 3236034"/>
                    <a:gd name="connsiteX2" fmla="*/ 792088 w 1007471"/>
                    <a:gd name="connsiteY2" fmla="*/ 3236034 h 3236034"/>
                    <a:gd name="connsiteX3" fmla="*/ 792088 w 1007471"/>
                    <a:gd name="connsiteY3" fmla="*/ 3236034 h 3236034"/>
                    <a:gd name="connsiteX4" fmla="*/ 0 w 1007471"/>
                    <a:gd name="connsiteY4" fmla="*/ 3236034 h 3236034"/>
                    <a:gd name="connsiteX5" fmla="*/ 0 w 1007471"/>
                    <a:gd name="connsiteY5" fmla="*/ 3236034 h 3236034"/>
                    <a:gd name="connsiteX6" fmla="*/ 0 w 1007471"/>
                    <a:gd name="connsiteY6" fmla="*/ 886926 h 3236034"/>
                    <a:gd name="connsiteX7" fmla="*/ 397829 w 1007471"/>
                    <a:gd name="connsiteY7" fmla="*/ 0 h 3236034"/>
                    <a:gd name="connsiteX0" fmla="*/ 397829 w 983631"/>
                    <a:gd name="connsiteY0" fmla="*/ 0 h 3236034"/>
                    <a:gd name="connsiteX1" fmla="*/ 780289 w 983631"/>
                    <a:gd name="connsiteY1" fmla="*/ 1216537 h 3236034"/>
                    <a:gd name="connsiteX2" fmla="*/ 792088 w 983631"/>
                    <a:gd name="connsiteY2" fmla="*/ 3236034 h 3236034"/>
                    <a:gd name="connsiteX3" fmla="*/ 792088 w 983631"/>
                    <a:gd name="connsiteY3" fmla="*/ 3236034 h 3236034"/>
                    <a:gd name="connsiteX4" fmla="*/ 0 w 983631"/>
                    <a:gd name="connsiteY4" fmla="*/ 3236034 h 3236034"/>
                    <a:gd name="connsiteX5" fmla="*/ 0 w 983631"/>
                    <a:gd name="connsiteY5" fmla="*/ 3236034 h 3236034"/>
                    <a:gd name="connsiteX6" fmla="*/ 0 w 983631"/>
                    <a:gd name="connsiteY6" fmla="*/ 886926 h 3236034"/>
                    <a:gd name="connsiteX7" fmla="*/ 397829 w 983631"/>
                    <a:gd name="connsiteY7" fmla="*/ 0 h 3236034"/>
                    <a:gd name="connsiteX0" fmla="*/ 397829 w 983630"/>
                    <a:gd name="connsiteY0" fmla="*/ 9390 h 3245424"/>
                    <a:gd name="connsiteX1" fmla="*/ 780289 w 983630"/>
                    <a:gd name="connsiteY1" fmla="*/ 1225927 h 3245424"/>
                    <a:gd name="connsiteX2" fmla="*/ 792088 w 983630"/>
                    <a:gd name="connsiteY2" fmla="*/ 3245424 h 3245424"/>
                    <a:gd name="connsiteX3" fmla="*/ 792088 w 983630"/>
                    <a:gd name="connsiteY3" fmla="*/ 3245424 h 3245424"/>
                    <a:gd name="connsiteX4" fmla="*/ 0 w 983630"/>
                    <a:gd name="connsiteY4" fmla="*/ 3245424 h 3245424"/>
                    <a:gd name="connsiteX5" fmla="*/ 0 w 983630"/>
                    <a:gd name="connsiteY5" fmla="*/ 3245424 h 3245424"/>
                    <a:gd name="connsiteX6" fmla="*/ 0 w 983630"/>
                    <a:gd name="connsiteY6" fmla="*/ 896316 h 3245424"/>
                    <a:gd name="connsiteX7" fmla="*/ 397829 w 983630"/>
                    <a:gd name="connsiteY7" fmla="*/ 9390 h 3245424"/>
                    <a:gd name="connsiteX0" fmla="*/ 397829 w 974605"/>
                    <a:gd name="connsiteY0" fmla="*/ 6357 h 3242391"/>
                    <a:gd name="connsiteX1" fmla="*/ 766650 w 974605"/>
                    <a:gd name="connsiteY1" fmla="*/ 1552503 h 3242391"/>
                    <a:gd name="connsiteX2" fmla="*/ 792088 w 974605"/>
                    <a:gd name="connsiteY2" fmla="*/ 3242391 h 3242391"/>
                    <a:gd name="connsiteX3" fmla="*/ 792088 w 974605"/>
                    <a:gd name="connsiteY3" fmla="*/ 3242391 h 3242391"/>
                    <a:gd name="connsiteX4" fmla="*/ 0 w 974605"/>
                    <a:gd name="connsiteY4" fmla="*/ 3242391 h 3242391"/>
                    <a:gd name="connsiteX5" fmla="*/ 0 w 974605"/>
                    <a:gd name="connsiteY5" fmla="*/ 3242391 h 3242391"/>
                    <a:gd name="connsiteX6" fmla="*/ 0 w 974605"/>
                    <a:gd name="connsiteY6" fmla="*/ 893283 h 3242391"/>
                    <a:gd name="connsiteX7" fmla="*/ 397829 w 974605"/>
                    <a:gd name="connsiteY7" fmla="*/ 6357 h 3242391"/>
                    <a:gd name="connsiteX0" fmla="*/ 397829 w 964009"/>
                    <a:gd name="connsiteY0" fmla="*/ 7874 h 3243908"/>
                    <a:gd name="connsiteX1" fmla="*/ 766650 w 964009"/>
                    <a:gd name="connsiteY1" fmla="*/ 1554020 h 3243908"/>
                    <a:gd name="connsiteX2" fmla="*/ 792088 w 964009"/>
                    <a:gd name="connsiteY2" fmla="*/ 3243908 h 3243908"/>
                    <a:gd name="connsiteX3" fmla="*/ 792088 w 964009"/>
                    <a:gd name="connsiteY3" fmla="*/ 3243908 h 3243908"/>
                    <a:gd name="connsiteX4" fmla="*/ 0 w 964009"/>
                    <a:gd name="connsiteY4" fmla="*/ 3243908 h 3243908"/>
                    <a:gd name="connsiteX5" fmla="*/ 0 w 964009"/>
                    <a:gd name="connsiteY5" fmla="*/ 3243908 h 3243908"/>
                    <a:gd name="connsiteX6" fmla="*/ 0 w 964009"/>
                    <a:gd name="connsiteY6" fmla="*/ 894800 h 3243908"/>
                    <a:gd name="connsiteX7" fmla="*/ 397829 w 964009"/>
                    <a:gd name="connsiteY7" fmla="*/ 7874 h 3243908"/>
                    <a:gd name="connsiteX0" fmla="*/ 397829 w 1103655"/>
                    <a:gd name="connsiteY0" fmla="*/ 5470 h 3241504"/>
                    <a:gd name="connsiteX1" fmla="*/ 1096679 w 1103655"/>
                    <a:gd name="connsiteY1" fmla="*/ 590921 h 3241504"/>
                    <a:gd name="connsiteX2" fmla="*/ 766650 w 1103655"/>
                    <a:gd name="connsiteY2" fmla="*/ 1551616 h 3241504"/>
                    <a:gd name="connsiteX3" fmla="*/ 792088 w 1103655"/>
                    <a:gd name="connsiteY3" fmla="*/ 3241504 h 3241504"/>
                    <a:gd name="connsiteX4" fmla="*/ 792088 w 1103655"/>
                    <a:gd name="connsiteY4" fmla="*/ 3241504 h 3241504"/>
                    <a:gd name="connsiteX5" fmla="*/ 0 w 1103655"/>
                    <a:gd name="connsiteY5" fmla="*/ 3241504 h 3241504"/>
                    <a:gd name="connsiteX6" fmla="*/ 0 w 1103655"/>
                    <a:gd name="connsiteY6" fmla="*/ 3241504 h 3241504"/>
                    <a:gd name="connsiteX7" fmla="*/ 0 w 1103655"/>
                    <a:gd name="connsiteY7" fmla="*/ 892396 h 3241504"/>
                    <a:gd name="connsiteX8" fmla="*/ 397829 w 1103655"/>
                    <a:gd name="connsiteY8" fmla="*/ 5470 h 3241504"/>
                    <a:gd name="connsiteX0" fmla="*/ 397829 w 1103454"/>
                    <a:gd name="connsiteY0" fmla="*/ 5470 h 3241504"/>
                    <a:gd name="connsiteX1" fmla="*/ 1096679 w 1103454"/>
                    <a:gd name="connsiteY1" fmla="*/ 590921 h 3241504"/>
                    <a:gd name="connsiteX2" fmla="*/ 754433 w 1103454"/>
                    <a:gd name="connsiteY2" fmla="*/ 1523041 h 3241504"/>
                    <a:gd name="connsiteX3" fmla="*/ 792088 w 1103454"/>
                    <a:gd name="connsiteY3" fmla="*/ 3241504 h 3241504"/>
                    <a:gd name="connsiteX4" fmla="*/ 792088 w 1103454"/>
                    <a:gd name="connsiteY4" fmla="*/ 3241504 h 3241504"/>
                    <a:gd name="connsiteX5" fmla="*/ 0 w 1103454"/>
                    <a:gd name="connsiteY5" fmla="*/ 3241504 h 3241504"/>
                    <a:gd name="connsiteX6" fmla="*/ 0 w 1103454"/>
                    <a:gd name="connsiteY6" fmla="*/ 3241504 h 3241504"/>
                    <a:gd name="connsiteX7" fmla="*/ 0 w 1103454"/>
                    <a:gd name="connsiteY7" fmla="*/ 892396 h 3241504"/>
                    <a:gd name="connsiteX8" fmla="*/ 397829 w 1103454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2304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0399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93682"/>
                    <a:gd name="connsiteY0" fmla="*/ 5721 h 3241755"/>
                    <a:gd name="connsiteX1" fmla="*/ 1188312 w 1193682"/>
                    <a:gd name="connsiteY1" fmla="*/ 572122 h 3241755"/>
                    <a:gd name="connsiteX2" fmla="*/ 754433 w 1193682"/>
                    <a:gd name="connsiteY2" fmla="*/ 1504242 h 3241755"/>
                    <a:gd name="connsiteX3" fmla="*/ 792088 w 1193682"/>
                    <a:gd name="connsiteY3" fmla="*/ 3241755 h 3241755"/>
                    <a:gd name="connsiteX4" fmla="*/ 792088 w 1193682"/>
                    <a:gd name="connsiteY4" fmla="*/ 3241755 h 3241755"/>
                    <a:gd name="connsiteX5" fmla="*/ 0 w 1193682"/>
                    <a:gd name="connsiteY5" fmla="*/ 3241755 h 3241755"/>
                    <a:gd name="connsiteX6" fmla="*/ 0 w 1193682"/>
                    <a:gd name="connsiteY6" fmla="*/ 3241755 h 3241755"/>
                    <a:gd name="connsiteX7" fmla="*/ 0 w 1193682"/>
                    <a:gd name="connsiteY7" fmla="*/ 892647 h 3241755"/>
                    <a:gd name="connsiteX8" fmla="*/ 397829 w 1193682"/>
                    <a:gd name="connsiteY8" fmla="*/ 5721 h 3241755"/>
                    <a:gd name="connsiteX0" fmla="*/ 397829 w 1188313"/>
                    <a:gd name="connsiteY0" fmla="*/ 5721 h 3241755"/>
                    <a:gd name="connsiteX1" fmla="*/ 1188312 w 1188313"/>
                    <a:gd name="connsiteY1" fmla="*/ 572122 h 3241755"/>
                    <a:gd name="connsiteX2" fmla="*/ 754433 w 1188313"/>
                    <a:gd name="connsiteY2" fmla="*/ 1504242 h 3241755"/>
                    <a:gd name="connsiteX3" fmla="*/ 792088 w 1188313"/>
                    <a:gd name="connsiteY3" fmla="*/ 3241755 h 3241755"/>
                    <a:gd name="connsiteX4" fmla="*/ 792088 w 1188313"/>
                    <a:gd name="connsiteY4" fmla="*/ 3241755 h 3241755"/>
                    <a:gd name="connsiteX5" fmla="*/ 0 w 1188313"/>
                    <a:gd name="connsiteY5" fmla="*/ 3241755 h 3241755"/>
                    <a:gd name="connsiteX6" fmla="*/ 0 w 1188313"/>
                    <a:gd name="connsiteY6" fmla="*/ 3241755 h 3241755"/>
                    <a:gd name="connsiteX7" fmla="*/ 0 w 1188313"/>
                    <a:gd name="connsiteY7" fmla="*/ 892647 h 3241755"/>
                    <a:gd name="connsiteX8" fmla="*/ 397829 w 1188313"/>
                    <a:gd name="connsiteY8" fmla="*/ 5721 h 3241755"/>
                    <a:gd name="connsiteX0" fmla="*/ 397829 w 1200430"/>
                    <a:gd name="connsiteY0" fmla="*/ 6518 h 3242552"/>
                    <a:gd name="connsiteX1" fmla="*/ 1188312 w 1200430"/>
                    <a:gd name="connsiteY1" fmla="*/ 572919 h 3242552"/>
                    <a:gd name="connsiteX2" fmla="*/ 754433 w 1200430"/>
                    <a:gd name="connsiteY2" fmla="*/ 1505039 h 3242552"/>
                    <a:gd name="connsiteX3" fmla="*/ 792088 w 1200430"/>
                    <a:gd name="connsiteY3" fmla="*/ 3242552 h 3242552"/>
                    <a:gd name="connsiteX4" fmla="*/ 792088 w 1200430"/>
                    <a:gd name="connsiteY4" fmla="*/ 3242552 h 3242552"/>
                    <a:gd name="connsiteX5" fmla="*/ 0 w 1200430"/>
                    <a:gd name="connsiteY5" fmla="*/ 3242552 h 3242552"/>
                    <a:gd name="connsiteX6" fmla="*/ 0 w 1200430"/>
                    <a:gd name="connsiteY6" fmla="*/ 3242552 h 3242552"/>
                    <a:gd name="connsiteX7" fmla="*/ 0 w 1200430"/>
                    <a:gd name="connsiteY7" fmla="*/ 893444 h 3242552"/>
                    <a:gd name="connsiteX8" fmla="*/ 397829 w 1200430"/>
                    <a:gd name="connsiteY8" fmla="*/ 6518 h 3242552"/>
                    <a:gd name="connsiteX0" fmla="*/ 367285 w 1200000"/>
                    <a:gd name="connsiteY0" fmla="*/ 7711 h 3186595"/>
                    <a:gd name="connsiteX1" fmla="*/ 1188312 w 1200000"/>
                    <a:gd name="connsiteY1" fmla="*/ 516962 h 3186595"/>
                    <a:gd name="connsiteX2" fmla="*/ 754433 w 1200000"/>
                    <a:gd name="connsiteY2" fmla="*/ 1449082 h 3186595"/>
                    <a:gd name="connsiteX3" fmla="*/ 792088 w 1200000"/>
                    <a:gd name="connsiteY3" fmla="*/ 3186595 h 3186595"/>
                    <a:gd name="connsiteX4" fmla="*/ 792088 w 1200000"/>
                    <a:gd name="connsiteY4" fmla="*/ 3186595 h 3186595"/>
                    <a:gd name="connsiteX5" fmla="*/ 0 w 1200000"/>
                    <a:gd name="connsiteY5" fmla="*/ 3186595 h 3186595"/>
                    <a:gd name="connsiteX6" fmla="*/ 0 w 1200000"/>
                    <a:gd name="connsiteY6" fmla="*/ 3186595 h 3186595"/>
                    <a:gd name="connsiteX7" fmla="*/ 0 w 1200000"/>
                    <a:gd name="connsiteY7" fmla="*/ 837487 h 3186595"/>
                    <a:gd name="connsiteX8" fmla="*/ 367285 w 1200000"/>
                    <a:gd name="connsiteY8" fmla="*/ 7711 h 3186595"/>
                    <a:gd name="connsiteX0" fmla="*/ 367285 w 1200505"/>
                    <a:gd name="connsiteY0" fmla="*/ 1566 h 3180450"/>
                    <a:gd name="connsiteX1" fmla="*/ 1188312 w 1200505"/>
                    <a:gd name="connsiteY1" fmla="*/ 510817 h 3180450"/>
                    <a:gd name="connsiteX2" fmla="*/ 754433 w 1200505"/>
                    <a:gd name="connsiteY2" fmla="*/ 1442937 h 3180450"/>
                    <a:gd name="connsiteX3" fmla="*/ 792088 w 1200505"/>
                    <a:gd name="connsiteY3" fmla="*/ 3180450 h 3180450"/>
                    <a:gd name="connsiteX4" fmla="*/ 792088 w 1200505"/>
                    <a:gd name="connsiteY4" fmla="*/ 3180450 h 3180450"/>
                    <a:gd name="connsiteX5" fmla="*/ 0 w 1200505"/>
                    <a:gd name="connsiteY5" fmla="*/ 3180450 h 3180450"/>
                    <a:gd name="connsiteX6" fmla="*/ 0 w 1200505"/>
                    <a:gd name="connsiteY6" fmla="*/ 3180450 h 3180450"/>
                    <a:gd name="connsiteX7" fmla="*/ 0 w 1200505"/>
                    <a:gd name="connsiteY7" fmla="*/ 831342 h 3180450"/>
                    <a:gd name="connsiteX8" fmla="*/ 367285 w 1200505"/>
                    <a:gd name="connsiteY8" fmla="*/ 1566 h 3180450"/>
                    <a:gd name="connsiteX0" fmla="*/ 367858 w 1201078"/>
                    <a:gd name="connsiteY0" fmla="*/ 1566 h 3180450"/>
                    <a:gd name="connsiteX1" fmla="*/ 1188885 w 1201078"/>
                    <a:gd name="connsiteY1" fmla="*/ 510817 h 3180450"/>
                    <a:gd name="connsiteX2" fmla="*/ 755006 w 1201078"/>
                    <a:gd name="connsiteY2" fmla="*/ 1442937 h 3180450"/>
                    <a:gd name="connsiteX3" fmla="*/ 792661 w 1201078"/>
                    <a:gd name="connsiteY3" fmla="*/ 3180450 h 3180450"/>
                    <a:gd name="connsiteX4" fmla="*/ 792661 w 1201078"/>
                    <a:gd name="connsiteY4" fmla="*/ 3180450 h 3180450"/>
                    <a:gd name="connsiteX5" fmla="*/ 573 w 1201078"/>
                    <a:gd name="connsiteY5" fmla="*/ 3180450 h 3180450"/>
                    <a:gd name="connsiteX6" fmla="*/ 573 w 1201078"/>
                    <a:gd name="connsiteY6" fmla="*/ 3180450 h 3180450"/>
                    <a:gd name="connsiteX7" fmla="*/ 573 w 1201078"/>
                    <a:gd name="connsiteY7" fmla="*/ 831342 h 3180450"/>
                    <a:gd name="connsiteX8" fmla="*/ 367858 w 1201078"/>
                    <a:gd name="connsiteY8" fmla="*/ 1566 h 3180450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0085"/>
                    <a:gd name="connsiteY0" fmla="*/ 1764 h 3180648"/>
                    <a:gd name="connsiteX1" fmla="*/ 1237757 w 1240085"/>
                    <a:gd name="connsiteY1" fmla="*/ 520540 h 3180648"/>
                    <a:gd name="connsiteX2" fmla="*/ 755007 w 1240085"/>
                    <a:gd name="connsiteY2" fmla="*/ 1443135 h 3180648"/>
                    <a:gd name="connsiteX3" fmla="*/ 792662 w 1240085"/>
                    <a:gd name="connsiteY3" fmla="*/ 3180648 h 3180648"/>
                    <a:gd name="connsiteX4" fmla="*/ 792662 w 1240085"/>
                    <a:gd name="connsiteY4" fmla="*/ 3180648 h 3180648"/>
                    <a:gd name="connsiteX5" fmla="*/ 574 w 1240085"/>
                    <a:gd name="connsiteY5" fmla="*/ 3180648 h 3180648"/>
                    <a:gd name="connsiteX6" fmla="*/ 574 w 1240085"/>
                    <a:gd name="connsiteY6" fmla="*/ 3180648 h 3180648"/>
                    <a:gd name="connsiteX7" fmla="*/ 574 w 1240085"/>
                    <a:gd name="connsiteY7" fmla="*/ 831540 h 3180648"/>
                    <a:gd name="connsiteX8" fmla="*/ 367859 w 1240085"/>
                    <a:gd name="connsiteY8" fmla="*/ 1764 h 3180648"/>
                    <a:gd name="connsiteX0" fmla="*/ 367859 w 1240086"/>
                    <a:gd name="connsiteY0" fmla="*/ 1764 h 3180648"/>
                    <a:gd name="connsiteX1" fmla="*/ 1237757 w 1240086"/>
                    <a:gd name="connsiteY1" fmla="*/ 520540 h 3180648"/>
                    <a:gd name="connsiteX2" fmla="*/ 755007 w 1240086"/>
                    <a:gd name="connsiteY2" fmla="*/ 1443135 h 3180648"/>
                    <a:gd name="connsiteX3" fmla="*/ 792662 w 1240086"/>
                    <a:gd name="connsiteY3" fmla="*/ 3180648 h 3180648"/>
                    <a:gd name="connsiteX4" fmla="*/ 792662 w 1240086"/>
                    <a:gd name="connsiteY4" fmla="*/ 3180648 h 3180648"/>
                    <a:gd name="connsiteX5" fmla="*/ 574 w 1240086"/>
                    <a:gd name="connsiteY5" fmla="*/ 3180648 h 3180648"/>
                    <a:gd name="connsiteX6" fmla="*/ 574 w 1240086"/>
                    <a:gd name="connsiteY6" fmla="*/ 3180648 h 3180648"/>
                    <a:gd name="connsiteX7" fmla="*/ 574 w 1240086"/>
                    <a:gd name="connsiteY7" fmla="*/ 831540 h 3180648"/>
                    <a:gd name="connsiteX8" fmla="*/ 367859 w 1240086"/>
                    <a:gd name="connsiteY8" fmla="*/ 1764 h 3180648"/>
                    <a:gd name="connsiteX0" fmla="*/ 373394 w 1239532"/>
                    <a:gd name="connsiteY0" fmla="*/ 1562 h 3209021"/>
                    <a:gd name="connsiteX1" fmla="*/ 1237184 w 1239532"/>
                    <a:gd name="connsiteY1" fmla="*/ 548913 h 3209021"/>
                    <a:gd name="connsiteX2" fmla="*/ 754434 w 1239532"/>
                    <a:gd name="connsiteY2" fmla="*/ 1471508 h 3209021"/>
                    <a:gd name="connsiteX3" fmla="*/ 792089 w 1239532"/>
                    <a:gd name="connsiteY3" fmla="*/ 3209021 h 3209021"/>
                    <a:gd name="connsiteX4" fmla="*/ 792089 w 1239532"/>
                    <a:gd name="connsiteY4" fmla="*/ 3209021 h 3209021"/>
                    <a:gd name="connsiteX5" fmla="*/ 1 w 1239532"/>
                    <a:gd name="connsiteY5" fmla="*/ 3209021 h 3209021"/>
                    <a:gd name="connsiteX6" fmla="*/ 1 w 1239532"/>
                    <a:gd name="connsiteY6" fmla="*/ 3209021 h 3209021"/>
                    <a:gd name="connsiteX7" fmla="*/ 1 w 1239532"/>
                    <a:gd name="connsiteY7" fmla="*/ 859913 h 3209021"/>
                    <a:gd name="connsiteX8" fmla="*/ 373394 w 1239532"/>
                    <a:gd name="connsiteY8" fmla="*/ 1562 h 3209021"/>
                    <a:gd name="connsiteX0" fmla="*/ 373393 w 1239758"/>
                    <a:gd name="connsiteY0" fmla="*/ 0 h 3207459"/>
                    <a:gd name="connsiteX1" fmla="*/ 1237183 w 1239758"/>
                    <a:gd name="connsiteY1" fmla="*/ 547351 h 3207459"/>
                    <a:gd name="connsiteX2" fmla="*/ 754433 w 1239758"/>
                    <a:gd name="connsiteY2" fmla="*/ 1469946 h 3207459"/>
                    <a:gd name="connsiteX3" fmla="*/ 792088 w 1239758"/>
                    <a:gd name="connsiteY3" fmla="*/ 3207459 h 3207459"/>
                    <a:gd name="connsiteX4" fmla="*/ 792088 w 1239758"/>
                    <a:gd name="connsiteY4" fmla="*/ 3207459 h 3207459"/>
                    <a:gd name="connsiteX5" fmla="*/ 0 w 1239758"/>
                    <a:gd name="connsiteY5" fmla="*/ 3207459 h 3207459"/>
                    <a:gd name="connsiteX6" fmla="*/ 0 w 1239758"/>
                    <a:gd name="connsiteY6" fmla="*/ 3207459 h 3207459"/>
                    <a:gd name="connsiteX7" fmla="*/ 0 w 1239758"/>
                    <a:gd name="connsiteY7" fmla="*/ 858351 h 3207459"/>
                    <a:gd name="connsiteX8" fmla="*/ 373393 w 1239758"/>
                    <a:gd name="connsiteY8" fmla="*/ 0 h 3207459"/>
                    <a:gd name="connsiteX0" fmla="*/ 380199 w 1246564"/>
                    <a:gd name="connsiteY0" fmla="*/ 0 h 3207459"/>
                    <a:gd name="connsiteX1" fmla="*/ 1243989 w 1246564"/>
                    <a:gd name="connsiteY1" fmla="*/ 547351 h 3207459"/>
                    <a:gd name="connsiteX2" fmla="*/ 761239 w 1246564"/>
                    <a:gd name="connsiteY2" fmla="*/ 1469946 h 3207459"/>
                    <a:gd name="connsiteX3" fmla="*/ 798894 w 1246564"/>
                    <a:gd name="connsiteY3" fmla="*/ 3207459 h 3207459"/>
                    <a:gd name="connsiteX4" fmla="*/ 798894 w 1246564"/>
                    <a:gd name="connsiteY4" fmla="*/ 3207459 h 3207459"/>
                    <a:gd name="connsiteX5" fmla="*/ 6806 w 1246564"/>
                    <a:gd name="connsiteY5" fmla="*/ 3207459 h 3207459"/>
                    <a:gd name="connsiteX6" fmla="*/ 6806 w 1246564"/>
                    <a:gd name="connsiteY6" fmla="*/ 3207459 h 3207459"/>
                    <a:gd name="connsiteX7" fmla="*/ 6806 w 1246564"/>
                    <a:gd name="connsiteY7" fmla="*/ 858351 h 3207459"/>
                    <a:gd name="connsiteX8" fmla="*/ 380199 w 1246564"/>
                    <a:gd name="connsiteY8" fmla="*/ 0 h 3207459"/>
                    <a:gd name="connsiteX0" fmla="*/ 380199 w 1246610"/>
                    <a:gd name="connsiteY0" fmla="*/ 233 h 3207692"/>
                    <a:gd name="connsiteX1" fmla="*/ 1243989 w 1246610"/>
                    <a:gd name="connsiteY1" fmla="*/ 547584 h 3207692"/>
                    <a:gd name="connsiteX2" fmla="*/ 761239 w 1246610"/>
                    <a:gd name="connsiteY2" fmla="*/ 1470179 h 3207692"/>
                    <a:gd name="connsiteX3" fmla="*/ 798894 w 1246610"/>
                    <a:gd name="connsiteY3" fmla="*/ 3207692 h 3207692"/>
                    <a:gd name="connsiteX4" fmla="*/ 798894 w 1246610"/>
                    <a:gd name="connsiteY4" fmla="*/ 3207692 h 3207692"/>
                    <a:gd name="connsiteX5" fmla="*/ 6806 w 1246610"/>
                    <a:gd name="connsiteY5" fmla="*/ 3207692 h 3207692"/>
                    <a:gd name="connsiteX6" fmla="*/ 6806 w 1246610"/>
                    <a:gd name="connsiteY6" fmla="*/ 3207692 h 3207692"/>
                    <a:gd name="connsiteX7" fmla="*/ 6806 w 1246610"/>
                    <a:gd name="connsiteY7" fmla="*/ 858584 h 3207692"/>
                    <a:gd name="connsiteX8" fmla="*/ 380199 w 1246610"/>
                    <a:gd name="connsiteY8" fmla="*/ 233 h 3207692"/>
                    <a:gd name="connsiteX0" fmla="*/ 380199 w 1301393"/>
                    <a:gd name="connsiteY0" fmla="*/ 233 h 3207692"/>
                    <a:gd name="connsiteX1" fmla="*/ 1298970 w 1301393"/>
                    <a:gd name="connsiteY1" fmla="*/ 547584 h 3207692"/>
                    <a:gd name="connsiteX2" fmla="*/ 761239 w 1301393"/>
                    <a:gd name="connsiteY2" fmla="*/ 1470179 h 3207692"/>
                    <a:gd name="connsiteX3" fmla="*/ 798894 w 1301393"/>
                    <a:gd name="connsiteY3" fmla="*/ 3207692 h 3207692"/>
                    <a:gd name="connsiteX4" fmla="*/ 798894 w 1301393"/>
                    <a:gd name="connsiteY4" fmla="*/ 3207692 h 3207692"/>
                    <a:gd name="connsiteX5" fmla="*/ 6806 w 1301393"/>
                    <a:gd name="connsiteY5" fmla="*/ 3207692 h 3207692"/>
                    <a:gd name="connsiteX6" fmla="*/ 6806 w 1301393"/>
                    <a:gd name="connsiteY6" fmla="*/ 3207692 h 3207692"/>
                    <a:gd name="connsiteX7" fmla="*/ 6806 w 1301393"/>
                    <a:gd name="connsiteY7" fmla="*/ 858584 h 3207692"/>
                    <a:gd name="connsiteX8" fmla="*/ 380199 w 1301393"/>
                    <a:gd name="connsiteY8" fmla="*/ 233 h 3207692"/>
                    <a:gd name="connsiteX0" fmla="*/ 380199 w 1301394"/>
                    <a:gd name="connsiteY0" fmla="*/ 233 h 3207692"/>
                    <a:gd name="connsiteX1" fmla="*/ 1298970 w 1301394"/>
                    <a:gd name="connsiteY1" fmla="*/ 547584 h 3207692"/>
                    <a:gd name="connsiteX2" fmla="*/ 761239 w 1301394"/>
                    <a:gd name="connsiteY2" fmla="*/ 1470179 h 3207692"/>
                    <a:gd name="connsiteX3" fmla="*/ 798894 w 1301394"/>
                    <a:gd name="connsiteY3" fmla="*/ 3207692 h 3207692"/>
                    <a:gd name="connsiteX4" fmla="*/ 798894 w 1301394"/>
                    <a:gd name="connsiteY4" fmla="*/ 3207692 h 3207692"/>
                    <a:gd name="connsiteX5" fmla="*/ 6806 w 1301394"/>
                    <a:gd name="connsiteY5" fmla="*/ 3207692 h 3207692"/>
                    <a:gd name="connsiteX6" fmla="*/ 6806 w 1301394"/>
                    <a:gd name="connsiteY6" fmla="*/ 3207692 h 3207692"/>
                    <a:gd name="connsiteX7" fmla="*/ 6806 w 1301394"/>
                    <a:gd name="connsiteY7" fmla="*/ 858584 h 3207692"/>
                    <a:gd name="connsiteX8" fmla="*/ 380199 w 1301394"/>
                    <a:gd name="connsiteY8" fmla="*/ 233 h 3207692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658146 w 1319958"/>
                    <a:gd name="connsiteY0" fmla="*/ 211 h 3207670"/>
                    <a:gd name="connsiteX1" fmla="*/ 1292164 w 1319958"/>
                    <a:gd name="connsiteY1" fmla="*/ 547562 h 3207670"/>
                    <a:gd name="connsiteX2" fmla="*/ 754433 w 1319958"/>
                    <a:gd name="connsiteY2" fmla="*/ 1470157 h 3207670"/>
                    <a:gd name="connsiteX3" fmla="*/ 792088 w 1319958"/>
                    <a:gd name="connsiteY3" fmla="*/ 3207670 h 3207670"/>
                    <a:gd name="connsiteX4" fmla="*/ 792088 w 1319958"/>
                    <a:gd name="connsiteY4" fmla="*/ 3207670 h 3207670"/>
                    <a:gd name="connsiteX5" fmla="*/ 0 w 1319958"/>
                    <a:gd name="connsiteY5" fmla="*/ 3207670 h 3207670"/>
                    <a:gd name="connsiteX6" fmla="*/ 0 w 1319958"/>
                    <a:gd name="connsiteY6" fmla="*/ 3207670 h 3207670"/>
                    <a:gd name="connsiteX7" fmla="*/ 0 w 1319958"/>
                    <a:gd name="connsiteY7" fmla="*/ 858562 h 3207670"/>
                    <a:gd name="connsiteX8" fmla="*/ 658146 w 1319958"/>
                    <a:gd name="connsiteY8" fmla="*/ 211 h 3207670"/>
                    <a:gd name="connsiteX0" fmla="*/ 786963 w 1326878"/>
                    <a:gd name="connsiteY0" fmla="*/ 205 h 3212949"/>
                    <a:gd name="connsiteX1" fmla="*/ 1292164 w 1326878"/>
                    <a:gd name="connsiteY1" fmla="*/ 552841 h 3212949"/>
                    <a:gd name="connsiteX2" fmla="*/ 754433 w 1326878"/>
                    <a:gd name="connsiteY2" fmla="*/ 1475436 h 3212949"/>
                    <a:gd name="connsiteX3" fmla="*/ 792088 w 1326878"/>
                    <a:gd name="connsiteY3" fmla="*/ 3212949 h 3212949"/>
                    <a:gd name="connsiteX4" fmla="*/ 792088 w 1326878"/>
                    <a:gd name="connsiteY4" fmla="*/ 3212949 h 3212949"/>
                    <a:gd name="connsiteX5" fmla="*/ 0 w 1326878"/>
                    <a:gd name="connsiteY5" fmla="*/ 3212949 h 3212949"/>
                    <a:gd name="connsiteX6" fmla="*/ 0 w 1326878"/>
                    <a:gd name="connsiteY6" fmla="*/ 3212949 h 3212949"/>
                    <a:gd name="connsiteX7" fmla="*/ 0 w 1326878"/>
                    <a:gd name="connsiteY7" fmla="*/ 863841 h 3212949"/>
                    <a:gd name="connsiteX8" fmla="*/ 786963 w 1326878"/>
                    <a:gd name="connsiteY8" fmla="*/ 205 h 3212949"/>
                    <a:gd name="connsiteX0" fmla="*/ 786963 w 1279105"/>
                    <a:gd name="connsiteY0" fmla="*/ 234 h 3212978"/>
                    <a:gd name="connsiteX1" fmla="*/ 1240608 w 1279105"/>
                    <a:gd name="connsiteY1" fmla="*/ 522725 h 3212978"/>
                    <a:gd name="connsiteX2" fmla="*/ 754433 w 1279105"/>
                    <a:gd name="connsiteY2" fmla="*/ 1475465 h 3212978"/>
                    <a:gd name="connsiteX3" fmla="*/ 792088 w 1279105"/>
                    <a:gd name="connsiteY3" fmla="*/ 3212978 h 3212978"/>
                    <a:gd name="connsiteX4" fmla="*/ 792088 w 1279105"/>
                    <a:gd name="connsiteY4" fmla="*/ 3212978 h 3212978"/>
                    <a:gd name="connsiteX5" fmla="*/ 0 w 1279105"/>
                    <a:gd name="connsiteY5" fmla="*/ 3212978 h 3212978"/>
                    <a:gd name="connsiteX6" fmla="*/ 0 w 1279105"/>
                    <a:gd name="connsiteY6" fmla="*/ 3212978 h 3212978"/>
                    <a:gd name="connsiteX7" fmla="*/ 0 w 1279105"/>
                    <a:gd name="connsiteY7" fmla="*/ 863870 h 3212978"/>
                    <a:gd name="connsiteX8" fmla="*/ 786963 w 1279105"/>
                    <a:gd name="connsiteY8" fmla="*/ 234 h 3212978"/>
                    <a:gd name="connsiteX0" fmla="*/ 786963 w 1232192"/>
                    <a:gd name="connsiteY0" fmla="*/ 272 h 3213016"/>
                    <a:gd name="connsiteX1" fmla="*/ 1189052 w 1232192"/>
                    <a:gd name="connsiteY1" fmla="*/ 492618 h 3213016"/>
                    <a:gd name="connsiteX2" fmla="*/ 754433 w 1232192"/>
                    <a:gd name="connsiteY2" fmla="*/ 1475503 h 3213016"/>
                    <a:gd name="connsiteX3" fmla="*/ 792088 w 1232192"/>
                    <a:gd name="connsiteY3" fmla="*/ 3213016 h 3213016"/>
                    <a:gd name="connsiteX4" fmla="*/ 792088 w 1232192"/>
                    <a:gd name="connsiteY4" fmla="*/ 3213016 h 3213016"/>
                    <a:gd name="connsiteX5" fmla="*/ 0 w 1232192"/>
                    <a:gd name="connsiteY5" fmla="*/ 3213016 h 3213016"/>
                    <a:gd name="connsiteX6" fmla="*/ 0 w 1232192"/>
                    <a:gd name="connsiteY6" fmla="*/ 3213016 h 3213016"/>
                    <a:gd name="connsiteX7" fmla="*/ 0 w 1232192"/>
                    <a:gd name="connsiteY7" fmla="*/ 863908 h 3213016"/>
                    <a:gd name="connsiteX8" fmla="*/ 786963 w 1232192"/>
                    <a:gd name="connsiteY8" fmla="*/ 272 h 3213016"/>
                    <a:gd name="connsiteX0" fmla="*/ 883632 w 1244333"/>
                    <a:gd name="connsiteY0" fmla="*/ 288 h 3202984"/>
                    <a:gd name="connsiteX1" fmla="*/ 1189052 w 1244333"/>
                    <a:gd name="connsiteY1" fmla="*/ 482586 h 3202984"/>
                    <a:gd name="connsiteX2" fmla="*/ 754433 w 1244333"/>
                    <a:gd name="connsiteY2" fmla="*/ 1465471 h 3202984"/>
                    <a:gd name="connsiteX3" fmla="*/ 792088 w 1244333"/>
                    <a:gd name="connsiteY3" fmla="*/ 3202984 h 3202984"/>
                    <a:gd name="connsiteX4" fmla="*/ 792088 w 1244333"/>
                    <a:gd name="connsiteY4" fmla="*/ 3202984 h 3202984"/>
                    <a:gd name="connsiteX5" fmla="*/ 0 w 1244333"/>
                    <a:gd name="connsiteY5" fmla="*/ 3202984 h 3202984"/>
                    <a:gd name="connsiteX6" fmla="*/ 0 w 1244333"/>
                    <a:gd name="connsiteY6" fmla="*/ 3202984 h 3202984"/>
                    <a:gd name="connsiteX7" fmla="*/ 0 w 1244333"/>
                    <a:gd name="connsiteY7" fmla="*/ 853876 h 3202984"/>
                    <a:gd name="connsiteX8" fmla="*/ 883632 w 1244333"/>
                    <a:gd name="connsiteY8" fmla="*/ 288 h 320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333" h="3202984">
                      <a:moveTo>
                        <a:pt x="883632" y="288"/>
                      </a:moveTo>
                      <a:cubicBezTo>
                        <a:pt x="1159064" y="-7889"/>
                        <a:pt x="1341397" y="158219"/>
                        <a:pt x="1189052" y="482586"/>
                      </a:cubicBezTo>
                      <a:cubicBezTo>
                        <a:pt x="975620" y="911727"/>
                        <a:pt x="739017" y="984814"/>
                        <a:pt x="754433" y="1465471"/>
                      </a:cubicBezTo>
                      <a:cubicBezTo>
                        <a:pt x="763047" y="1992441"/>
                        <a:pt x="773014" y="2384949"/>
                        <a:pt x="792088" y="3202984"/>
                      </a:cubicBezTo>
                      <a:lnTo>
                        <a:pt x="792088" y="3202984"/>
                      </a:lnTo>
                      <a:lnTo>
                        <a:pt x="0" y="3202984"/>
                      </a:lnTo>
                      <a:lnTo>
                        <a:pt x="0" y="3202984"/>
                      </a:lnTo>
                      <a:lnTo>
                        <a:pt x="0" y="853876"/>
                      </a:lnTo>
                      <a:cubicBezTo>
                        <a:pt x="19874" y="235997"/>
                        <a:pt x="377849" y="5161"/>
                        <a:pt x="883632" y="2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Round Same Side Corner Rectangle 8">
                  <a:extLst>
                    <a:ext uri="{FF2B5EF4-FFF2-40B4-BE49-F238E27FC236}">
                      <a16:creationId xmlns="" xmlns:a16="http://schemas.microsoft.com/office/drawing/2014/main" id="{36F504D6-AF00-4A15-AF27-21ED5C2AF092}"/>
                    </a:ext>
                  </a:extLst>
                </p:cNvPr>
                <p:cNvSpPr/>
                <p:nvPr/>
              </p:nvSpPr>
              <p:spPr>
                <a:xfrm rot="10800000">
                  <a:off x="4958576" y="2197645"/>
                  <a:ext cx="1601768" cy="3212297"/>
                </a:xfrm>
                <a:custGeom>
                  <a:avLst/>
                  <a:gdLst>
                    <a:gd name="connsiteX0" fmla="*/ 306000 w 612000"/>
                    <a:gd name="connsiteY0" fmla="*/ 0 h 2817001"/>
                    <a:gd name="connsiteX1" fmla="*/ 306000 w 612000"/>
                    <a:gd name="connsiteY1" fmla="*/ 0 h 2817001"/>
                    <a:gd name="connsiteX2" fmla="*/ 612000 w 612000"/>
                    <a:gd name="connsiteY2" fmla="*/ 306000 h 2817001"/>
                    <a:gd name="connsiteX3" fmla="*/ 612000 w 612000"/>
                    <a:gd name="connsiteY3" fmla="*/ 2817001 h 2817001"/>
                    <a:gd name="connsiteX4" fmla="*/ 612000 w 612000"/>
                    <a:gd name="connsiteY4" fmla="*/ 2817001 h 2817001"/>
                    <a:gd name="connsiteX5" fmla="*/ 0 w 612000"/>
                    <a:gd name="connsiteY5" fmla="*/ 2817001 h 2817001"/>
                    <a:gd name="connsiteX6" fmla="*/ 0 w 612000"/>
                    <a:gd name="connsiteY6" fmla="*/ 2817001 h 2817001"/>
                    <a:gd name="connsiteX7" fmla="*/ 0 w 612000"/>
                    <a:gd name="connsiteY7" fmla="*/ 306000 h 2817001"/>
                    <a:gd name="connsiteX8" fmla="*/ 306000 w 612000"/>
                    <a:gd name="connsiteY8" fmla="*/ 0 h 2817001"/>
                    <a:gd name="connsiteX0" fmla="*/ 25563 w 1192801"/>
                    <a:gd name="connsiteY0" fmla="*/ 0 h 3231671"/>
                    <a:gd name="connsiteX1" fmla="*/ 886801 w 1192801"/>
                    <a:gd name="connsiteY1" fmla="*/ 414670 h 3231671"/>
                    <a:gd name="connsiteX2" fmla="*/ 1192801 w 1192801"/>
                    <a:gd name="connsiteY2" fmla="*/ 720670 h 3231671"/>
                    <a:gd name="connsiteX3" fmla="*/ 1192801 w 1192801"/>
                    <a:gd name="connsiteY3" fmla="*/ 3231671 h 3231671"/>
                    <a:gd name="connsiteX4" fmla="*/ 1192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3231671 h 3231671"/>
                    <a:gd name="connsiteX7" fmla="*/ 580801 w 1192801"/>
                    <a:gd name="connsiteY7" fmla="*/ 720670 h 3231671"/>
                    <a:gd name="connsiteX8" fmla="*/ 25563 w 1192801"/>
                    <a:gd name="connsiteY8" fmla="*/ 0 h 3231671"/>
                    <a:gd name="connsiteX0" fmla="*/ 25563 w 1192801"/>
                    <a:gd name="connsiteY0" fmla="*/ 0 h 3231671"/>
                    <a:gd name="connsiteX1" fmla="*/ 1192801 w 1192801"/>
                    <a:gd name="connsiteY1" fmla="*/ 720670 h 3231671"/>
                    <a:gd name="connsiteX2" fmla="*/ 1192801 w 1192801"/>
                    <a:gd name="connsiteY2" fmla="*/ 3231671 h 3231671"/>
                    <a:gd name="connsiteX3" fmla="*/ 1192801 w 1192801"/>
                    <a:gd name="connsiteY3" fmla="*/ 3231671 h 3231671"/>
                    <a:gd name="connsiteX4" fmla="*/ 580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720670 h 3231671"/>
                    <a:gd name="connsiteX7" fmla="*/ 25563 w 1192801"/>
                    <a:gd name="connsiteY7" fmla="*/ 0 h 3231671"/>
                    <a:gd name="connsiteX0" fmla="*/ 30147 w 1197385"/>
                    <a:gd name="connsiteY0" fmla="*/ 0 h 3231671"/>
                    <a:gd name="connsiteX1" fmla="*/ 1197385 w 1197385"/>
                    <a:gd name="connsiteY1" fmla="*/ 720670 h 3231671"/>
                    <a:gd name="connsiteX2" fmla="*/ 1197385 w 1197385"/>
                    <a:gd name="connsiteY2" fmla="*/ 3231671 h 3231671"/>
                    <a:gd name="connsiteX3" fmla="*/ 1197385 w 1197385"/>
                    <a:gd name="connsiteY3" fmla="*/ 3231671 h 3231671"/>
                    <a:gd name="connsiteX4" fmla="*/ 585385 w 1197385"/>
                    <a:gd name="connsiteY4" fmla="*/ 3231671 h 3231671"/>
                    <a:gd name="connsiteX5" fmla="*/ 585385 w 1197385"/>
                    <a:gd name="connsiteY5" fmla="*/ 3231671 h 3231671"/>
                    <a:gd name="connsiteX6" fmla="*/ 457794 w 1197385"/>
                    <a:gd name="connsiteY6" fmla="*/ 1018382 h 3231671"/>
                    <a:gd name="connsiteX7" fmla="*/ 30147 w 1197385"/>
                    <a:gd name="connsiteY7" fmla="*/ 0 h 3231671"/>
                    <a:gd name="connsiteX0" fmla="*/ 311465 w 1478703"/>
                    <a:gd name="connsiteY0" fmla="*/ 1443 h 3233114"/>
                    <a:gd name="connsiteX1" fmla="*/ 1478703 w 1478703"/>
                    <a:gd name="connsiteY1" fmla="*/ 722113 h 3233114"/>
                    <a:gd name="connsiteX2" fmla="*/ 1478703 w 1478703"/>
                    <a:gd name="connsiteY2" fmla="*/ 3233114 h 3233114"/>
                    <a:gd name="connsiteX3" fmla="*/ 1478703 w 1478703"/>
                    <a:gd name="connsiteY3" fmla="*/ 3233114 h 3233114"/>
                    <a:gd name="connsiteX4" fmla="*/ 866703 w 1478703"/>
                    <a:gd name="connsiteY4" fmla="*/ 3233114 h 3233114"/>
                    <a:gd name="connsiteX5" fmla="*/ 866703 w 1478703"/>
                    <a:gd name="connsiteY5" fmla="*/ 3233114 h 3233114"/>
                    <a:gd name="connsiteX6" fmla="*/ 739112 w 1478703"/>
                    <a:gd name="connsiteY6" fmla="*/ 1019825 h 3233114"/>
                    <a:gd name="connsiteX7" fmla="*/ 15213 w 1478703"/>
                    <a:gd name="connsiteY7" fmla="*/ 1379751 h 3233114"/>
                    <a:gd name="connsiteX8" fmla="*/ 311465 w 1478703"/>
                    <a:gd name="connsiteY8" fmla="*/ 1443 h 3233114"/>
                    <a:gd name="connsiteX0" fmla="*/ 188447 w 1355685"/>
                    <a:gd name="connsiteY0" fmla="*/ 1409 h 3233080"/>
                    <a:gd name="connsiteX1" fmla="*/ 1355685 w 1355685"/>
                    <a:gd name="connsiteY1" fmla="*/ 722079 h 3233080"/>
                    <a:gd name="connsiteX2" fmla="*/ 1355685 w 1355685"/>
                    <a:gd name="connsiteY2" fmla="*/ 3233080 h 3233080"/>
                    <a:gd name="connsiteX3" fmla="*/ 1355685 w 1355685"/>
                    <a:gd name="connsiteY3" fmla="*/ 3233080 h 3233080"/>
                    <a:gd name="connsiteX4" fmla="*/ 743685 w 1355685"/>
                    <a:gd name="connsiteY4" fmla="*/ 3233080 h 3233080"/>
                    <a:gd name="connsiteX5" fmla="*/ 743685 w 1355685"/>
                    <a:gd name="connsiteY5" fmla="*/ 3233080 h 3233080"/>
                    <a:gd name="connsiteX6" fmla="*/ 616094 w 1355685"/>
                    <a:gd name="connsiteY6" fmla="*/ 1019791 h 3233080"/>
                    <a:gd name="connsiteX7" fmla="*/ 30418 w 1355685"/>
                    <a:gd name="connsiteY7" fmla="*/ 1411615 h 3233080"/>
                    <a:gd name="connsiteX8" fmla="*/ 188447 w 1355685"/>
                    <a:gd name="connsiteY8" fmla="*/ 1409 h 3233080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54087 w 1557530"/>
                    <a:gd name="connsiteY0" fmla="*/ 2221 h 3138199"/>
                    <a:gd name="connsiteX1" fmla="*/ 1461837 w 1557530"/>
                    <a:gd name="connsiteY1" fmla="*/ 839849 h 3138199"/>
                    <a:gd name="connsiteX2" fmla="*/ 1557530 w 1557530"/>
                    <a:gd name="connsiteY2" fmla="*/ 3138199 h 3138199"/>
                    <a:gd name="connsiteX3" fmla="*/ 1557530 w 1557530"/>
                    <a:gd name="connsiteY3" fmla="*/ 3138199 h 3138199"/>
                    <a:gd name="connsiteX4" fmla="*/ 945530 w 1557530"/>
                    <a:gd name="connsiteY4" fmla="*/ 3138199 h 3138199"/>
                    <a:gd name="connsiteX5" fmla="*/ 945530 w 1557530"/>
                    <a:gd name="connsiteY5" fmla="*/ 3138199 h 3138199"/>
                    <a:gd name="connsiteX6" fmla="*/ 817939 w 1557530"/>
                    <a:gd name="connsiteY6" fmla="*/ 924910 h 3138199"/>
                    <a:gd name="connsiteX7" fmla="*/ 232263 w 1557530"/>
                    <a:gd name="connsiteY7" fmla="*/ 1316734 h 3138199"/>
                    <a:gd name="connsiteX8" fmla="*/ 454087 w 1557530"/>
                    <a:gd name="connsiteY8" fmla="*/ 2221 h 3138199"/>
                    <a:gd name="connsiteX0" fmla="*/ 458217 w 1561660"/>
                    <a:gd name="connsiteY0" fmla="*/ 54 h 3136032"/>
                    <a:gd name="connsiteX1" fmla="*/ 1465967 w 1561660"/>
                    <a:gd name="connsiteY1" fmla="*/ 837682 h 3136032"/>
                    <a:gd name="connsiteX2" fmla="*/ 1561660 w 1561660"/>
                    <a:gd name="connsiteY2" fmla="*/ 3136032 h 3136032"/>
                    <a:gd name="connsiteX3" fmla="*/ 1561660 w 1561660"/>
                    <a:gd name="connsiteY3" fmla="*/ 3136032 h 3136032"/>
                    <a:gd name="connsiteX4" fmla="*/ 949660 w 1561660"/>
                    <a:gd name="connsiteY4" fmla="*/ 3136032 h 3136032"/>
                    <a:gd name="connsiteX5" fmla="*/ 949660 w 1561660"/>
                    <a:gd name="connsiteY5" fmla="*/ 3136032 h 3136032"/>
                    <a:gd name="connsiteX6" fmla="*/ 822069 w 1561660"/>
                    <a:gd name="connsiteY6" fmla="*/ 922743 h 3136032"/>
                    <a:gd name="connsiteX7" fmla="*/ 236393 w 1561660"/>
                    <a:gd name="connsiteY7" fmla="*/ 1314567 h 3136032"/>
                    <a:gd name="connsiteX8" fmla="*/ 458217 w 1561660"/>
                    <a:gd name="connsiteY8" fmla="*/ 54 h 3136032"/>
                    <a:gd name="connsiteX0" fmla="*/ 458217 w 1561660"/>
                    <a:gd name="connsiteY0" fmla="*/ 53790 h 3189768"/>
                    <a:gd name="connsiteX1" fmla="*/ 1465967 w 1561660"/>
                    <a:gd name="connsiteY1" fmla="*/ 891418 h 3189768"/>
                    <a:gd name="connsiteX2" fmla="*/ 1561660 w 1561660"/>
                    <a:gd name="connsiteY2" fmla="*/ 3189768 h 3189768"/>
                    <a:gd name="connsiteX3" fmla="*/ 1561660 w 1561660"/>
                    <a:gd name="connsiteY3" fmla="*/ 3189768 h 3189768"/>
                    <a:gd name="connsiteX4" fmla="*/ 949660 w 1561660"/>
                    <a:gd name="connsiteY4" fmla="*/ 3189768 h 3189768"/>
                    <a:gd name="connsiteX5" fmla="*/ 949660 w 1561660"/>
                    <a:gd name="connsiteY5" fmla="*/ 3189768 h 3189768"/>
                    <a:gd name="connsiteX6" fmla="*/ 822069 w 1561660"/>
                    <a:gd name="connsiteY6" fmla="*/ 976479 h 3189768"/>
                    <a:gd name="connsiteX7" fmla="*/ 236393 w 1561660"/>
                    <a:gd name="connsiteY7" fmla="*/ 1368303 h 3189768"/>
                    <a:gd name="connsiteX8" fmla="*/ 458217 w 1561660"/>
                    <a:gd name="connsiteY8" fmla="*/ 53790 h 3189768"/>
                    <a:gd name="connsiteX0" fmla="*/ 473561 w 1577004"/>
                    <a:gd name="connsiteY0" fmla="*/ 53790 h 3189768"/>
                    <a:gd name="connsiteX1" fmla="*/ 1481311 w 1577004"/>
                    <a:gd name="connsiteY1" fmla="*/ 891418 h 3189768"/>
                    <a:gd name="connsiteX2" fmla="*/ 1577004 w 1577004"/>
                    <a:gd name="connsiteY2" fmla="*/ 3189768 h 3189768"/>
                    <a:gd name="connsiteX3" fmla="*/ 1577004 w 1577004"/>
                    <a:gd name="connsiteY3" fmla="*/ 3189768 h 3189768"/>
                    <a:gd name="connsiteX4" fmla="*/ 965004 w 1577004"/>
                    <a:gd name="connsiteY4" fmla="*/ 3189768 h 3189768"/>
                    <a:gd name="connsiteX5" fmla="*/ 965004 w 1577004"/>
                    <a:gd name="connsiteY5" fmla="*/ 3189768 h 3189768"/>
                    <a:gd name="connsiteX6" fmla="*/ 837413 w 1577004"/>
                    <a:gd name="connsiteY6" fmla="*/ 976479 h 3189768"/>
                    <a:gd name="connsiteX7" fmla="*/ 251737 w 1577004"/>
                    <a:gd name="connsiteY7" fmla="*/ 1368303 h 3189768"/>
                    <a:gd name="connsiteX8" fmla="*/ 473561 w 1577004"/>
                    <a:gd name="connsiteY8" fmla="*/ 53790 h 3189768"/>
                    <a:gd name="connsiteX0" fmla="*/ 473561 w 1577004"/>
                    <a:gd name="connsiteY0" fmla="*/ 46232 h 3182210"/>
                    <a:gd name="connsiteX1" fmla="*/ 1481311 w 1577004"/>
                    <a:gd name="connsiteY1" fmla="*/ 883860 h 3182210"/>
                    <a:gd name="connsiteX2" fmla="*/ 1577004 w 1577004"/>
                    <a:gd name="connsiteY2" fmla="*/ 3182210 h 3182210"/>
                    <a:gd name="connsiteX3" fmla="*/ 1577004 w 1577004"/>
                    <a:gd name="connsiteY3" fmla="*/ 3182210 h 3182210"/>
                    <a:gd name="connsiteX4" fmla="*/ 965004 w 1577004"/>
                    <a:gd name="connsiteY4" fmla="*/ 3182210 h 3182210"/>
                    <a:gd name="connsiteX5" fmla="*/ 965004 w 1577004"/>
                    <a:gd name="connsiteY5" fmla="*/ 3182210 h 3182210"/>
                    <a:gd name="connsiteX6" fmla="*/ 837413 w 1577004"/>
                    <a:gd name="connsiteY6" fmla="*/ 968921 h 3182210"/>
                    <a:gd name="connsiteX7" fmla="*/ 251737 w 1577004"/>
                    <a:gd name="connsiteY7" fmla="*/ 1360745 h 3182210"/>
                    <a:gd name="connsiteX8" fmla="*/ 473561 w 1577004"/>
                    <a:gd name="connsiteY8" fmla="*/ 46232 h 3182210"/>
                    <a:gd name="connsiteX0" fmla="*/ 473561 w 1577004"/>
                    <a:gd name="connsiteY0" fmla="*/ 77283 h 3213261"/>
                    <a:gd name="connsiteX1" fmla="*/ 1336258 w 1577004"/>
                    <a:gd name="connsiteY1" fmla="*/ 232848 h 3213261"/>
                    <a:gd name="connsiteX2" fmla="*/ 1481311 w 1577004"/>
                    <a:gd name="connsiteY2" fmla="*/ 914911 h 3213261"/>
                    <a:gd name="connsiteX3" fmla="*/ 1577004 w 1577004"/>
                    <a:gd name="connsiteY3" fmla="*/ 3213261 h 3213261"/>
                    <a:gd name="connsiteX4" fmla="*/ 1577004 w 1577004"/>
                    <a:gd name="connsiteY4" fmla="*/ 3213261 h 3213261"/>
                    <a:gd name="connsiteX5" fmla="*/ 965004 w 1577004"/>
                    <a:gd name="connsiteY5" fmla="*/ 3213261 h 3213261"/>
                    <a:gd name="connsiteX6" fmla="*/ 965004 w 1577004"/>
                    <a:gd name="connsiteY6" fmla="*/ 3213261 h 3213261"/>
                    <a:gd name="connsiteX7" fmla="*/ 837413 w 1577004"/>
                    <a:gd name="connsiteY7" fmla="*/ 999972 h 3213261"/>
                    <a:gd name="connsiteX8" fmla="*/ 251737 w 1577004"/>
                    <a:gd name="connsiteY8" fmla="*/ 1391796 h 3213261"/>
                    <a:gd name="connsiteX9" fmla="*/ 473561 w 1577004"/>
                    <a:gd name="connsiteY9" fmla="*/ 77283 h 3213261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10211 h 3146189"/>
                    <a:gd name="connsiteX1" fmla="*/ 1481311 w 1577004"/>
                    <a:gd name="connsiteY1" fmla="*/ 847839 h 3146189"/>
                    <a:gd name="connsiteX2" fmla="*/ 1577004 w 1577004"/>
                    <a:gd name="connsiteY2" fmla="*/ 3146189 h 3146189"/>
                    <a:gd name="connsiteX3" fmla="*/ 1577004 w 1577004"/>
                    <a:gd name="connsiteY3" fmla="*/ 3146189 h 3146189"/>
                    <a:gd name="connsiteX4" fmla="*/ 965004 w 1577004"/>
                    <a:gd name="connsiteY4" fmla="*/ 3146189 h 3146189"/>
                    <a:gd name="connsiteX5" fmla="*/ 965004 w 1577004"/>
                    <a:gd name="connsiteY5" fmla="*/ 3146189 h 3146189"/>
                    <a:gd name="connsiteX6" fmla="*/ 837413 w 1577004"/>
                    <a:gd name="connsiteY6" fmla="*/ 932900 h 3146189"/>
                    <a:gd name="connsiteX7" fmla="*/ 251737 w 1577004"/>
                    <a:gd name="connsiteY7" fmla="*/ 1324724 h 3146189"/>
                    <a:gd name="connsiteX8" fmla="*/ 473561 w 1577004"/>
                    <a:gd name="connsiteY8" fmla="*/ 10211 h 3146189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37413 w 1577004"/>
                    <a:gd name="connsiteY6" fmla="*/ 1004433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38277 w 1577004"/>
                    <a:gd name="connsiteY2" fmla="*/ 960324 h 3217722"/>
                    <a:gd name="connsiteX3" fmla="*/ 1577004 w 1577004"/>
                    <a:gd name="connsiteY3" fmla="*/ 3217722 h 3217722"/>
                    <a:gd name="connsiteX4" fmla="*/ 1577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965004 w 1577004"/>
                    <a:gd name="connsiteY6" fmla="*/ 3217722 h 3217722"/>
                    <a:gd name="connsiteX7" fmla="*/ 879944 w 1577004"/>
                    <a:gd name="connsiteY7" fmla="*/ 1068228 h 3217722"/>
                    <a:gd name="connsiteX8" fmla="*/ 251737 w 1577004"/>
                    <a:gd name="connsiteY8" fmla="*/ 1396257 h 3217722"/>
                    <a:gd name="connsiteX9" fmla="*/ 473561 w 1577004"/>
                    <a:gd name="connsiteY9" fmla="*/ 81744 h 3217722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062 h 3144040"/>
                    <a:gd name="connsiteX1" fmla="*/ 1538277 w 1577004"/>
                    <a:gd name="connsiteY1" fmla="*/ 886642 h 3144040"/>
                    <a:gd name="connsiteX2" fmla="*/ 1577004 w 1577004"/>
                    <a:gd name="connsiteY2" fmla="*/ 3144040 h 3144040"/>
                    <a:gd name="connsiteX3" fmla="*/ 1577004 w 1577004"/>
                    <a:gd name="connsiteY3" fmla="*/ 3144040 h 3144040"/>
                    <a:gd name="connsiteX4" fmla="*/ 965004 w 1577004"/>
                    <a:gd name="connsiteY4" fmla="*/ 3144040 h 3144040"/>
                    <a:gd name="connsiteX5" fmla="*/ 965004 w 1577004"/>
                    <a:gd name="connsiteY5" fmla="*/ 3144040 h 3144040"/>
                    <a:gd name="connsiteX6" fmla="*/ 879944 w 1577004"/>
                    <a:gd name="connsiteY6" fmla="*/ 994546 h 3144040"/>
                    <a:gd name="connsiteX7" fmla="*/ 251737 w 1577004"/>
                    <a:gd name="connsiteY7" fmla="*/ 1322575 h 3144040"/>
                    <a:gd name="connsiteX8" fmla="*/ 473561 w 1577004"/>
                    <a:gd name="connsiteY8" fmla="*/ 8062 h 3144040"/>
                    <a:gd name="connsiteX0" fmla="*/ 473561 w 1577004"/>
                    <a:gd name="connsiteY0" fmla="*/ 16144 h 3152122"/>
                    <a:gd name="connsiteX1" fmla="*/ 1538277 w 1577004"/>
                    <a:gd name="connsiteY1" fmla="*/ 894724 h 3152122"/>
                    <a:gd name="connsiteX2" fmla="*/ 1577004 w 1577004"/>
                    <a:gd name="connsiteY2" fmla="*/ 3152122 h 3152122"/>
                    <a:gd name="connsiteX3" fmla="*/ 1577004 w 1577004"/>
                    <a:gd name="connsiteY3" fmla="*/ 3152122 h 3152122"/>
                    <a:gd name="connsiteX4" fmla="*/ 965004 w 1577004"/>
                    <a:gd name="connsiteY4" fmla="*/ 3152122 h 3152122"/>
                    <a:gd name="connsiteX5" fmla="*/ 965004 w 1577004"/>
                    <a:gd name="connsiteY5" fmla="*/ 3152122 h 3152122"/>
                    <a:gd name="connsiteX6" fmla="*/ 879944 w 1577004"/>
                    <a:gd name="connsiteY6" fmla="*/ 1002628 h 3152122"/>
                    <a:gd name="connsiteX7" fmla="*/ 251737 w 1577004"/>
                    <a:gd name="connsiteY7" fmla="*/ 1330657 h 3152122"/>
                    <a:gd name="connsiteX8" fmla="*/ 473561 w 1577004"/>
                    <a:gd name="connsiteY8" fmla="*/ 16144 h 3152122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88521 w 1591964"/>
                    <a:gd name="connsiteY0" fmla="*/ 30120 h 3166098"/>
                    <a:gd name="connsiteX1" fmla="*/ 1553237 w 1591964"/>
                    <a:gd name="connsiteY1" fmla="*/ 908700 h 3166098"/>
                    <a:gd name="connsiteX2" fmla="*/ 1591964 w 1591964"/>
                    <a:gd name="connsiteY2" fmla="*/ 3166098 h 3166098"/>
                    <a:gd name="connsiteX3" fmla="*/ 1591964 w 1591964"/>
                    <a:gd name="connsiteY3" fmla="*/ 3166098 h 3166098"/>
                    <a:gd name="connsiteX4" fmla="*/ 979964 w 1591964"/>
                    <a:gd name="connsiteY4" fmla="*/ 3166098 h 3166098"/>
                    <a:gd name="connsiteX5" fmla="*/ 979964 w 1591964"/>
                    <a:gd name="connsiteY5" fmla="*/ 3166098 h 3166098"/>
                    <a:gd name="connsiteX6" fmla="*/ 894904 w 1591964"/>
                    <a:gd name="connsiteY6" fmla="*/ 1016604 h 3166098"/>
                    <a:gd name="connsiteX7" fmla="*/ 266697 w 1591964"/>
                    <a:gd name="connsiteY7" fmla="*/ 1344633 h 3166098"/>
                    <a:gd name="connsiteX8" fmla="*/ 488521 w 1591964"/>
                    <a:gd name="connsiteY8" fmla="*/ 30120 h 3166098"/>
                    <a:gd name="connsiteX0" fmla="*/ 488521 w 1591964"/>
                    <a:gd name="connsiteY0" fmla="*/ 9506 h 3145484"/>
                    <a:gd name="connsiteX1" fmla="*/ 1553237 w 1591964"/>
                    <a:gd name="connsiteY1" fmla="*/ 888086 h 3145484"/>
                    <a:gd name="connsiteX2" fmla="*/ 1591964 w 1591964"/>
                    <a:gd name="connsiteY2" fmla="*/ 3145484 h 3145484"/>
                    <a:gd name="connsiteX3" fmla="*/ 1591964 w 1591964"/>
                    <a:gd name="connsiteY3" fmla="*/ 3145484 h 3145484"/>
                    <a:gd name="connsiteX4" fmla="*/ 979964 w 1591964"/>
                    <a:gd name="connsiteY4" fmla="*/ 3145484 h 3145484"/>
                    <a:gd name="connsiteX5" fmla="*/ 979964 w 1591964"/>
                    <a:gd name="connsiteY5" fmla="*/ 3145484 h 3145484"/>
                    <a:gd name="connsiteX6" fmla="*/ 894904 w 1591964"/>
                    <a:gd name="connsiteY6" fmla="*/ 995990 h 3145484"/>
                    <a:gd name="connsiteX7" fmla="*/ 266697 w 1591964"/>
                    <a:gd name="connsiteY7" fmla="*/ 1324019 h 3145484"/>
                    <a:gd name="connsiteX8" fmla="*/ 488521 w 1591964"/>
                    <a:gd name="connsiteY8" fmla="*/ 9506 h 3145484"/>
                    <a:gd name="connsiteX0" fmla="*/ 496444 w 1599887"/>
                    <a:gd name="connsiteY0" fmla="*/ 9506 h 3145484"/>
                    <a:gd name="connsiteX1" fmla="*/ 1561160 w 1599887"/>
                    <a:gd name="connsiteY1" fmla="*/ 888086 h 3145484"/>
                    <a:gd name="connsiteX2" fmla="*/ 1599887 w 1599887"/>
                    <a:gd name="connsiteY2" fmla="*/ 3145484 h 3145484"/>
                    <a:gd name="connsiteX3" fmla="*/ 1599887 w 1599887"/>
                    <a:gd name="connsiteY3" fmla="*/ 3145484 h 3145484"/>
                    <a:gd name="connsiteX4" fmla="*/ 987887 w 1599887"/>
                    <a:gd name="connsiteY4" fmla="*/ 3145484 h 3145484"/>
                    <a:gd name="connsiteX5" fmla="*/ 987887 w 1599887"/>
                    <a:gd name="connsiteY5" fmla="*/ 3145484 h 3145484"/>
                    <a:gd name="connsiteX6" fmla="*/ 902827 w 1599887"/>
                    <a:gd name="connsiteY6" fmla="*/ 995990 h 3145484"/>
                    <a:gd name="connsiteX7" fmla="*/ 274620 w 1599887"/>
                    <a:gd name="connsiteY7" fmla="*/ 1324019 h 3145484"/>
                    <a:gd name="connsiteX8" fmla="*/ 496444 w 1599887"/>
                    <a:gd name="connsiteY8" fmla="*/ 9506 h 3145484"/>
                    <a:gd name="connsiteX0" fmla="*/ 503267 w 1597185"/>
                    <a:gd name="connsiteY0" fmla="*/ 5188 h 3203079"/>
                    <a:gd name="connsiteX1" fmla="*/ 1558458 w 1597185"/>
                    <a:gd name="connsiteY1" fmla="*/ 945681 h 3203079"/>
                    <a:gd name="connsiteX2" fmla="*/ 1597185 w 1597185"/>
                    <a:gd name="connsiteY2" fmla="*/ 3203079 h 3203079"/>
                    <a:gd name="connsiteX3" fmla="*/ 1597185 w 1597185"/>
                    <a:gd name="connsiteY3" fmla="*/ 3203079 h 3203079"/>
                    <a:gd name="connsiteX4" fmla="*/ 985185 w 1597185"/>
                    <a:gd name="connsiteY4" fmla="*/ 3203079 h 3203079"/>
                    <a:gd name="connsiteX5" fmla="*/ 985185 w 1597185"/>
                    <a:gd name="connsiteY5" fmla="*/ 3203079 h 3203079"/>
                    <a:gd name="connsiteX6" fmla="*/ 900125 w 1597185"/>
                    <a:gd name="connsiteY6" fmla="*/ 1053585 h 3203079"/>
                    <a:gd name="connsiteX7" fmla="*/ 271918 w 1597185"/>
                    <a:gd name="connsiteY7" fmla="*/ 1381614 h 3203079"/>
                    <a:gd name="connsiteX8" fmla="*/ 503267 w 1597185"/>
                    <a:gd name="connsiteY8" fmla="*/ 5188 h 3203079"/>
                    <a:gd name="connsiteX0" fmla="*/ 503267 w 1597185"/>
                    <a:gd name="connsiteY0" fmla="*/ 5413 h 3203304"/>
                    <a:gd name="connsiteX1" fmla="*/ 1558458 w 1597185"/>
                    <a:gd name="connsiteY1" fmla="*/ 945906 h 3203304"/>
                    <a:gd name="connsiteX2" fmla="*/ 1597185 w 1597185"/>
                    <a:gd name="connsiteY2" fmla="*/ 3203304 h 3203304"/>
                    <a:gd name="connsiteX3" fmla="*/ 1597185 w 1597185"/>
                    <a:gd name="connsiteY3" fmla="*/ 3203304 h 3203304"/>
                    <a:gd name="connsiteX4" fmla="*/ 985185 w 1597185"/>
                    <a:gd name="connsiteY4" fmla="*/ 3203304 h 3203304"/>
                    <a:gd name="connsiteX5" fmla="*/ 985185 w 1597185"/>
                    <a:gd name="connsiteY5" fmla="*/ 3203304 h 3203304"/>
                    <a:gd name="connsiteX6" fmla="*/ 900125 w 1597185"/>
                    <a:gd name="connsiteY6" fmla="*/ 1053810 h 3203304"/>
                    <a:gd name="connsiteX7" fmla="*/ 271918 w 1597185"/>
                    <a:gd name="connsiteY7" fmla="*/ 1381839 h 3203304"/>
                    <a:gd name="connsiteX8" fmla="*/ 503267 w 1597185"/>
                    <a:gd name="connsiteY8" fmla="*/ 5413 h 3203304"/>
                    <a:gd name="connsiteX0" fmla="*/ 644333 w 1552513"/>
                    <a:gd name="connsiteY0" fmla="*/ 4742 h 3216920"/>
                    <a:gd name="connsiteX1" fmla="*/ 1513786 w 1552513"/>
                    <a:gd name="connsiteY1" fmla="*/ 959522 h 3216920"/>
                    <a:gd name="connsiteX2" fmla="*/ 1552513 w 1552513"/>
                    <a:gd name="connsiteY2" fmla="*/ 3216920 h 3216920"/>
                    <a:gd name="connsiteX3" fmla="*/ 1552513 w 1552513"/>
                    <a:gd name="connsiteY3" fmla="*/ 3216920 h 3216920"/>
                    <a:gd name="connsiteX4" fmla="*/ 940513 w 1552513"/>
                    <a:gd name="connsiteY4" fmla="*/ 3216920 h 3216920"/>
                    <a:gd name="connsiteX5" fmla="*/ 940513 w 1552513"/>
                    <a:gd name="connsiteY5" fmla="*/ 3216920 h 3216920"/>
                    <a:gd name="connsiteX6" fmla="*/ 855453 w 1552513"/>
                    <a:gd name="connsiteY6" fmla="*/ 1067426 h 3216920"/>
                    <a:gd name="connsiteX7" fmla="*/ 227246 w 1552513"/>
                    <a:gd name="connsiteY7" fmla="*/ 1395455 h 3216920"/>
                    <a:gd name="connsiteX8" fmla="*/ 644333 w 1552513"/>
                    <a:gd name="connsiteY8" fmla="*/ 4742 h 3216920"/>
                    <a:gd name="connsiteX0" fmla="*/ 693588 w 1601768"/>
                    <a:gd name="connsiteY0" fmla="*/ 4742 h 3216920"/>
                    <a:gd name="connsiteX1" fmla="*/ 1563041 w 1601768"/>
                    <a:gd name="connsiteY1" fmla="*/ 959522 h 3216920"/>
                    <a:gd name="connsiteX2" fmla="*/ 1601768 w 1601768"/>
                    <a:gd name="connsiteY2" fmla="*/ 3216920 h 3216920"/>
                    <a:gd name="connsiteX3" fmla="*/ 1601768 w 1601768"/>
                    <a:gd name="connsiteY3" fmla="*/ 3216920 h 3216920"/>
                    <a:gd name="connsiteX4" fmla="*/ 989768 w 1601768"/>
                    <a:gd name="connsiteY4" fmla="*/ 3216920 h 3216920"/>
                    <a:gd name="connsiteX5" fmla="*/ 989768 w 1601768"/>
                    <a:gd name="connsiteY5" fmla="*/ 3216920 h 3216920"/>
                    <a:gd name="connsiteX6" fmla="*/ 904708 w 1601768"/>
                    <a:gd name="connsiteY6" fmla="*/ 1067426 h 3216920"/>
                    <a:gd name="connsiteX7" fmla="*/ 276501 w 1601768"/>
                    <a:gd name="connsiteY7" fmla="*/ 1395455 h 3216920"/>
                    <a:gd name="connsiteX8" fmla="*/ 693588 w 1601768"/>
                    <a:gd name="connsiteY8" fmla="*/ 4742 h 3216920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119 h 3212297"/>
                    <a:gd name="connsiteX1" fmla="*/ 1563041 w 1601768"/>
                    <a:gd name="connsiteY1" fmla="*/ 954899 h 3212297"/>
                    <a:gd name="connsiteX2" fmla="*/ 1601768 w 1601768"/>
                    <a:gd name="connsiteY2" fmla="*/ 3212297 h 3212297"/>
                    <a:gd name="connsiteX3" fmla="*/ 1601768 w 1601768"/>
                    <a:gd name="connsiteY3" fmla="*/ 3212297 h 3212297"/>
                    <a:gd name="connsiteX4" fmla="*/ 989768 w 1601768"/>
                    <a:gd name="connsiteY4" fmla="*/ 3212297 h 3212297"/>
                    <a:gd name="connsiteX5" fmla="*/ 989768 w 1601768"/>
                    <a:gd name="connsiteY5" fmla="*/ 3212297 h 3212297"/>
                    <a:gd name="connsiteX6" fmla="*/ 904708 w 1601768"/>
                    <a:gd name="connsiteY6" fmla="*/ 1062803 h 3212297"/>
                    <a:gd name="connsiteX7" fmla="*/ 276501 w 1601768"/>
                    <a:gd name="connsiteY7" fmla="*/ 1390832 h 3212297"/>
                    <a:gd name="connsiteX8" fmla="*/ 693588 w 1601768"/>
                    <a:gd name="connsiteY8" fmla="*/ 119 h 321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768" h="3212297">
                      <a:moveTo>
                        <a:pt x="693588" y="119"/>
                      </a:moveTo>
                      <a:cubicBezTo>
                        <a:pt x="979449" y="3664"/>
                        <a:pt x="1431633" y="-71482"/>
                        <a:pt x="1563041" y="954899"/>
                      </a:cubicBezTo>
                      <a:lnTo>
                        <a:pt x="1601768" y="3212297"/>
                      </a:lnTo>
                      <a:lnTo>
                        <a:pt x="1601768" y="3212297"/>
                      </a:lnTo>
                      <a:lnTo>
                        <a:pt x="989768" y="3212297"/>
                      </a:lnTo>
                      <a:lnTo>
                        <a:pt x="989768" y="3212297"/>
                      </a:lnTo>
                      <a:cubicBezTo>
                        <a:pt x="961415" y="2495799"/>
                        <a:pt x="964958" y="1779301"/>
                        <a:pt x="904708" y="1062803"/>
                      </a:cubicBezTo>
                      <a:cubicBezTo>
                        <a:pt x="781622" y="431278"/>
                        <a:pt x="46520" y="738644"/>
                        <a:pt x="276501" y="1390832"/>
                      </a:cubicBezTo>
                      <a:cubicBezTo>
                        <a:pt x="-283870" y="827698"/>
                        <a:pt x="84955" y="-9337"/>
                        <a:pt x="693588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6" name="Group 24">
              <a:extLst>
                <a:ext uri="{FF2B5EF4-FFF2-40B4-BE49-F238E27FC236}">
                  <a16:creationId xmlns="" xmlns:a16="http://schemas.microsoft.com/office/drawing/2014/main" id="{27D55FCE-588D-4FB2-B9D2-D6287B6EBF1C}"/>
                </a:ext>
              </a:extLst>
            </p:cNvPr>
            <p:cNvGrpSpPr/>
            <p:nvPr/>
          </p:nvGrpSpPr>
          <p:grpSpPr>
            <a:xfrm>
              <a:off x="2425921" y="1859611"/>
              <a:ext cx="722803" cy="968883"/>
              <a:chOff x="4174666" y="3101601"/>
              <a:chExt cx="722803" cy="968883"/>
            </a:xfrm>
          </p:grpSpPr>
          <p:sp>
            <p:nvSpPr>
              <p:cNvPr id="15" name="Rectangle 19">
                <a:extLst>
                  <a:ext uri="{FF2B5EF4-FFF2-40B4-BE49-F238E27FC236}">
                    <a16:creationId xmlns="" xmlns:a16="http://schemas.microsoft.com/office/drawing/2014/main" id="{26A100D3-4AFA-4802-A2CF-E2CDE3318A60}"/>
                  </a:ext>
                </a:extLst>
              </p:cNvPr>
              <p:cNvSpPr/>
              <p:nvPr/>
            </p:nvSpPr>
            <p:spPr>
              <a:xfrm>
                <a:off x="4180376" y="3255344"/>
                <a:ext cx="717093" cy="7170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ame 1">
                <a:extLst>
                  <a:ext uri="{FF2B5EF4-FFF2-40B4-BE49-F238E27FC236}">
                    <a16:creationId xmlns="" xmlns:a16="http://schemas.microsoft.com/office/drawing/2014/main" id="{AE87CD58-5C4F-44E3-8E18-43E82659F7C5}"/>
                  </a:ext>
                </a:extLst>
              </p:cNvPr>
              <p:cNvSpPr/>
              <p:nvPr/>
            </p:nvSpPr>
            <p:spPr>
              <a:xfrm>
                <a:off x="4174666" y="3101601"/>
                <a:ext cx="717093" cy="968883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26">
              <a:extLst>
                <a:ext uri="{FF2B5EF4-FFF2-40B4-BE49-F238E27FC236}">
                  <a16:creationId xmlns="" xmlns:a16="http://schemas.microsoft.com/office/drawing/2014/main" id="{5F177FE8-29E3-4B38-9BF3-A86380FFBC41}"/>
                </a:ext>
              </a:extLst>
            </p:cNvPr>
            <p:cNvGrpSpPr/>
            <p:nvPr/>
          </p:nvGrpSpPr>
          <p:grpSpPr>
            <a:xfrm>
              <a:off x="2428776" y="3575580"/>
              <a:ext cx="717093" cy="778956"/>
              <a:chOff x="5737934" y="3255344"/>
              <a:chExt cx="717093" cy="778956"/>
            </a:xfrm>
          </p:grpSpPr>
          <p:sp>
            <p:nvSpPr>
              <p:cNvPr id="13" name="Rectangle 21">
                <a:extLst>
                  <a:ext uri="{FF2B5EF4-FFF2-40B4-BE49-F238E27FC236}">
                    <a16:creationId xmlns="" xmlns:a16="http://schemas.microsoft.com/office/drawing/2014/main" id="{57D75117-3A88-4C71-9D29-6226B09993A4}"/>
                  </a:ext>
                </a:extLst>
              </p:cNvPr>
              <p:cNvSpPr/>
              <p:nvPr/>
            </p:nvSpPr>
            <p:spPr>
              <a:xfrm>
                <a:off x="5737934" y="3255344"/>
                <a:ext cx="717093" cy="71709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21">
                <a:extLst>
                  <a:ext uri="{FF2B5EF4-FFF2-40B4-BE49-F238E27FC236}">
                    <a16:creationId xmlns="" xmlns:a16="http://schemas.microsoft.com/office/drawing/2014/main" id="{D60ACECB-B383-4464-9D5A-31D2E5E162CF}"/>
                  </a:ext>
                </a:extLst>
              </p:cNvPr>
              <p:cNvSpPr/>
              <p:nvPr/>
            </p:nvSpPr>
            <p:spPr>
              <a:xfrm rot="14306008">
                <a:off x="5704639" y="3324674"/>
                <a:ext cx="778004" cy="64124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Freeform: Shape 4">
              <a:extLst>
                <a:ext uri="{FF2B5EF4-FFF2-40B4-BE49-F238E27FC236}">
                  <a16:creationId xmlns="" xmlns:a16="http://schemas.microsoft.com/office/drawing/2014/main" id="{02C48BC2-16BA-4928-A250-09E2B50C34ED}"/>
                </a:ext>
              </a:extLst>
            </p:cNvPr>
            <p:cNvSpPr/>
            <p:nvPr/>
          </p:nvSpPr>
          <p:spPr>
            <a:xfrm>
              <a:off x="1659521" y="1977532"/>
              <a:ext cx="579588" cy="752916"/>
            </a:xfrm>
            <a:custGeom>
              <a:avLst/>
              <a:gdLst/>
              <a:ahLst/>
              <a:cxnLst/>
              <a:rect l="l" t="t" r="r" b="b"/>
              <a:pathLst>
                <a:path w="347365" h="451246">
                  <a:moveTo>
                    <a:pt x="170260" y="0"/>
                  </a:moveTo>
                  <a:cubicBezTo>
                    <a:pt x="202605" y="0"/>
                    <a:pt x="231131" y="5209"/>
                    <a:pt x="255836" y="15627"/>
                  </a:cubicBezTo>
                  <a:cubicBezTo>
                    <a:pt x="280541" y="26045"/>
                    <a:pt x="299542" y="41374"/>
                    <a:pt x="312837" y="61614"/>
                  </a:cubicBezTo>
                  <a:cubicBezTo>
                    <a:pt x="326132" y="81855"/>
                    <a:pt x="333276" y="104775"/>
                    <a:pt x="334268" y="130373"/>
                  </a:cubicBezTo>
                  <a:lnTo>
                    <a:pt x="278904" y="134540"/>
                  </a:lnTo>
                  <a:cubicBezTo>
                    <a:pt x="275928" y="106957"/>
                    <a:pt x="265857" y="86121"/>
                    <a:pt x="248692" y="72032"/>
                  </a:cubicBezTo>
                  <a:cubicBezTo>
                    <a:pt x="231527" y="57943"/>
                    <a:pt x="206177" y="50899"/>
                    <a:pt x="172641" y="50899"/>
                  </a:cubicBezTo>
                  <a:cubicBezTo>
                    <a:pt x="137716" y="50899"/>
                    <a:pt x="112266" y="57298"/>
                    <a:pt x="96292" y="70098"/>
                  </a:cubicBezTo>
                  <a:cubicBezTo>
                    <a:pt x="80318" y="82897"/>
                    <a:pt x="72331" y="98325"/>
                    <a:pt x="72331" y="116383"/>
                  </a:cubicBezTo>
                  <a:cubicBezTo>
                    <a:pt x="72331" y="132060"/>
                    <a:pt x="77986" y="144958"/>
                    <a:pt x="89297" y="155079"/>
                  </a:cubicBezTo>
                  <a:cubicBezTo>
                    <a:pt x="100410" y="165199"/>
                    <a:pt x="129431" y="175567"/>
                    <a:pt x="176362" y="186184"/>
                  </a:cubicBezTo>
                  <a:cubicBezTo>
                    <a:pt x="223292" y="196800"/>
                    <a:pt x="255489" y="206077"/>
                    <a:pt x="272951" y="214014"/>
                  </a:cubicBezTo>
                  <a:cubicBezTo>
                    <a:pt x="298351" y="225722"/>
                    <a:pt x="317104" y="240555"/>
                    <a:pt x="329208" y="258514"/>
                  </a:cubicBezTo>
                  <a:cubicBezTo>
                    <a:pt x="341313" y="276473"/>
                    <a:pt x="347365" y="297160"/>
                    <a:pt x="347365" y="320575"/>
                  </a:cubicBezTo>
                  <a:cubicBezTo>
                    <a:pt x="347365" y="343793"/>
                    <a:pt x="340718" y="365670"/>
                    <a:pt x="327422" y="386209"/>
                  </a:cubicBezTo>
                  <a:cubicBezTo>
                    <a:pt x="314127" y="406747"/>
                    <a:pt x="295027" y="422721"/>
                    <a:pt x="270123" y="434131"/>
                  </a:cubicBezTo>
                  <a:cubicBezTo>
                    <a:pt x="245220" y="445541"/>
                    <a:pt x="217190" y="451246"/>
                    <a:pt x="186036" y="451246"/>
                  </a:cubicBezTo>
                  <a:cubicBezTo>
                    <a:pt x="146547" y="451246"/>
                    <a:pt x="113457" y="445492"/>
                    <a:pt x="86767" y="433982"/>
                  </a:cubicBezTo>
                  <a:cubicBezTo>
                    <a:pt x="60077" y="422473"/>
                    <a:pt x="39142" y="405159"/>
                    <a:pt x="23962" y="382041"/>
                  </a:cubicBezTo>
                  <a:cubicBezTo>
                    <a:pt x="8781" y="358923"/>
                    <a:pt x="794" y="332779"/>
                    <a:pt x="0" y="303609"/>
                  </a:cubicBezTo>
                  <a:lnTo>
                    <a:pt x="54472" y="298846"/>
                  </a:lnTo>
                  <a:cubicBezTo>
                    <a:pt x="57051" y="320675"/>
                    <a:pt x="63054" y="338584"/>
                    <a:pt x="72480" y="352573"/>
                  </a:cubicBezTo>
                  <a:cubicBezTo>
                    <a:pt x="81906" y="366563"/>
                    <a:pt x="96540" y="377874"/>
                    <a:pt x="116384" y="386506"/>
                  </a:cubicBezTo>
                  <a:cubicBezTo>
                    <a:pt x="136228" y="395138"/>
                    <a:pt x="158552" y="399454"/>
                    <a:pt x="183357" y="399454"/>
                  </a:cubicBezTo>
                  <a:cubicBezTo>
                    <a:pt x="205383" y="399454"/>
                    <a:pt x="224830" y="396180"/>
                    <a:pt x="241697" y="389632"/>
                  </a:cubicBezTo>
                  <a:cubicBezTo>
                    <a:pt x="258565" y="383083"/>
                    <a:pt x="271116" y="374104"/>
                    <a:pt x="279351" y="362694"/>
                  </a:cubicBezTo>
                  <a:cubicBezTo>
                    <a:pt x="287586" y="351284"/>
                    <a:pt x="291704" y="338832"/>
                    <a:pt x="291704" y="325338"/>
                  </a:cubicBezTo>
                  <a:cubicBezTo>
                    <a:pt x="291704" y="311646"/>
                    <a:pt x="287735" y="299690"/>
                    <a:pt x="279797" y="289470"/>
                  </a:cubicBezTo>
                  <a:cubicBezTo>
                    <a:pt x="271860" y="279251"/>
                    <a:pt x="258763" y="270668"/>
                    <a:pt x="240507" y="263723"/>
                  </a:cubicBezTo>
                  <a:cubicBezTo>
                    <a:pt x="228799" y="259159"/>
                    <a:pt x="202903" y="252065"/>
                    <a:pt x="162818" y="242441"/>
                  </a:cubicBezTo>
                  <a:cubicBezTo>
                    <a:pt x="122734" y="232816"/>
                    <a:pt x="94655" y="223738"/>
                    <a:pt x="78582" y="215205"/>
                  </a:cubicBezTo>
                  <a:cubicBezTo>
                    <a:pt x="57746" y="204291"/>
                    <a:pt x="42218" y="190748"/>
                    <a:pt x="31998" y="174575"/>
                  </a:cubicBezTo>
                  <a:cubicBezTo>
                    <a:pt x="21779" y="158402"/>
                    <a:pt x="16669" y="140295"/>
                    <a:pt x="16669" y="120253"/>
                  </a:cubicBezTo>
                  <a:cubicBezTo>
                    <a:pt x="16669" y="98226"/>
                    <a:pt x="22920" y="77638"/>
                    <a:pt x="35422" y="58489"/>
                  </a:cubicBezTo>
                  <a:cubicBezTo>
                    <a:pt x="47923" y="39340"/>
                    <a:pt x="66179" y="24804"/>
                    <a:pt x="90190" y="14882"/>
                  </a:cubicBezTo>
                  <a:cubicBezTo>
                    <a:pt x="114201" y="4961"/>
                    <a:pt x="140891" y="0"/>
                    <a:pt x="170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="" xmlns:a16="http://schemas.microsoft.com/office/drawing/2014/main" id="{2498DC8F-01D5-465C-BAA8-401CF0CAC43C}"/>
                </a:ext>
              </a:extLst>
            </p:cNvPr>
            <p:cNvSpPr/>
            <p:nvPr/>
          </p:nvSpPr>
          <p:spPr>
            <a:xfrm>
              <a:off x="1660764" y="2784812"/>
              <a:ext cx="577103" cy="728085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="" xmlns:a16="http://schemas.microsoft.com/office/drawing/2014/main" id="{9634F020-DC39-4105-8314-199549206FB1}"/>
                </a:ext>
              </a:extLst>
            </p:cNvPr>
            <p:cNvSpPr/>
            <p:nvPr/>
          </p:nvSpPr>
          <p:spPr>
            <a:xfrm>
              <a:off x="1677649" y="3567261"/>
              <a:ext cx="543332" cy="728085"/>
            </a:xfrm>
            <a:custGeom>
              <a:avLst/>
              <a:gdLst/>
              <a:ahLst/>
              <a:cxnLst/>
              <a:rect l="l" t="t" r="r" b="b"/>
              <a:pathLst>
                <a:path w="325636" h="436364">
                  <a:moveTo>
                    <a:pt x="0" y="0"/>
                  </a:moveTo>
                  <a:lnTo>
                    <a:pt x="315516" y="0"/>
                  </a:lnTo>
                  <a:lnTo>
                    <a:pt x="315516" y="51495"/>
                  </a:lnTo>
                  <a:lnTo>
                    <a:pt x="57746" y="51495"/>
                  </a:lnTo>
                  <a:lnTo>
                    <a:pt x="57746" y="185142"/>
                  </a:lnTo>
                  <a:lnTo>
                    <a:pt x="299145" y="185142"/>
                  </a:lnTo>
                  <a:lnTo>
                    <a:pt x="299145" y="236339"/>
                  </a:lnTo>
                  <a:lnTo>
                    <a:pt x="57746" y="236339"/>
                  </a:lnTo>
                  <a:lnTo>
                    <a:pt x="57746" y="384870"/>
                  </a:lnTo>
                  <a:lnTo>
                    <a:pt x="325636" y="384870"/>
                  </a:lnTo>
                  <a:lnTo>
                    <a:pt x="32563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="" xmlns:a16="http://schemas.microsoft.com/office/drawing/2014/main" id="{4F25024C-53F5-440B-8CE9-DF996ABD9E8A}"/>
                </a:ext>
              </a:extLst>
            </p:cNvPr>
            <p:cNvSpPr/>
            <p:nvPr/>
          </p:nvSpPr>
          <p:spPr>
            <a:xfrm>
              <a:off x="1608615" y="4349710"/>
              <a:ext cx="681401" cy="728085"/>
            </a:xfrm>
            <a:custGeom>
              <a:avLst/>
              <a:gdLst/>
              <a:ahLst/>
              <a:cxnLst/>
              <a:rect l="l" t="t" r="r" b="b"/>
              <a:pathLst>
                <a:path w="408385" h="436364">
                  <a:moveTo>
                    <a:pt x="197346" y="45839"/>
                  </a:moveTo>
                  <a:cubicBezTo>
                    <a:pt x="191790" y="73819"/>
                    <a:pt x="183952" y="101600"/>
                    <a:pt x="173832" y="129183"/>
                  </a:cubicBezTo>
                  <a:lnTo>
                    <a:pt x="125909" y="257175"/>
                  </a:lnTo>
                  <a:lnTo>
                    <a:pt x="273844" y="257175"/>
                  </a:lnTo>
                  <a:lnTo>
                    <a:pt x="228303" y="136327"/>
                  </a:lnTo>
                  <a:cubicBezTo>
                    <a:pt x="214412" y="99616"/>
                    <a:pt x="204093" y="69453"/>
                    <a:pt x="197346" y="45839"/>
                  </a:cubicBezTo>
                  <a:close/>
                  <a:moveTo>
                    <a:pt x="167581" y="0"/>
                  </a:moveTo>
                  <a:lnTo>
                    <a:pt x="229791" y="0"/>
                  </a:lnTo>
                  <a:lnTo>
                    <a:pt x="408385" y="436364"/>
                  </a:lnTo>
                  <a:lnTo>
                    <a:pt x="342603" y="436364"/>
                  </a:lnTo>
                  <a:lnTo>
                    <a:pt x="291703" y="304205"/>
                  </a:lnTo>
                  <a:lnTo>
                    <a:pt x="109240" y="304205"/>
                  </a:lnTo>
                  <a:lnTo>
                    <a:pt x="61317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="" xmlns:a16="http://schemas.microsoft.com/office/drawing/2014/main" id="{CBF664BA-270D-4580-B3E4-20CAC77176CD}"/>
                </a:ext>
              </a:extLst>
            </p:cNvPr>
            <p:cNvSpPr/>
            <p:nvPr/>
          </p:nvSpPr>
          <p:spPr>
            <a:xfrm>
              <a:off x="1601911" y="5132161"/>
              <a:ext cx="694809" cy="728085"/>
            </a:xfrm>
            <a:custGeom>
              <a:avLst/>
              <a:gdLst/>
              <a:ahLst/>
              <a:cxnLst/>
              <a:rect l="l" t="t" r="r" b="b"/>
              <a:pathLst>
                <a:path w="416421" h="436364">
                  <a:moveTo>
                    <a:pt x="0" y="0"/>
                  </a:moveTo>
                  <a:lnTo>
                    <a:pt x="86916" y="0"/>
                  </a:lnTo>
                  <a:lnTo>
                    <a:pt x="190202" y="308967"/>
                  </a:lnTo>
                  <a:cubicBezTo>
                    <a:pt x="199727" y="337741"/>
                    <a:pt x="206673" y="359271"/>
                    <a:pt x="211038" y="373559"/>
                  </a:cubicBezTo>
                  <a:cubicBezTo>
                    <a:pt x="215999" y="357684"/>
                    <a:pt x="223738" y="334367"/>
                    <a:pt x="234255" y="303609"/>
                  </a:cubicBezTo>
                  <a:lnTo>
                    <a:pt x="338733" y="0"/>
                  </a:lnTo>
                  <a:lnTo>
                    <a:pt x="416421" y="0"/>
                  </a:lnTo>
                  <a:lnTo>
                    <a:pt x="416421" y="436364"/>
                  </a:lnTo>
                  <a:lnTo>
                    <a:pt x="360759" y="436364"/>
                  </a:lnTo>
                  <a:lnTo>
                    <a:pt x="360759" y="71140"/>
                  </a:lnTo>
                  <a:lnTo>
                    <a:pt x="233958" y="436364"/>
                  </a:lnTo>
                  <a:lnTo>
                    <a:pt x="181868" y="436364"/>
                  </a:lnTo>
                  <a:lnTo>
                    <a:pt x="55662" y="64889"/>
                  </a:lnTo>
                  <a:lnTo>
                    <a:pt x="55662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9620E2D-5D58-43C1-A887-8B22FDBF6A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/>
          <a:stretch/>
        </p:blipFill>
        <p:spPr>
          <a:xfrm>
            <a:off x="7386226" y="188764"/>
            <a:ext cx="4259687" cy="324023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30D576F-D9FB-430B-94CF-01B3A2BA78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4675" r="10303"/>
          <a:stretch/>
        </p:blipFill>
        <p:spPr>
          <a:xfrm>
            <a:off x="546089" y="188764"/>
            <a:ext cx="3812156" cy="337394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B439DA-598E-488D-AD61-3377D372F6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" b="11862"/>
          <a:stretch/>
        </p:blipFill>
        <p:spPr>
          <a:xfrm>
            <a:off x="241493" y="3826371"/>
            <a:ext cx="4532107" cy="284286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E922D9C-AB29-476F-AC40-D5E7F02AE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214" y="3676654"/>
            <a:ext cx="3990109" cy="299258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694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7E770ED-E5E7-4909-89E2-EB01AA86B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74AEB2-EBEA-4E00-897D-ADBA7AF80F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"/>
          <a:stretch/>
        </p:blipFill>
        <p:spPr>
          <a:xfrm>
            <a:off x="6388926" y="0"/>
            <a:ext cx="4536375" cy="3764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8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4BC2883-6083-42C3-B43D-BE09735FC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937" y="1287732"/>
            <a:ext cx="5711288" cy="34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3918857" y="1165490"/>
            <a:ext cx="8023939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r"/>
            <a:r>
              <a:rPr lang="ru-RU" sz="2800" b="1" dirty="0">
                <a:solidFill>
                  <a:schemeClr val="accent2"/>
                </a:solidFill>
                <a:latin typeface="+mj-lt"/>
              </a:rPr>
              <a:t>«Нагружать все больше нас стали почему-то</a:t>
            </a:r>
          </a:p>
          <a:p>
            <a:pPr algn="r"/>
            <a:r>
              <a:rPr lang="ru-RU" sz="2800" b="1" dirty="0">
                <a:solidFill>
                  <a:schemeClr val="accent2"/>
                </a:solidFill>
                <a:latin typeface="+mj-lt"/>
              </a:rPr>
              <a:t>Нынче в школе первый класс – вроде института…»</a:t>
            </a:r>
            <a:endParaRPr lang="en-US" sz="28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C54CE08-FF63-4B4B-A9D6-9271B6A0FBEF}"/>
              </a:ext>
            </a:extLst>
          </p:cNvPr>
          <p:cNvSpPr/>
          <p:nvPr/>
        </p:nvSpPr>
        <p:spPr>
          <a:xfrm rot="5400000">
            <a:off x="8571212" y="3841665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8ECFF13-AD49-4A84-A314-DDA8ACF884F2}"/>
              </a:ext>
            </a:extLst>
          </p:cNvPr>
          <p:cNvSpPr txBox="1"/>
          <p:nvPr/>
        </p:nvSpPr>
        <p:spPr>
          <a:xfrm>
            <a:off x="5988105" y="1616261"/>
            <a:ext cx="565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ru-RU" altLang="ko-K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НАХОДКА</a:t>
            </a:r>
            <a:endParaRPr lang="en-US" altLang="ko-K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0FB47C7-2967-4CC2-ACC3-6E1313632B15}"/>
              </a:ext>
            </a:extLst>
          </p:cNvPr>
          <p:cNvSpPr txBox="1"/>
          <p:nvPr/>
        </p:nvSpPr>
        <p:spPr>
          <a:xfrm>
            <a:off x="2199055" y="77521"/>
            <a:ext cx="757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 56 «Надежда» г. Орска»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A1CF0D6-6151-4849-A815-9EFFC0C1BE8F}"/>
              </a:ext>
            </a:extLst>
          </p:cNvPr>
          <p:cNvSpPr/>
          <p:nvPr/>
        </p:nvSpPr>
        <p:spPr>
          <a:xfrm>
            <a:off x="5624071" y="2331290"/>
            <a:ext cx="6416405" cy="19389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altLang="ko-K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ko-K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STEAM-</a:t>
            </a:r>
            <a:r>
              <a:rPr lang="ru-RU" altLang="ko-K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– </a:t>
            </a:r>
          </a:p>
          <a:p>
            <a:pPr algn="ctr"/>
            <a:r>
              <a:rPr lang="ru-RU" altLang="ko-K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успеха </a:t>
            </a:r>
          </a:p>
          <a:p>
            <a:pPr algn="ctr"/>
            <a:r>
              <a:rPr lang="ru-RU" altLang="ko-KR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возраста»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AC79C96-145E-41D3-AAF9-0BC675A74DD7}"/>
              </a:ext>
            </a:extLst>
          </p:cNvPr>
          <p:cNvSpPr/>
          <p:nvPr/>
        </p:nvSpPr>
        <p:spPr>
          <a:xfrm>
            <a:off x="5140037" y="5395221"/>
            <a:ext cx="7051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ВК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«ЦРР- детский сад № 56» г. Орска»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Донцова Наталья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987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4">
            <a:extLst>
              <a:ext uri="{FF2B5EF4-FFF2-40B4-BE49-F238E27FC236}">
                <a16:creationId xmlns="" xmlns:a16="http://schemas.microsoft.com/office/drawing/2014/main" id="{C273F81E-7486-4780-96F0-DD540A2FDF95}"/>
              </a:ext>
            </a:extLst>
          </p:cNvPr>
          <p:cNvSpPr/>
          <p:nvPr/>
        </p:nvSpPr>
        <p:spPr>
          <a:xfrm>
            <a:off x="7825564" y="2671610"/>
            <a:ext cx="717093" cy="42285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188217D-FCD2-48A8-86BB-9A2607BD6B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5795" y="100196"/>
            <a:ext cx="7855057" cy="2744780"/>
          </a:xfrm>
          <a:prstGeom prst="rect">
            <a:avLst/>
          </a:prstGeom>
        </p:spPr>
      </p:pic>
      <p:grpSp>
        <p:nvGrpSpPr>
          <p:cNvPr id="37" name="Group 48">
            <a:extLst>
              <a:ext uri="{FF2B5EF4-FFF2-40B4-BE49-F238E27FC236}">
                <a16:creationId xmlns="" xmlns:a16="http://schemas.microsoft.com/office/drawing/2014/main" id="{9A65EE91-C4D2-4F25-9924-80C9B35F331B}"/>
              </a:ext>
            </a:extLst>
          </p:cNvPr>
          <p:cNvGrpSpPr/>
          <p:nvPr/>
        </p:nvGrpSpPr>
        <p:grpSpPr>
          <a:xfrm rot="20839120">
            <a:off x="2489193" y="1547281"/>
            <a:ext cx="727828" cy="5134307"/>
            <a:chOff x="1591762" y="960663"/>
            <a:chExt cx="554891" cy="5134307"/>
          </a:xfrm>
        </p:grpSpPr>
        <p:grpSp>
          <p:nvGrpSpPr>
            <p:cNvPr id="38" name="Group 29">
              <a:extLst>
                <a:ext uri="{FF2B5EF4-FFF2-40B4-BE49-F238E27FC236}">
                  <a16:creationId xmlns="" xmlns:a16="http://schemas.microsoft.com/office/drawing/2014/main" id="{E53FC67C-C001-441B-800F-D3F164252902}"/>
                </a:ext>
              </a:extLst>
            </p:cNvPr>
            <p:cNvGrpSpPr/>
            <p:nvPr/>
          </p:nvGrpSpPr>
          <p:grpSpPr>
            <a:xfrm>
              <a:off x="1591766" y="5260360"/>
              <a:ext cx="554887" cy="834610"/>
              <a:chOff x="2195735" y="5121197"/>
              <a:chExt cx="901188" cy="900102"/>
            </a:xfrm>
          </p:grpSpPr>
          <p:sp>
            <p:nvSpPr>
              <p:cNvPr id="51" name="Rectangle 8">
                <a:extLst>
                  <a:ext uri="{FF2B5EF4-FFF2-40B4-BE49-F238E27FC236}">
                    <a16:creationId xmlns="" xmlns:a16="http://schemas.microsoft.com/office/drawing/2014/main" id="{6F1A2144-EB0F-4136-90A3-91200E1C72E6}"/>
                  </a:ext>
                </a:extLst>
              </p:cNvPr>
              <p:cNvSpPr/>
              <p:nvPr/>
            </p:nvSpPr>
            <p:spPr>
              <a:xfrm>
                <a:off x="2195735" y="5121197"/>
                <a:ext cx="901188" cy="900102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Rectangle 8">
                <a:extLst>
                  <a:ext uri="{FF2B5EF4-FFF2-40B4-BE49-F238E27FC236}">
                    <a16:creationId xmlns="" xmlns:a16="http://schemas.microsoft.com/office/drawing/2014/main" id="{5777EBCA-4920-4A59-BB14-7AD1D485A088}"/>
                  </a:ext>
                </a:extLst>
              </p:cNvPr>
              <p:cNvSpPr/>
              <p:nvPr/>
            </p:nvSpPr>
            <p:spPr>
              <a:xfrm>
                <a:off x="2195737" y="5121197"/>
                <a:ext cx="679521" cy="893667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8">
                <a:extLst>
                  <a:ext uri="{FF2B5EF4-FFF2-40B4-BE49-F238E27FC236}">
                    <a16:creationId xmlns="" xmlns:a16="http://schemas.microsoft.com/office/drawing/2014/main" id="{F7DA7A0D-766E-433F-89B4-BF09EB1AF6A9}"/>
                  </a:ext>
                </a:extLst>
              </p:cNvPr>
              <p:cNvSpPr/>
              <p:nvPr/>
            </p:nvSpPr>
            <p:spPr>
              <a:xfrm>
                <a:off x="2195737" y="5121197"/>
                <a:ext cx="450922" cy="894947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Rectangle 8">
                <a:extLst>
                  <a:ext uri="{FF2B5EF4-FFF2-40B4-BE49-F238E27FC236}">
                    <a16:creationId xmlns="" xmlns:a16="http://schemas.microsoft.com/office/drawing/2014/main" id="{84E94F66-262F-4A0A-B50A-96A4BA5DAF02}"/>
                  </a:ext>
                </a:extLst>
              </p:cNvPr>
              <p:cNvSpPr/>
              <p:nvPr/>
            </p:nvSpPr>
            <p:spPr>
              <a:xfrm>
                <a:off x="2195736" y="5121198"/>
                <a:ext cx="448123" cy="895954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ectangle 8">
                <a:extLst>
                  <a:ext uri="{FF2B5EF4-FFF2-40B4-BE49-F238E27FC236}">
                    <a16:creationId xmlns="" xmlns:a16="http://schemas.microsoft.com/office/drawing/2014/main" id="{D02540CD-5599-40B9-848D-24FA71D99A22}"/>
                  </a:ext>
                </a:extLst>
              </p:cNvPr>
              <p:cNvSpPr/>
              <p:nvPr/>
            </p:nvSpPr>
            <p:spPr>
              <a:xfrm>
                <a:off x="2542419" y="5815404"/>
                <a:ext cx="203587" cy="204540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9" name="Group 30">
              <a:extLst>
                <a:ext uri="{FF2B5EF4-FFF2-40B4-BE49-F238E27FC236}">
                  <a16:creationId xmlns="" xmlns:a16="http://schemas.microsoft.com/office/drawing/2014/main" id="{CAB52F16-2BF3-4FCC-9F4D-092DDF86C0BD}"/>
                </a:ext>
              </a:extLst>
            </p:cNvPr>
            <p:cNvGrpSpPr/>
            <p:nvPr/>
          </p:nvGrpSpPr>
          <p:grpSpPr>
            <a:xfrm>
              <a:off x="1591762" y="1084997"/>
              <a:ext cx="554887" cy="4251015"/>
              <a:chOff x="6012160" y="2238734"/>
              <a:chExt cx="713025" cy="3968486"/>
            </a:xfrm>
          </p:grpSpPr>
          <p:grpSp>
            <p:nvGrpSpPr>
              <p:cNvPr id="43" name="Group 33">
                <a:extLst>
                  <a:ext uri="{FF2B5EF4-FFF2-40B4-BE49-F238E27FC236}">
                    <a16:creationId xmlns="" xmlns:a16="http://schemas.microsoft.com/office/drawing/2014/main" id="{465EBB4D-AE74-433A-B54D-F14E0B33B268}"/>
                  </a:ext>
                </a:extLst>
              </p:cNvPr>
              <p:cNvGrpSpPr/>
              <p:nvPr/>
            </p:nvGrpSpPr>
            <p:grpSpPr>
              <a:xfrm>
                <a:off x="6012160" y="5085257"/>
                <a:ext cx="713025" cy="1121963"/>
                <a:chOff x="6012146" y="5085257"/>
                <a:chExt cx="713039" cy="1121963"/>
              </a:xfrm>
            </p:grpSpPr>
            <p:sp>
              <p:nvSpPr>
                <p:cNvPr id="48" name="Rectangle 2">
                  <a:extLst>
                    <a:ext uri="{FF2B5EF4-FFF2-40B4-BE49-F238E27FC236}">
                      <a16:creationId xmlns="" xmlns:a16="http://schemas.microsoft.com/office/drawing/2014/main" id="{447953A2-E608-4A9E-A381-ABEC1F1E89AD}"/>
                    </a:ext>
                  </a:extLst>
                </p:cNvPr>
                <p:cNvSpPr/>
                <p:nvPr/>
              </p:nvSpPr>
              <p:spPr>
                <a:xfrm>
                  <a:off x="6012146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9" name="Rectangle 2">
                  <a:extLst>
                    <a:ext uri="{FF2B5EF4-FFF2-40B4-BE49-F238E27FC236}">
                      <a16:creationId xmlns="" xmlns:a16="http://schemas.microsoft.com/office/drawing/2014/main" id="{71BDC304-5280-4C7A-AADC-B1F9A3432BE0}"/>
                    </a:ext>
                  </a:extLst>
                </p:cNvPr>
                <p:cNvSpPr/>
                <p:nvPr/>
              </p:nvSpPr>
              <p:spPr>
                <a:xfrm>
                  <a:off x="6249862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0" name="Rectangle 2">
                  <a:extLst>
                    <a:ext uri="{FF2B5EF4-FFF2-40B4-BE49-F238E27FC236}">
                      <a16:creationId xmlns="" xmlns:a16="http://schemas.microsoft.com/office/drawing/2014/main" id="{6C2F5895-FEF3-4EE6-919E-74E6433F6417}"/>
                    </a:ext>
                  </a:extLst>
                </p:cNvPr>
                <p:cNvSpPr/>
                <p:nvPr/>
              </p:nvSpPr>
              <p:spPr>
                <a:xfrm>
                  <a:off x="6487585" y="5085257"/>
                  <a:ext cx="237600" cy="112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061" h="4392488">
                      <a:moveTo>
                        <a:pt x="0" y="0"/>
                      </a:moveTo>
                      <a:lnTo>
                        <a:pt x="571061" y="0"/>
                      </a:lnTo>
                      <a:lnTo>
                        <a:pt x="571061" y="4392488"/>
                      </a:lnTo>
                      <a:lnTo>
                        <a:pt x="560315" y="4392488"/>
                      </a:lnTo>
                      <a:cubicBezTo>
                        <a:pt x="531263" y="4268191"/>
                        <a:pt x="419108" y="4176464"/>
                        <a:pt x="285530" y="4176464"/>
                      </a:cubicBezTo>
                      <a:cubicBezTo>
                        <a:pt x="151952" y="4176464"/>
                        <a:pt x="39798" y="4268191"/>
                        <a:pt x="10747" y="4392488"/>
                      </a:cubicBezTo>
                      <a:lnTo>
                        <a:pt x="0" y="4392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44" name="Group 34">
                <a:extLst>
                  <a:ext uri="{FF2B5EF4-FFF2-40B4-BE49-F238E27FC236}">
                    <a16:creationId xmlns="" xmlns:a16="http://schemas.microsoft.com/office/drawing/2014/main" id="{92704E33-0F7C-4407-BE36-3CBA40967581}"/>
                  </a:ext>
                </a:extLst>
              </p:cNvPr>
              <p:cNvGrpSpPr/>
              <p:nvPr/>
            </p:nvGrpSpPr>
            <p:grpSpPr>
              <a:xfrm>
                <a:off x="6012160" y="2238734"/>
                <a:ext cx="713025" cy="2846524"/>
                <a:chOff x="6012160" y="2238734"/>
                <a:chExt cx="713016" cy="2846524"/>
              </a:xfrm>
            </p:grpSpPr>
            <p:sp>
              <p:nvSpPr>
                <p:cNvPr id="45" name="Rectangle 35">
                  <a:extLst>
                    <a:ext uri="{FF2B5EF4-FFF2-40B4-BE49-F238E27FC236}">
                      <a16:creationId xmlns="" xmlns:a16="http://schemas.microsoft.com/office/drawing/2014/main" id="{493B6246-71FE-4CFB-BDAF-5B0908EA4EAB}"/>
                    </a:ext>
                  </a:extLst>
                </p:cNvPr>
                <p:cNvSpPr/>
                <p:nvPr/>
              </p:nvSpPr>
              <p:spPr>
                <a:xfrm>
                  <a:off x="6487576" y="2238734"/>
                  <a:ext cx="237600" cy="284652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Rectangle 36">
                  <a:extLst>
                    <a:ext uri="{FF2B5EF4-FFF2-40B4-BE49-F238E27FC236}">
                      <a16:creationId xmlns="" xmlns:a16="http://schemas.microsoft.com/office/drawing/2014/main" id="{5C90849B-F2FF-4FC4-99E8-CEF6D25791AB}"/>
                    </a:ext>
                  </a:extLst>
                </p:cNvPr>
                <p:cNvSpPr/>
                <p:nvPr/>
              </p:nvSpPr>
              <p:spPr>
                <a:xfrm>
                  <a:off x="6250123" y="2238734"/>
                  <a:ext cx="237600" cy="284652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Rectangle 37">
                  <a:extLst>
                    <a:ext uri="{FF2B5EF4-FFF2-40B4-BE49-F238E27FC236}">
                      <a16:creationId xmlns="" xmlns:a16="http://schemas.microsoft.com/office/drawing/2014/main" id="{0D096A5F-85AF-4BDD-887F-28A8D080D4FF}"/>
                    </a:ext>
                  </a:extLst>
                </p:cNvPr>
                <p:cNvSpPr/>
                <p:nvPr/>
              </p:nvSpPr>
              <p:spPr>
                <a:xfrm>
                  <a:off x="6012160" y="2238734"/>
                  <a:ext cx="237600" cy="284652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40" name="Group 47">
              <a:extLst>
                <a:ext uri="{FF2B5EF4-FFF2-40B4-BE49-F238E27FC236}">
                  <a16:creationId xmlns="" xmlns:a16="http://schemas.microsoft.com/office/drawing/2014/main" id="{B2CB7831-FDDA-4B82-951A-75AD847D0601}"/>
                </a:ext>
              </a:extLst>
            </p:cNvPr>
            <p:cNvGrpSpPr/>
            <p:nvPr/>
          </p:nvGrpSpPr>
          <p:grpSpPr>
            <a:xfrm>
              <a:off x="1591763" y="960663"/>
              <a:ext cx="554886" cy="248668"/>
              <a:chOff x="1591965" y="1739158"/>
              <a:chExt cx="554886" cy="298117"/>
            </a:xfrm>
          </p:grpSpPr>
          <p:sp>
            <p:nvSpPr>
              <p:cNvPr id="41" name="Hexagon 1">
                <a:extLst>
                  <a:ext uri="{FF2B5EF4-FFF2-40B4-BE49-F238E27FC236}">
                    <a16:creationId xmlns="" xmlns:a16="http://schemas.microsoft.com/office/drawing/2014/main" id="{64A46D87-234C-4793-AA38-D3D28593EF42}"/>
                  </a:ext>
                </a:extLst>
              </p:cNvPr>
              <p:cNvSpPr/>
              <p:nvPr/>
            </p:nvSpPr>
            <p:spPr>
              <a:xfrm rot="10800000" flipH="1" flipV="1">
                <a:off x="1591965" y="1739158"/>
                <a:ext cx="554886" cy="298117"/>
              </a:xfrm>
              <a:custGeom>
                <a:avLst/>
                <a:gdLst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138846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574178 w 713024"/>
                  <a:gd name="connsiteY4" fmla="*/ 555383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138846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574178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78928 w 713024"/>
                  <a:gd name="connsiteY2" fmla="*/ 7144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  <a:gd name="connsiteX0" fmla="*/ 0 w 713024"/>
                  <a:gd name="connsiteY0" fmla="*/ 277692 h 555383"/>
                  <a:gd name="connsiteX1" fmla="*/ 217427 w 713024"/>
                  <a:gd name="connsiteY1" fmla="*/ 0 h 555383"/>
                  <a:gd name="connsiteX2" fmla="*/ 486072 w 713024"/>
                  <a:gd name="connsiteY2" fmla="*/ 0 h 555383"/>
                  <a:gd name="connsiteX3" fmla="*/ 713024 w 713024"/>
                  <a:gd name="connsiteY3" fmla="*/ 277692 h 555383"/>
                  <a:gd name="connsiteX4" fmla="*/ 490834 w 713024"/>
                  <a:gd name="connsiteY4" fmla="*/ 553001 h 555383"/>
                  <a:gd name="connsiteX5" fmla="*/ 231715 w 713024"/>
                  <a:gd name="connsiteY5" fmla="*/ 555383 h 555383"/>
                  <a:gd name="connsiteX6" fmla="*/ 0 w 713024"/>
                  <a:gd name="connsiteY6" fmla="*/ 277692 h 555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024" h="555383">
                    <a:moveTo>
                      <a:pt x="0" y="277692"/>
                    </a:moveTo>
                    <a:lnTo>
                      <a:pt x="217427" y="0"/>
                    </a:lnTo>
                    <a:lnTo>
                      <a:pt x="486072" y="0"/>
                    </a:lnTo>
                    <a:lnTo>
                      <a:pt x="713024" y="277692"/>
                    </a:lnTo>
                    <a:lnTo>
                      <a:pt x="490834" y="553001"/>
                    </a:lnTo>
                    <a:lnTo>
                      <a:pt x="231715" y="555383"/>
                    </a:lnTo>
                    <a:lnTo>
                      <a:pt x="0" y="277692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" sy="9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32">
                <a:extLst>
                  <a:ext uri="{FF2B5EF4-FFF2-40B4-BE49-F238E27FC236}">
                    <a16:creationId xmlns="" xmlns:a16="http://schemas.microsoft.com/office/drawing/2014/main" id="{7AAA0F16-235C-49D8-BCE9-428B27713DBE}"/>
                  </a:ext>
                </a:extLst>
              </p:cNvPr>
              <p:cNvSpPr/>
              <p:nvPr/>
            </p:nvSpPr>
            <p:spPr>
              <a:xfrm>
                <a:off x="1792601" y="1830362"/>
                <a:ext cx="153621" cy="11568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2" name="Graphic 1">
            <a:extLst>
              <a:ext uri="{FF2B5EF4-FFF2-40B4-BE49-F238E27FC236}">
                <a16:creationId xmlns="" xmlns:a16="http://schemas.microsoft.com/office/drawing/2014/main" id="{51109B79-0294-4DFD-9496-7A48113E6B04}"/>
              </a:ext>
            </a:extLst>
          </p:cNvPr>
          <p:cNvGrpSpPr/>
          <p:nvPr/>
        </p:nvGrpSpPr>
        <p:grpSpPr>
          <a:xfrm>
            <a:off x="759261" y="2292648"/>
            <a:ext cx="2247771" cy="4442649"/>
            <a:chOff x="3086618" y="2259699"/>
            <a:chExt cx="2247770" cy="4442649"/>
          </a:xfrm>
        </p:grpSpPr>
        <p:sp>
          <p:nvSpPr>
            <p:cNvPr id="13" name="Freeform: Shape 3">
              <a:extLst>
                <a:ext uri="{FF2B5EF4-FFF2-40B4-BE49-F238E27FC236}">
                  <a16:creationId xmlns="" xmlns:a16="http://schemas.microsoft.com/office/drawing/2014/main" id="{C5076CC0-2C08-49C1-B55B-1F971D4A1F1B}"/>
                </a:ext>
              </a:extLst>
            </p:cNvPr>
            <p:cNvSpPr/>
            <p:nvPr/>
          </p:nvSpPr>
          <p:spPr>
            <a:xfrm>
              <a:off x="4028056" y="2978191"/>
              <a:ext cx="1306332" cy="420493"/>
            </a:xfrm>
            <a:custGeom>
              <a:avLst/>
              <a:gdLst>
                <a:gd name="connsiteX0" fmla="*/ 61 w 1306331"/>
                <a:gd name="connsiteY0" fmla="*/ 421324 h 420493"/>
                <a:gd name="connsiteX1" fmla="*/ 930752 w 1306331"/>
                <a:gd name="connsiteY1" fmla="*/ 326012 h 420493"/>
                <a:gd name="connsiteX2" fmla="*/ 1151651 w 1306331"/>
                <a:gd name="connsiteY2" fmla="*/ 279478 h 420493"/>
                <a:gd name="connsiteX3" fmla="*/ 1245842 w 1306331"/>
                <a:gd name="connsiteY3" fmla="*/ 232382 h 420493"/>
                <a:gd name="connsiteX4" fmla="*/ 1257055 w 1306331"/>
                <a:gd name="connsiteY4" fmla="*/ 222851 h 420493"/>
                <a:gd name="connsiteX5" fmla="*/ 1257055 w 1306331"/>
                <a:gd name="connsiteY5" fmla="*/ 222851 h 420493"/>
                <a:gd name="connsiteX6" fmla="*/ 1290694 w 1306331"/>
                <a:gd name="connsiteY6" fmla="*/ 182484 h 420493"/>
                <a:gd name="connsiteX7" fmla="*/ 1289573 w 1306331"/>
                <a:gd name="connsiteY7" fmla="*/ 155572 h 420493"/>
                <a:gd name="connsiteX8" fmla="*/ 1308075 w 1306331"/>
                <a:gd name="connsiteY8" fmla="*/ 122494 h 420493"/>
                <a:gd name="connsiteX9" fmla="*/ 1297422 w 1306331"/>
                <a:gd name="connsiteY9" fmla="*/ 100628 h 420493"/>
                <a:gd name="connsiteX10" fmla="*/ 1305832 w 1306331"/>
                <a:gd name="connsiteY10" fmla="*/ 78202 h 420493"/>
                <a:gd name="connsiteX11" fmla="*/ 1295180 w 1306331"/>
                <a:gd name="connsiteY11" fmla="*/ 52972 h 420493"/>
                <a:gd name="connsiteX12" fmla="*/ 1276678 w 1306331"/>
                <a:gd name="connsiteY12" fmla="*/ 25500 h 420493"/>
                <a:gd name="connsiteX13" fmla="*/ 1228461 w 1306331"/>
                <a:gd name="connsiteY13" fmla="*/ 16529 h 420493"/>
                <a:gd name="connsiteX14" fmla="*/ 1169592 w 1306331"/>
                <a:gd name="connsiteY14" fmla="*/ 72034 h 420493"/>
                <a:gd name="connsiteX15" fmla="*/ 1142681 w 1306331"/>
                <a:gd name="connsiteY15" fmla="*/ 84369 h 420493"/>
                <a:gd name="connsiteX16" fmla="*/ 1162304 w 1306331"/>
                <a:gd name="connsiteY16" fmla="*/ 58579 h 420493"/>
                <a:gd name="connsiteX17" fmla="*/ 1184730 w 1306331"/>
                <a:gd name="connsiteY17" fmla="*/ 27182 h 420493"/>
                <a:gd name="connsiteX18" fmla="*/ 1191458 w 1306331"/>
                <a:gd name="connsiteY18" fmla="*/ 3634 h 420493"/>
                <a:gd name="connsiteX19" fmla="*/ 1166228 w 1306331"/>
                <a:gd name="connsiteY19" fmla="*/ 6438 h 420493"/>
                <a:gd name="connsiteX20" fmla="*/ 1063067 w 1306331"/>
                <a:gd name="connsiteY20" fmla="*/ 68110 h 420493"/>
                <a:gd name="connsiteX21" fmla="*/ 969998 w 1306331"/>
                <a:gd name="connsiteY21" fmla="*/ 158936 h 420493"/>
                <a:gd name="connsiteX22" fmla="*/ 888142 w 1306331"/>
                <a:gd name="connsiteY22" fmla="*/ 192576 h 420493"/>
                <a:gd name="connsiteX23" fmla="*/ 704247 w 1306331"/>
                <a:gd name="connsiteY23" fmla="*/ 181923 h 420493"/>
                <a:gd name="connsiteX24" fmla="*/ 483348 w 1306331"/>
                <a:gd name="connsiteY24" fmla="*/ 175195 h 420493"/>
                <a:gd name="connsiteX25" fmla="*/ 377383 w 1306331"/>
                <a:gd name="connsiteY25" fmla="*/ 197061 h 420493"/>
                <a:gd name="connsiteX26" fmla="*/ 196291 w 1306331"/>
                <a:gd name="connsiteY26" fmla="*/ 207713 h 420493"/>
                <a:gd name="connsiteX27" fmla="*/ 88084 w 1306331"/>
                <a:gd name="connsiteY27" fmla="*/ 187530 h 420493"/>
                <a:gd name="connsiteX28" fmla="*/ 30897 w 1306331"/>
                <a:gd name="connsiteY28" fmla="*/ 181363 h 420493"/>
                <a:gd name="connsiteX29" fmla="*/ 61 w 1306331"/>
                <a:gd name="connsiteY29" fmla="*/ 421324 h 420493"/>
                <a:gd name="connsiteX30" fmla="*/ 61 w 1306331"/>
                <a:gd name="connsiteY30" fmla="*/ 421324 h 42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6331" h="420493">
                  <a:moveTo>
                    <a:pt x="61" y="421324"/>
                  </a:moveTo>
                  <a:cubicBezTo>
                    <a:pt x="35943" y="420763"/>
                    <a:pt x="910569" y="331619"/>
                    <a:pt x="930752" y="326012"/>
                  </a:cubicBezTo>
                  <a:cubicBezTo>
                    <a:pt x="939723" y="324330"/>
                    <a:pt x="1120254" y="287327"/>
                    <a:pt x="1151651" y="279478"/>
                  </a:cubicBezTo>
                  <a:cubicBezTo>
                    <a:pt x="1157258" y="278356"/>
                    <a:pt x="1244720" y="237428"/>
                    <a:pt x="1245842" y="232382"/>
                  </a:cubicBezTo>
                  <a:cubicBezTo>
                    <a:pt x="1246402" y="232382"/>
                    <a:pt x="1255934" y="226776"/>
                    <a:pt x="1257055" y="222851"/>
                  </a:cubicBezTo>
                  <a:lnTo>
                    <a:pt x="1257055" y="222851"/>
                  </a:lnTo>
                  <a:cubicBezTo>
                    <a:pt x="1269389" y="213320"/>
                    <a:pt x="1289573" y="198182"/>
                    <a:pt x="1290694" y="182484"/>
                  </a:cubicBezTo>
                  <a:cubicBezTo>
                    <a:pt x="1294619" y="172392"/>
                    <a:pt x="1286209" y="165104"/>
                    <a:pt x="1289573" y="155572"/>
                  </a:cubicBezTo>
                  <a:cubicBezTo>
                    <a:pt x="1294619" y="146041"/>
                    <a:pt x="1309196" y="133707"/>
                    <a:pt x="1308075" y="122494"/>
                  </a:cubicBezTo>
                  <a:cubicBezTo>
                    <a:pt x="1306393" y="114644"/>
                    <a:pt x="1300786" y="108477"/>
                    <a:pt x="1297422" y="100628"/>
                  </a:cubicBezTo>
                  <a:cubicBezTo>
                    <a:pt x="1300225" y="96143"/>
                    <a:pt x="1303029" y="82687"/>
                    <a:pt x="1305832" y="78202"/>
                  </a:cubicBezTo>
                  <a:cubicBezTo>
                    <a:pt x="1305271" y="70352"/>
                    <a:pt x="1296301" y="60821"/>
                    <a:pt x="1295180" y="52972"/>
                  </a:cubicBezTo>
                  <a:cubicBezTo>
                    <a:pt x="1294058" y="42320"/>
                    <a:pt x="1282285" y="35592"/>
                    <a:pt x="1276678" y="25500"/>
                  </a:cubicBezTo>
                  <a:cubicBezTo>
                    <a:pt x="1261540" y="-1972"/>
                    <a:pt x="1258176" y="831"/>
                    <a:pt x="1228461" y="16529"/>
                  </a:cubicBezTo>
                  <a:cubicBezTo>
                    <a:pt x="1207156" y="28303"/>
                    <a:pt x="1188094" y="56336"/>
                    <a:pt x="1169592" y="72034"/>
                  </a:cubicBezTo>
                  <a:cubicBezTo>
                    <a:pt x="1166228" y="75398"/>
                    <a:pt x="1148848" y="83808"/>
                    <a:pt x="1142681" y="84369"/>
                  </a:cubicBezTo>
                  <a:cubicBezTo>
                    <a:pt x="1141560" y="79884"/>
                    <a:pt x="1160622" y="60821"/>
                    <a:pt x="1162304" y="58579"/>
                  </a:cubicBezTo>
                  <a:cubicBezTo>
                    <a:pt x="1171835" y="49047"/>
                    <a:pt x="1178002" y="37834"/>
                    <a:pt x="1184730" y="27182"/>
                  </a:cubicBezTo>
                  <a:cubicBezTo>
                    <a:pt x="1189776" y="19333"/>
                    <a:pt x="1196504" y="10362"/>
                    <a:pt x="1191458" y="3634"/>
                  </a:cubicBezTo>
                  <a:cubicBezTo>
                    <a:pt x="1184730" y="-4215"/>
                    <a:pt x="1174078" y="2513"/>
                    <a:pt x="1166228" y="6438"/>
                  </a:cubicBezTo>
                  <a:cubicBezTo>
                    <a:pt x="1129225" y="22136"/>
                    <a:pt x="1095586" y="45123"/>
                    <a:pt x="1063067" y="68110"/>
                  </a:cubicBezTo>
                  <a:cubicBezTo>
                    <a:pt x="1027746" y="93339"/>
                    <a:pt x="996910" y="124176"/>
                    <a:pt x="969998" y="158936"/>
                  </a:cubicBezTo>
                  <a:cubicBezTo>
                    <a:pt x="949815" y="185287"/>
                    <a:pt x="918978" y="192015"/>
                    <a:pt x="888142" y="192576"/>
                  </a:cubicBezTo>
                  <a:cubicBezTo>
                    <a:pt x="827031" y="194818"/>
                    <a:pt x="765919" y="186408"/>
                    <a:pt x="704247" y="181923"/>
                  </a:cubicBezTo>
                  <a:cubicBezTo>
                    <a:pt x="630801" y="176317"/>
                    <a:pt x="557354" y="166225"/>
                    <a:pt x="483348" y="175195"/>
                  </a:cubicBezTo>
                  <a:cubicBezTo>
                    <a:pt x="448026" y="179681"/>
                    <a:pt x="412705" y="189212"/>
                    <a:pt x="377383" y="197061"/>
                  </a:cubicBezTo>
                  <a:cubicBezTo>
                    <a:pt x="317393" y="211077"/>
                    <a:pt x="256842" y="214441"/>
                    <a:pt x="196291" y="207713"/>
                  </a:cubicBezTo>
                  <a:cubicBezTo>
                    <a:pt x="150878" y="203228"/>
                    <a:pt x="132937" y="196500"/>
                    <a:pt x="88084" y="187530"/>
                  </a:cubicBezTo>
                  <a:cubicBezTo>
                    <a:pt x="76310" y="184727"/>
                    <a:pt x="52202" y="183045"/>
                    <a:pt x="30897" y="181363"/>
                  </a:cubicBezTo>
                  <a:cubicBezTo>
                    <a:pt x="32019" y="180241"/>
                    <a:pt x="-1621" y="379275"/>
                    <a:pt x="61" y="421324"/>
                  </a:cubicBezTo>
                  <a:lnTo>
                    <a:pt x="61" y="421324"/>
                  </a:ln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5">
              <a:extLst>
                <a:ext uri="{FF2B5EF4-FFF2-40B4-BE49-F238E27FC236}">
                  <a16:creationId xmlns="" xmlns:a16="http://schemas.microsoft.com/office/drawing/2014/main" id="{82BA54B7-5572-4EA9-93A1-7880D6EEC1A9}"/>
                </a:ext>
              </a:extLst>
            </p:cNvPr>
            <p:cNvSpPr/>
            <p:nvPr/>
          </p:nvSpPr>
          <p:spPr>
            <a:xfrm>
              <a:off x="3186964" y="2259699"/>
              <a:ext cx="678395" cy="1681972"/>
            </a:xfrm>
            <a:custGeom>
              <a:avLst/>
              <a:gdLst>
                <a:gd name="connsiteX0" fmla="*/ 680805 w 678395"/>
                <a:gd name="connsiteY0" fmla="*/ 638028 h 1681972"/>
                <a:gd name="connsiteX1" fmla="*/ 679123 w 678395"/>
                <a:gd name="connsiteY1" fmla="*/ 600464 h 1681972"/>
                <a:gd name="connsiteX2" fmla="*/ 666789 w 678395"/>
                <a:gd name="connsiteY2" fmla="*/ 526457 h 1681972"/>
                <a:gd name="connsiteX3" fmla="*/ 654454 w 678395"/>
                <a:gd name="connsiteY3" fmla="*/ 471513 h 1681972"/>
                <a:gd name="connsiteX4" fmla="*/ 647726 w 678395"/>
                <a:gd name="connsiteY4" fmla="*/ 436191 h 1681972"/>
                <a:gd name="connsiteX5" fmla="*/ 637634 w 678395"/>
                <a:gd name="connsiteY5" fmla="*/ 398067 h 1681972"/>
                <a:gd name="connsiteX6" fmla="*/ 616329 w 678395"/>
                <a:gd name="connsiteY6" fmla="*/ 320696 h 1681972"/>
                <a:gd name="connsiteX7" fmla="*/ 605677 w 678395"/>
                <a:gd name="connsiteY7" fmla="*/ 291542 h 1681972"/>
                <a:gd name="connsiteX8" fmla="*/ 589978 w 678395"/>
                <a:gd name="connsiteY8" fmla="*/ 253417 h 1681972"/>
                <a:gd name="connsiteX9" fmla="*/ 574841 w 678395"/>
                <a:gd name="connsiteY9" fmla="*/ 216974 h 1681972"/>
                <a:gd name="connsiteX10" fmla="*/ 558021 w 678395"/>
                <a:gd name="connsiteY10" fmla="*/ 176607 h 1681972"/>
                <a:gd name="connsiteX11" fmla="*/ 541201 w 678395"/>
                <a:gd name="connsiteY11" fmla="*/ 150817 h 1681972"/>
                <a:gd name="connsiteX12" fmla="*/ 541762 w 678395"/>
                <a:gd name="connsiteY12" fmla="*/ 150256 h 1681972"/>
                <a:gd name="connsiteX13" fmla="*/ 540641 w 678395"/>
                <a:gd name="connsiteY13" fmla="*/ 148574 h 1681972"/>
                <a:gd name="connsiteX14" fmla="*/ 525503 w 678395"/>
                <a:gd name="connsiteY14" fmla="*/ 118299 h 1681972"/>
                <a:gd name="connsiteX15" fmla="*/ 471680 w 678395"/>
                <a:gd name="connsiteY15" fmla="*/ 41489 h 1681972"/>
                <a:gd name="connsiteX16" fmla="*/ 421781 w 678395"/>
                <a:gd name="connsiteY16" fmla="*/ 12334 h 1681972"/>
                <a:gd name="connsiteX17" fmla="*/ 344971 w 678395"/>
                <a:gd name="connsiteY17" fmla="*/ 0 h 1681972"/>
                <a:gd name="connsiteX18" fmla="*/ 247977 w 678395"/>
                <a:gd name="connsiteY18" fmla="*/ 7289 h 1681972"/>
                <a:gd name="connsiteX19" fmla="*/ 232279 w 678395"/>
                <a:gd name="connsiteY19" fmla="*/ 10092 h 1681972"/>
                <a:gd name="connsiteX20" fmla="*/ 108374 w 678395"/>
                <a:gd name="connsiteY20" fmla="*/ 72325 h 1681972"/>
                <a:gd name="connsiteX21" fmla="*/ 57915 w 678395"/>
                <a:gd name="connsiteY21" fmla="*/ 178289 h 1681972"/>
                <a:gd name="connsiteX22" fmla="*/ 50626 w 678395"/>
                <a:gd name="connsiteY22" fmla="*/ 232673 h 1681972"/>
                <a:gd name="connsiteX23" fmla="*/ 44459 w 678395"/>
                <a:gd name="connsiteY23" fmla="*/ 263509 h 1681972"/>
                <a:gd name="connsiteX24" fmla="*/ 41095 w 678395"/>
                <a:gd name="connsiteY24" fmla="*/ 302194 h 1681972"/>
                <a:gd name="connsiteX25" fmla="*/ 34928 w 678395"/>
                <a:gd name="connsiteY25" fmla="*/ 390218 h 1681972"/>
                <a:gd name="connsiteX26" fmla="*/ 28760 w 678395"/>
                <a:gd name="connsiteY26" fmla="*/ 478241 h 1681972"/>
                <a:gd name="connsiteX27" fmla="*/ 23715 w 678395"/>
                <a:gd name="connsiteY27" fmla="*/ 552248 h 1681972"/>
                <a:gd name="connsiteX28" fmla="*/ 19790 w 678395"/>
                <a:gd name="connsiteY28" fmla="*/ 620087 h 1681972"/>
                <a:gd name="connsiteX29" fmla="*/ 16987 w 678395"/>
                <a:gd name="connsiteY29" fmla="*/ 685123 h 1681972"/>
                <a:gd name="connsiteX30" fmla="*/ 8016 w 678395"/>
                <a:gd name="connsiteY30" fmla="*/ 817999 h 1681972"/>
                <a:gd name="connsiteX31" fmla="*/ 6895 w 678395"/>
                <a:gd name="connsiteY31" fmla="*/ 900976 h 1681972"/>
                <a:gd name="connsiteX32" fmla="*/ 2970 w 678395"/>
                <a:gd name="connsiteY32" fmla="*/ 980029 h 1681972"/>
                <a:gd name="connsiteX33" fmla="*/ 728 w 678395"/>
                <a:gd name="connsiteY33" fmla="*/ 1063006 h 1681972"/>
                <a:gd name="connsiteX34" fmla="*/ 1288 w 678395"/>
                <a:gd name="connsiteY34" fmla="*/ 1129164 h 1681972"/>
                <a:gd name="connsiteX35" fmla="*/ 3531 w 678395"/>
                <a:gd name="connsiteY35" fmla="*/ 1193640 h 1681972"/>
                <a:gd name="connsiteX36" fmla="*/ 8577 w 678395"/>
                <a:gd name="connsiteY36" fmla="*/ 1236810 h 1681972"/>
                <a:gd name="connsiteX37" fmla="*/ 20351 w 678395"/>
                <a:gd name="connsiteY37" fmla="*/ 1331561 h 1681972"/>
                <a:gd name="connsiteX38" fmla="*/ 41656 w 678395"/>
                <a:gd name="connsiteY38" fmla="*/ 1507047 h 1681972"/>
                <a:gd name="connsiteX39" fmla="*/ 33246 w 678395"/>
                <a:gd name="connsiteY39" fmla="*/ 1601238 h 1681972"/>
                <a:gd name="connsiteX40" fmla="*/ 28200 w 678395"/>
                <a:gd name="connsiteY40" fmla="*/ 1630392 h 1681972"/>
                <a:gd name="connsiteX41" fmla="*/ 42777 w 678395"/>
                <a:gd name="connsiteY41" fmla="*/ 1651136 h 1681972"/>
                <a:gd name="connsiteX42" fmla="*/ 86508 w 678395"/>
                <a:gd name="connsiteY42" fmla="*/ 1680290 h 1681972"/>
                <a:gd name="connsiteX43" fmla="*/ 140331 w 678395"/>
                <a:gd name="connsiteY43" fmla="*/ 1685897 h 1681972"/>
                <a:gd name="connsiteX44" fmla="*/ 189108 w 678395"/>
                <a:gd name="connsiteY44" fmla="*/ 1671880 h 1681972"/>
                <a:gd name="connsiteX45" fmla="*/ 198079 w 678395"/>
                <a:gd name="connsiteY45" fmla="*/ 1664031 h 1681972"/>
                <a:gd name="connsiteX46" fmla="*/ 219384 w 678395"/>
                <a:gd name="connsiteY46" fmla="*/ 1655061 h 1681972"/>
                <a:gd name="connsiteX47" fmla="*/ 243492 w 678395"/>
                <a:gd name="connsiteY47" fmla="*/ 1643848 h 1681972"/>
                <a:gd name="connsiteX48" fmla="*/ 281056 w 678395"/>
                <a:gd name="connsiteY48" fmla="*/ 1611329 h 1681972"/>
                <a:gd name="connsiteX49" fmla="*/ 299558 w 678395"/>
                <a:gd name="connsiteY49" fmla="*/ 1555264 h 1681972"/>
                <a:gd name="connsiteX50" fmla="*/ 370761 w 678395"/>
                <a:gd name="connsiteY50" fmla="*/ 1409493 h 1681972"/>
                <a:gd name="connsiteX51" fmla="*/ 680805 w 678395"/>
                <a:gd name="connsiteY51" fmla="*/ 638028 h 1681972"/>
                <a:gd name="connsiteX52" fmla="*/ 528306 w 678395"/>
                <a:gd name="connsiteY52" fmla="*/ 639149 h 1681972"/>
                <a:gd name="connsiteX53" fmla="*/ 528867 w 678395"/>
                <a:gd name="connsiteY53" fmla="*/ 638589 h 1681972"/>
                <a:gd name="connsiteX54" fmla="*/ 528867 w 678395"/>
                <a:gd name="connsiteY54" fmla="*/ 640831 h 1681972"/>
                <a:gd name="connsiteX55" fmla="*/ 528306 w 678395"/>
                <a:gd name="connsiteY55" fmla="*/ 639149 h 168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78395" h="1681972">
                  <a:moveTo>
                    <a:pt x="680805" y="638028"/>
                  </a:moveTo>
                  <a:cubicBezTo>
                    <a:pt x="679684" y="625694"/>
                    <a:pt x="680805" y="612799"/>
                    <a:pt x="679123" y="600464"/>
                  </a:cubicBezTo>
                  <a:cubicBezTo>
                    <a:pt x="675198" y="576356"/>
                    <a:pt x="666789" y="550566"/>
                    <a:pt x="666789" y="526457"/>
                  </a:cubicBezTo>
                  <a:cubicBezTo>
                    <a:pt x="663985" y="507956"/>
                    <a:pt x="657257" y="490015"/>
                    <a:pt x="654454" y="471513"/>
                  </a:cubicBezTo>
                  <a:cubicBezTo>
                    <a:pt x="652772" y="459178"/>
                    <a:pt x="650529" y="448526"/>
                    <a:pt x="647726" y="436191"/>
                  </a:cubicBezTo>
                  <a:cubicBezTo>
                    <a:pt x="644362" y="423296"/>
                    <a:pt x="640998" y="410962"/>
                    <a:pt x="637634" y="398067"/>
                  </a:cubicBezTo>
                  <a:cubicBezTo>
                    <a:pt x="630906" y="372277"/>
                    <a:pt x="624179" y="346486"/>
                    <a:pt x="616329" y="320696"/>
                  </a:cubicBezTo>
                  <a:cubicBezTo>
                    <a:pt x="613526" y="310604"/>
                    <a:pt x="609041" y="301634"/>
                    <a:pt x="605677" y="291542"/>
                  </a:cubicBezTo>
                  <a:cubicBezTo>
                    <a:pt x="601752" y="278647"/>
                    <a:pt x="595024" y="265752"/>
                    <a:pt x="589978" y="253417"/>
                  </a:cubicBezTo>
                  <a:cubicBezTo>
                    <a:pt x="585493" y="242204"/>
                    <a:pt x="581569" y="227066"/>
                    <a:pt x="574841" y="216974"/>
                  </a:cubicBezTo>
                  <a:cubicBezTo>
                    <a:pt x="569234" y="203519"/>
                    <a:pt x="563628" y="190063"/>
                    <a:pt x="558021" y="176607"/>
                  </a:cubicBezTo>
                  <a:cubicBezTo>
                    <a:pt x="557460" y="175486"/>
                    <a:pt x="544565" y="146892"/>
                    <a:pt x="541201" y="150817"/>
                  </a:cubicBezTo>
                  <a:cubicBezTo>
                    <a:pt x="541201" y="150817"/>
                    <a:pt x="541762" y="150256"/>
                    <a:pt x="541762" y="150256"/>
                  </a:cubicBezTo>
                  <a:cubicBezTo>
                    <a:pt x="541201" y="149696"/>
                    <a:pt x="540641" y="149135"/>
                    <a:pt x="540641" y="148574"/>
                  </a:cubicBezTo>
                  <a:cubicBezTo>
                    <a:pt x="536155" y="137361"/>
                    <a:pt x="528867" y="123345"/>
                    <a:pt x="525503" y="118299"/>
                  </a:cubicBezTo>
                  <a:cubicBezTo>
                    <a:pt x="514850" y="101479"/>
                    <a:pt x="489060" y="52702"/>
                    <a:pt x="471680" y="41489"/>
                  </a:cubicBezTo>
                  <a:cubicBezTo>
                    <a:pt x="457663" y="32518"/>
                    <a:pt x="438040" y="16820"/>
                    <a:pt x="421781" y="12334"/>
                  </a:cubicBezTo>
                  <a:cubicBezTo>
                    <a:pt x="396552" y="5046"/>
                    <a:pt x="371322" y="0"/>
                    <a:pt x="344971" y="0"/>
                  </a:cubicBezTo>
                  <a:cubicBezTo>
                    <a:pt x="312453" y="2243"/>
                    <a:pt x="279935" y="-2803"/>
                    <a:pt x="247977" y="7289"/>
                  </a:cubicBezTo>
                  <a:cubicBezTo>
                    <a:pt x="242371" y="7289"/>
                    <a:pt x="237325" y="8410"/>
                    <a:pt x="232279" y="10092"/>
                  </a:cubicBezTo>
                  <a:cubicBezTo>
                    <a:pt x="192472" y="21866"/>
                    <a:pt x="137528" y="44292"/>
                    <a:pt x="108374" y="72325"/>
                  </a:cubicBezTo>
                  <a:cubicBezTo>
                    <a:pt x="76977" y="103161"/>
                    <a:pt x="67446" y="127269"/>
                    <a:pt x="57915" y="178289"/>
                  </a:cubicBezTo>
                  <a:cubicBezTo>
                    <a:pt x="55672" y="189502"/>
                    <a:pt x="52869" y="224263"/>
                    <a:pt x="50626" y="232673"/>
                  </a:cubicBezTo>
                  <a:cubicBezTo>
                    <a:pt x="47823" y="242765"/>
                    <a:pt x="45580" y="252856"/>
                    <a:pt x="44459" y="263509"/>
                  </a:cubicBezTo>
                  <a:cubicBezTo>
                    <a:pt x="42777" y="276404"/>
                    <a:pt x="42777" y="289299"/>
                    <a:pt x="41095" y="302194"/>
                  </a:cubicBezTo>
                  <a:cubicBezTo>
                    <a:pt x="37731" y="331349"/>
                    <a:pt x="34928" y="360503"/>
                    <a:pt x="34928" y="390218"/>
                  </a:cubicBezTo>
                  <a:cubicBezTo>
                    <a:pt x="32685" y="419372"/>
                    <a:pt x="31003" y="449087"/>
                    <a:pt x="28760" y="478241"/>
                  </a:cubicBezTo>
                  <a:cubicBezTo>
                    <a:pt x="27078" y="502910"/>
                    <a:pt x="25397" y="527579"/>
                    <a:pt x="23715" y="552248"/>
                  </a:cubicBezTo>
                  <a:cubicBezTo>
                    <a:pt x="23715" y="574674"/>
                    <a:pt x="20911" y="597661"/>
                    <a:pt x="19790" y="620087"/>
                  </a:cubicBezTo>
                  <a:cubicBezTo>
                    <a:pt x="18669" y="641392"/>
                    <a:pt x="20911" y="664379"/>
                    <a:pt x="16987" y="685123"/>
                  </a:cubicBezTo>
                  <a:cubicBezTo>
                    <a:pt x="9137" y="727733"/>
                    <a:pt x="10259" y="774268"/>
                    <a:pt x="8016" y="817999"/>
                  </a:cubicBezTo>
                  <a:cubicBezTo>
                    <a:pt x="6334" y="845471"/>
                    <a:pt x="6895" y="873504"/>
                    <a:pt x="6895" y="900976"/>
                  </a:cubicBezTo>
                  <a:cubicBezTo>
                    <a:pt x="7455" y="927888"/>
                    <a:pt x="5213" y="953118"/>
                    <a:pt x="2970" y="980029"/>
                  </a:cubicBezTo>
                  <a:cubicBezTo>
                    <a:pt x="728" y="1007501"/>
                    <a:pt x="728" y="1034974"/>
                    <a:pt x="728" y="1063006"/>
                  </a:cubicBezTo>
                  <a:cubicBezTo>
                    <a:pt x="728" y="1084872"/>
                    <a:pt x="4092" y="1107298"/>
                    <a:pt x="1288" y="1129164"/>
                  </a:cubicBezTo>
                  <a:cubicBezTo>
                    <a:pt x="-1515" y="1150469"/>
                    <a:pt x="728" y="1171774"/>
                    <a:pt x="3531" y="1193640"/>
                  </a:cubicBezTo>
                  <a:cubicBezTo>
                    <a:pt x="5213" y="1208217"/>
                    <a:pt x="6895" y="1222233"/>
                    <a:pt x="8577" y="1236810"/>
                  </a:cubicBezTo>
                  <a:cubicBezTo>
                    <a:pt x="12501" y="1268768"/>
                    <a:pt x="15865" y="1300164"/>
                    <a:pt x="20351" y="1331561"/>
                  </a:cubicBezTo>
                  <a:cubicBezTo>
                    <a:pt x="28200" y="1389870"/>
                    <a:pt x="36049" y="1448178"/>
                    <a:pt x="41656" y="1507047"/>
                  </a:cubicBezTo>
                  <a:cubicBezTo>
                    <a:pt x="44459" y="1538444"/>
                    <a:pt x="45020" y="1571523"/>
                    <a:pt x="33246" y="1601238"/>
                  </a:cubicBezTo>
                  <a:cubicBezTo>
                    <a:pt x="29321" y="1610769"/>
                    <a:pt x="24836" y="1620300"/>
                    <a:pt x="28200" y="1630392"/>
                  </a:cubicBezTo>
                  <a:cubicBezTo>
                    <a:pt x="31003" y="1638241"/>
                    <a:pt x="37170" y="1645529"/>
                    <a:pt x="42777" y="1651136"/>
                  </a:cubicBezTo>
                  <a:cubicBezTo>
                    <a:pt x="54551" y="1664031"/>
                    <a:pt x="69688" y="1674684"/>
                    <a:pt x="86508" y="1680290"/>
                  </a:cubicBezTo>
                  <a:cubicBezTo>
                    <a:pt x="103889" y="1686457"/>
                    <a:pt x="122390" y="1688700"/>
                    <a:pt x="140331" y="1685897"/>
                  </a:cubicBezTo>
                  <a:cubicBezTo>
                    <a:pt x="157151" y="1683654"/>
                    <a:pt x="174531" y="1680851"/>
                    <a:pt x="189108" y="1671880"/>
                  </a:cubicBezTo>
                  <a:cubicBezTo>
                    <a:pt x="193033" y="1670198"/>
                    <a:pt x="194715" y="1666274"/>
                    <a:pt x="198079" y="1664031"/>
                  </a:cubicBezTo>
                  <a:cubicBezTo>
                    <a:pt x="203686" y="1658425"/>
                    <a:pt x="212095" y="1657864"/>
                    <a:pt x="219384" y="1655061"/>
                  </a:cubicBezTo>
                  <a:cubicBezTo>
                    <a:pt x="227794" y="1652257"/>
                    <a:pt x="235643" y="1648333"/>
                    <a:pt x="243492" y="1643848"/>
                  </a:cubicBezTo>
                  <a:cubicBezTo>
                    <a:pt x="258069" y="1635438"/>
                    <a:pt x="270404" y="1624225"/>
                    <a:pt x="281056" y="1611329"/>
                  </a:cubicBezTo>
                  <a:cubicBezTo>
                    <a:pt x="294512" y="1593949"/>
                    <a:pt x="296194" y="1576569"/>
                    <a:pt x="299558" y="1555264"/>
                  </a:cubicBezTo>
                  <a:cubicBezTo>
                    <a:pt x="302922" y="1533398"/>
                    <a:pt x="367398" y="1431358"/>
                    <a:pt x="370761" y="1409493"/>
                  </a:cubicBezTo>
                  <a:cubicBezTo>
                    <a:pt x="376368" y="1379778"/>
                    <a:pt x="692579" y="801740"/>
                    <a:pt x="680805" y="638028"/>
                  </a:cubicBezTo>
                  <a:close/>
                  <a:moveTo>
                    <a:pt x="528306" y="639149"/>
                  </a:moveTo>
                  <a:cubicBezTo>
                    <a:pt x="528306" y="638589"/>
                    <a:pt x="528306" y="638589"/>
                    <a:pt x="528867" y="638589"/>
                  </a:cubicBezTo>
                  <a:cubicBezTo>
                    <a:pt x="528867" y="639149"/>
                    <a:pt x="528867" y="640271"/>
                    <a:pt x="528867" y="640831"/>
                  </a:cubicBezTo>
                  <a:cubicBezTo>
                    <a:pt x="528867" y="640271"/>
                    <a:pt x="528867" y="639710"/>
                    <a:pt x="528306" y="639149"/>
                  </a:cubicBezTo>
                  <a:close/>
                </a:path>
              </a:pathLst>
            </a:custGeom>
            <a:solidFill>
              <a:srgbClr val="5D380E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="" xmlns:a16="http://schemas.microsoft.com/office/drawing/2014/main" id="{3EDCDD54-87D7-4D41-9A42-1ED0BFF374E9}"/>
                </a:ext>
              </a:extLst>
            </p:cNvPr>
            <p:cNvSpPr/>
            <p:nvPr/>
          </p:nvSpPr>
          <p:spPr>
            <a:xfrm>
              <a:off x="4048211" y="3441004"/>
              <a:ext cx="106525" cy="812953"/>
            </a:xfrm>
            <a:custGeom>
              <a:avLst/>
              <a:gdLst>
                <a:gd name="connsiteX0" fmla="*/ 29804 w 106524"/>
                <a:gd name="connsiteY0" fmla="*/ 80174 h 812953"/>
                <a:gd name="connsiteX1" fmla="*/ 109979 w 106524"/>
                <a:gd name="connsiteY1" fmla="*/ 733901 h 812953"/>
                <a:gd name="connsiteX2" fmla="*/ 75218 w 106524"/>
                <a:gd name="connsiteY2" fmla="*/ 809589 h 812953"/>
                <a:gd name="connsiteX3" fmla="*/ 29244 w 106524"/>
                <a:gd name="connsiteY3" fmla="*/ 810150 h 812953"/>
                <a:gd name="connsiteX4" fmla="*/ 24198 w 106524"/>
                <a:gd name="connsiteY4" fmla="*/ 679517 h 812953"/>
                <a:gd name="connsiteX5" fmla="*/ 14106 w 106524"/>
                <a:gd name="connsiteY5" fmla="*/ 445723 h 812953"/>
                <a:gd name="connsiteX6" fmla="*/ 6818 w 106524"/>
                <a:gd name="connsiteY6" fmla="*/ 284814 h 812953"/>
                <a:gd name="connsiteX7" fmla="*/ 1211 w 106524"/>
                <a:gd name="connsiteY7" fmla="*/ 99236 h 812953"/>
                <a:gd name="connsiteX8" fmla="*/ 90 w 106524"/>
                <a:gd name="connsiteY8" fmla="*/ 3925 h 812953"/>
                <a:gd name="connsiteX9" fmla="*/ 23077 w 106524"/>
                <a:gd name="connsiteY9" fmla="*/ 0 h 812953"/>
                <a:gd name="connsiteX10" fmla="*/ 29804 w 106524"/>
                <a:gd name="connsiteY10" fmla="*/ 80174 h 81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524" h="812953">
                  <a:moveTo>
                    <a:pt x="29804" y="80174"/>
                  </a:moveTo>
                  <a:cubicBezTo>
                    <a:pt x="33729" y="111571"/>
                    <a:pt x="109418" y="696336"/>
                    <a:pt x="109979" y="733901"/>
                  </a:cubicBezTo>
                  <a:cubicBezTo>
                    <a:pt x="111100" y="784360"/>
                    <a:pt x="85870" y="805665"/>
                    <a:pt x="75218" y="809589"/>
                  </a:cubicBezTo>
                  <a:cubicBezTo>
                    <a:pt x="61762" y="814635"/>
                    <a:pt x="47185" y="816317"/>
                    <a:pt x="29244" y="810150"/>
                  </a:cubicBezTo>
                  <a:cubicBezTo>
                    <a:pt x="25880" y="763615"/>
                    <a:pt x="25319" y="692972"/>
                    <a:pt x="24198" y="679517"/>
                  </a:cubicBezTo>
                  <a:cubicBezTo>
                    <a:pt x="18591" y="601585"/>
                    <a:pt x="15227" y="524215"/>
                    <a:pt x="14106" y="445723"/>
                  </a:cubicBezTo>
                  <a:cubicBezTo>
                    <a:pt x="13545" y="392460"/>
                    <a:pt x="10742" y="338076"/>
                    <a:pt x="6818" y="284814"/>
                  </a:cubicBezTo>
                  <a:cubicBezTo>
                    <a:pt x="2332" y="219778"/>
                    <a:pt x="6257" y="164273"/>
                    <a:pt x="1211" y="99236"/>
                  </a:cubicBezTo>
                  <a:cubicBezTo>
                    <a:pt x="-471" y="82417"/>
                    <a:pt x="90" y="19062"/>
                    <a:pt x="90" y="3925"/>
                  </a:cubicBezTo>
                  <a:cubicBezTo>
                    <a:pt x="7378" y="2803"/>
                    <a:pt x="16349" y="561"/>
                    <a:pt x="23077" y="0"/>
                  </a:cubicBezTo>
                  <a:cubicBezTo>
                    <a:pt x="19713" y="1682"/>
                    <a:pt x="27001" y="58869"/>
                    <a:pt x="29804" y="8017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="" xmlns:a16="http://schemas.microsoft.com/office/drawing/2014/main" id="{7B2BB6FF-FAA7-4F09-96CB-9BC7003FB6A6}"/>
                </a:ext>
              </a:extLst>
            </p:cNvPr>
            <p:cNvSpPr/>
            <p:nvPr/>
          </p:nvSpPr>
          <p:spPr>
            <a:xfrm>
              <a:off x="3836933" y="6031241"/>
              <a:ext cx="274722" cy="409280"/>
            </a:xfrm>
            <a:custGeom>
              <a:avLst/>
              <a:gdLst>
                <a:gd name="connsiteX0" fmla="*/ 273040 w 274722"/>
                <a:gd name="connsiteY0" fmla="*/ 315090 h 409279"/>
                <a:gd name="connsiteX1" fmla="*/ 260145 w 274722"/>
                <a:gd name="connsiteY1" fmla="*/ 282011 h 409279"/>
                <a:gd name="connsiteX2" fmla="*/ 202958 w 274722"/>
                <a:gd name="connsiteY2" fmla="*/ 136240 h 409279"/>
                <a:gd name="connsiteX3" fmla="*/ 176046 w 274722"/>
                <a:gd name="connsiteY3" fmla="*/ 61111 h 409279"/>
                <a:gd name="connsiteX4" fmla="*/ 156984 w 274722"/>
                <a:gd name="connsiteY4" fmla="*/ 0 h 409279"/>
                <a:gd name="connsiteX5" fmla="*/ 0 w 274722"/>
                <a:gd name="connsiteY5" fmla="*/ 37003 h 409279"/>
                <a:gd name="connsiteX6" fmla="*/ 35321 w 274722"/>
                <a:gd name="connsiteY6" fmla="*/ 155302 h 409279"/>
                <a:gd name="connsiteX7" fmla="*/ 52141 w 274722"/>
                <a:gd name="connsiteY7" fmla="*/ 254538 h 409279"/>
                <a:gd name="connsiteX8" fmla="*/ 58869 w 274722"/>
                <a:gd name="connsiteY8" fmla="*/ 353214 h 409279"/>
                <a:gd name="connsiteX9" fmla="*/ 65036 w 274722"/>
                <a:gd name="connsiteY9" fmla="*/ 373398 h 409279"/>
                <a:gd name="connsiteX10" fmla="*/ 104282 w 274722"/>
                <a:gd name="connsiteY10" fmla="*/ 396385 h 409279"/>
                <a:gd name="connsiteX11" fmla="*/ 176046 w 274722"/>
                <a:gd name="connsiteY11" fmla="*/ 408719 h 409279"/>
                <a:gd name="connsiteX12" fmla="*/ 250053 w 274722"/>
                <a:gd name="connsiteY12" fmla="*/ 357139 h 409279"/>
                <a:gd name="connsiteX13" fmla="*/ 276965 w 274722"/>
                <a:gd name="connsiteY13" fmla="*/ 326303 h 409279"/>
                <a:gd name="connsiteX14" fmla="*/ 273040 w 274722"/>
                <a:gd name="connsiteY14" fmla="*/ 315090 h 4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4722" h="409279">
                  <a:moveTo>
                    <a:pt x="273040" y="315090"/>
                  </a:moveTo>
                  <a:cubicBezTo>
                    <a:pt x="270237" y="301634"/>
                    <a:pt x="264070" y="292663"/>
                    <a:pt x="260145" y="282011"/>
                  </a:cubicBezTo>
                  <a:cubicBezTo>
                    <a:pt x="242204" y="233233"/>
                    <a:pt x="221460" y="185017"/>
                    <a:pt x="202958" y="136240"/>
                  </a:cubicBezTo>
                  <a:cubicBezTo>
                    <a:pt x="193427" y="111571"/>
                    <a:pt x="184456" y="86341"/>
                    <a:pt x="176046" y="61111"/>
                  </a:cubicBezTo>
                  <a:cubicBezTo>
                    <a:pt x="168197" y="37003"/>
                    <a:pt x="165955" y="33079"/>
                    <a:pt x="156984" y="0"/>
                  </a:cubicBezTo>
                  <a:cubicBezTo>
                    <a:pt x="111010" y="6167"/>
                    <a:pt x="45413" y="28033"/>
                    <a:pt x="0" y="37003"/>
                  </a:cubicBezTo>
                  <a:cubicBezTo>
                    <a:pt x="3364" y="36443"/>
                    <a:pt x="32518" y="145210"/>
                    <a:pt x="35321" y="155302"/>
                  </a:cubicBezTo>
                  <a:cubicBezTo>
                    <a:pt x="42610" y="187259"/>
                    <a:pt x="49338" y="221460"/>
                    <a:pt x="52141" y="254538"/>
                  </a:cubicBezTo>
                  <a:cubicBezTo>
                    <a:pt x="54944" y="285374"/>
                    <a:pt x="59430" y="318453"/>
                    <a:pt x="58869" y="353214"/>
                  </a:cubicBezTo>
                  <a:cubicBezTo>
                    <a:pt x="58869" y="359381"/>
                    <a:pt x="58869" y="368913"/>
                    <a:pt x="65036" y="373398"/>
                  </a:cubicBezTo>
                  <a:cubicBezTo>
                    <a:pt x="76249" y="380686"/>
                    <a:pt x="88584" y="392460"/>
                    <a:pt x="104282" y="396385"/>
                  </a:cubicBezTo>
                  <a:cubicBezTo>
                    <a:pt x="130073" y="403112"/>
                    <a:pt x="154181" y="417690"/>
                    <a:pt x="176046" y="408719"/>
                  </a:cubicBezTo>
                  <a:cubicBezTo>
                    <a:pt x="194548" y="401431"/>
                    <a:pt x="231552" y="364427"/>
                    <a:pt x="250053" y="357139"/>
                  </a:cubicBezTo>
                  <a:cubicBezTo>
                    <a:pt x="264070" y="351532"/>
                    <a:pt x="267434" y="338076"/>
                    <a:pt x="276965" y="326303"/>
                  </a:cubicBezTo>
                  <a:cubicBezTo>
                    <a:pt x="279207" y="322939"/>
                    <a:pt x="273601" y="318453"/>
                    <a:pt x="273040" y="315090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="" xmlns:a16="http://schemas.microsoft.com/office/drawing/2014/main" id="{9B3F2E52-E8C9-4BB3-ABCA-FD3C7AE1FE47}"/>
                </a:ext>
              </a:extLst>
            </p:cNvPr>
            <p:cNvSpPr/>
            <p:nvPr/>
          </p:nvSpPr>
          <p:spPr>
            <a:xfrm>
              <a:off x="3836571" y="6328950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1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2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29671 w 667182"/>
                <a:gd name="connsiteY20" fmla="*/ 308922 h 347607"/>
                <a:gd name="connsiteX21" fmla="*/ 293026 w 667182"/>
                <a:gd name="connsiteY21" fmla="*/ 333591 h 347607"/>
                <a:gd name="connsiteX22" fmla="*/ 432069 w 667182"/>
                <a:gd name="connsiteY22" fmla="*/ 352654 h 347607"/>
                <a:gd name="connsiteX23" fmla="*/ 575036 w 667182"/>
                <a:gd name="connsiteY23" fmla="*/ 336955 h 347607"/>
                <a:gd name="connsiteX24" fmla="*/ 648482 w 667182"/>
                <a:gd name="connsiteY24" fmla="*/ 313408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1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3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2"/>
                  </a:cubicBezTo>
                  <a:cubicBezTo>
                    <a:pt x="28956" y="88023"/>
                    <a:pt x="23910" y="102040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1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6"/>
                    <a:pt x="164635" y="307240"/>
                  </a:cubicBezTo>
                  <a:cubicBezTo>
                    <a:pt x="184819" y="304998"/>
                    <a:pt x="210048" y="302194"/>
                    <a:pt x="229671" y="308922"/>
                  </a:cubicBezTo>
                  <a:cubicBezTo>
                    <a:pt x="247612" y="315090"/>
                    <a:pt x="275085" y="326863"/>
                    <a:pt x="293026" y="333591"/>
                  </a:cubicBezTo>
                  <a:cubicBezTo>
                    <a:pt x="332272" y="348168"/>
                    <a:pt x="390019" y="352654"/>
                    <a:pt x="432069" y="352654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9"/>
                    <a:pt x="628299" y="326303"/>
                    <a:pt x="648482" y="313408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69787" y="257342"/>
                    <a:pt x="668666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9">
              <a:extLst>
                <a:ext uri="{FF2B5EF4-FFF2-40B4-BE49-F238E27FC236}">
                  <a16:creationId xmlns="" xmlns:a16="http://schemas.microsoft.com/office/drawing/2014/main" id="{CADEC411-BCDD-43B3-B470-9017F612ED25}"/>
                </a:ext>
              </a:extLst>
            </p:cNvPr>
            <p:cNvSpPr/>
            <p:nvPr/>
          </p:nvSpPr>
          <p:spPr>
            <a:xfrm>
              <a:off x="3841418" y="6609840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4944" y="43731"/>
                    <a:pt x="77371" y="48777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79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0">
              <a:extLst>
                <a:ext uri="{FF2B5EF4-FFF2-40B4-BE49-F238E27FC236}">
                  <a16:creationId xmlns="" xmlns:a16="http://schemas.microsoft.com/office/drawing/2014/main" id="{9B6F3248-D84C-4837-A2E8-D9D12F0A5429}"/>
                </a:ext>
              </a:extLst>
            </p:cNvPr>
            <p:cNvSpPr/>
            <p:nvPr/>
          </p:nvSpPr>
          <p:spPr>
            <a:xfrm>
              <a:off x="3312719" y="2744361"/>
              <a:ext cx="1306332" cy="1620300"/>
            </a:xfrm>
            <a:custGeom>
              <a:avLst/>
              <a:gdLst>
                <a:gd name="connsiteX0" fmla="*/ 146892 w 1306331"/>
                <a:gd name="connsiteY0" fmla="*/ 232419 h 1620299"/>
                <a:gd name="connsiteX1" fmla="*/ 40367 w 1306331"/>
                <a:gd name="connsiteY1" fmla="*/ 335580 h 1620299"/>
                <a:gd name="connsiteX2" fmla="*/ 60551 w 1306331"/>
                <a:gd name="connsiteY2" fmla="*/ 514430 h 1620299"/>
                <a:gd name="connsiteX3" fmla="*/ 169319 w 1306331"/>
                <a:gd name="connsiteY3" fmla="*/ 888388 h 1620299"/>
                <a:gd name="connsiteX4" fmla="*/ 118299 w 1306331"/>
                <a:gd name="connsiteY4" fmla="*/ 1213570 h 1620299"/>
                <a:gd name="connsiteX5" fmla="*/ 0 w 1306331"/>
                <a:gd name="connsiteY5" fmla="*/ 1409239 h 1620299"/>
                <a:gd name="connsiteX6" fmla="*/ 578038 w 1306331"/>
                <a:gd name="connsiteY6" fmla="*/ 1608272 h 1620299"/>
                <a:gd name="connsiteX7" fmla="*/ 725491 w 1306331"/>
                <a:gd name="connsiteY7" fmla="*/ 1608833 h 1620299"/>
                <a:gd name="connsiteX8" fmla="*/ 765858 w 1306331"/>
                <a:gd name="connsiteY8" fmla="*/ 1536508 h 1620299"/>
                <a:gd name="connsiteX9" fmla="*/ 738946 w 1306331"/>
                <a:gd name="connsiteY9" fmla="*/ 815503 h 1620299"/>
                <a:gd name="connsiteX10" fmla="*/ 738386 w 1306331"/>
                <a:gd name="connsiteY10" fmla="*/ 701129 h 1620299"/>
                <a:gd name="connsiteX11" fmla="*/ 1072538 w 1306331"/>
                <a:gd name="connsiteY11" fmla="*/ 646184 h 1620299"/>
                <a:gd name="connsiteX12" fmla="*/ 1085433 w 1306331"/>
                <a:gd name="connsiteY12" fmla="*/ 417997 h 1620299"/>
                <a:gd name="connsiteX13" fmla="*/ 867898 w 1306331"/>
                <a:gd name="connsiteY13" fmla="*/ 415754 h 1620299"/>
                <a:gd name="connsiteX14" fmla="*/ 1311378 w 1306331"/>
                <a:gd name="connsiteY14" fmla="*/ 231859 h 1620299"/>
                <a:gd name="connsiteX15" fmla="*/ 1255872 w 1306331"/>
                <a:gd name="connsiteY15" fmla="*/ 307 h 1620299"/>
                <a:gd name="connsiteX16" fmla="*/ 616723 w 1306331"/>
                <a:gd name="connsiteY16" fmla="*/ 170186 h 1620299"/>
                <a:gd name="connsiteX17" fmla="*/ 409841 w 1306331"/>
                <a:gd name="connsiteY17" fmla="*/ 214478 h 1620299"/>
                <a:gd name="connsiteX18" fmla="*/ 387414 w 1306331"/>
                <a:gd name="connsiteY18" fmla="*/ 351279 h 1620299"/>
                <a:gd name="connsiteX19" fmla="*/ 146892 w 1306331"/>
                <a:gd name="connsiteY19" fmla="*/ 232419 h 162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06331" h="1620299">
                  <a:moveTo>
                    <a:pt x="146892" y="232419"/>
                  </a:moveTo>
                  <a:cubicBezTo>
                    <a:pt x="146892" y="232419"/>
                    <a:pt x="47095" y="279514"/>
                    <a:pt x="40367" y="335580"/>
                  </a:cubicBezTo>
                  <a:cubicBezTo>
                    <a:pt x="33639" y="391646"/>
                    <a:pt x="33639" y="436499"/>
                    <a:pt x="60551" y="514430"/>
                  </a:cubicBezTo>
                  <a:cubicBezTo>
                    <a:pt x="87463" y="592361"/>
                    <a:pt x="163712" y="787470"/>
                    <a:pt x="169319" y="888388"/>
                  </a:cubicBezTo>
                  <a:cubicBezTo>
                    <a:pt x="174925" y="989307"/>
                    <a:pt x="186699" y="1071723"/>
                    <a:pt x="118299" y="1213570"/>
                  </a:cubicBezTo>
                  <a:cubicBezTo>
                    <a:pt x="49898" y="1355416"/>
                    <a:pt x="0" y="1409239"/>
                    <a:pt x="0" y="1409239"/>
                  </a:cubicBezTo>
                  <a:cubicBezTo>
                    <a:pt x="0" y="1409239"/>
                    <a:pt x="542716" y="1589210"/>
                    <a:pt x="578038" y="1608272"/>
                  </a:cubicBezTo>
                  <a:cubicBezTo>
                    <a:pt x="613359" y="1627335"/>
                    <a:pt x="672228" y="1634623"/>
                    <a:pt x="725491" y="1608833"/>
                  </a:cubicBezTo>
                  <a:cubicBezTo>
                    <a:pt x="754645" y="1594817"/>
                    <a:pt x="765858" y="1552767"/>
                    <a:pt x="765858" y="1536508"/>
                  </a:cubicBezTo>
                  <a:cubicBezTo>
                    <a:pt x="765858" y="1464744"/>
                    <a:pt x="740068" y="899041"/>
                    <a:pt x="738946" y="815503"/>
                  </a:cubicBezTo>
                  <a:cubicBezTo>
                    <a:pt x="737825" y="731965"/>
                    <a:pt x="735583" y="721313"/>
                    <a:pt x="738386" y="701129"/>
                  </a:cubicBezTo>
                  <a:cubicBezTo>
                    <a:pt x="762494" y="694962"/>
                    <a:pt x="1072538" y="646184"/>
                    <a:pt x="1072538" y="646184"/>
                  </a:cubicBezTo>
                  <a:cubicBezTo>
                    <a:pt x="1072538" y="646184"/>
                    <a:pt x="1084872" y="445469"/>
                    <a:pt x="1085433" y="417997"/>
                  </a:cubicBezTo>
                  <a:cubicBezTo>
                    <a:pt x="1078144" y="417997"/>
                    <a:pt x="956481" y="417997"/>
                    <a:pt x="867898" y="415754"/>
                  </a:cubicBezTo>
                  <a:cubicBezTo>
                    <a:pt x="916675" y="373705"/>
                    <a:pt x="1311378" y="269423"/>
                    <a:pt x="1311378" y="231859"/>
                  </a:cubicBezTo>
                  <a:cubicBezTo>
                    <a:pt x="1307453" y="158412"/>
                    <a:pt x="1271010" y="-8103"/>
                    <a:pt x="1255872" y="307"/>
                  </a:cubicBezTo>
                  <a:cubicBezTo>
                    <a:pt x="853321" y="185324"/>
                    <a:pt x="688487" y="166262"/>
                    <a:pt x="616723" y="170186"/>
                  </a:cubicBezTo>
                  <a:cubicBezTo>
                    <a:pt x="497864" y="176914"/>
                    <a:pt x="459739" y="205508"/>
                    <a:pt x="409841" y="214478"/>
                  </a:cubicBezTo>
                  <a:cubicBezTo>
                    <a:pt x="409841" y="252042"/>
                    <a:pt x="387414" y="351279"/>
                    <a:pt x="387414" y="351279"/>
                  </a:cubicBezTo>
                  <a:lnTo>
                    <a:pt x="146892" y="232419"/>
                  </a:lnTo>
                  <a:close/>
                </a:path>
              </a:pathLst>
            </a:custGeom>
            <a:solidFill>
              <a:schemeClr val="accent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1">
              <a:extLst>
                <a:ext uri="{FF2B5EF4-FFF2-40B4-BE49-F238E27FC236}">
                  <a16:creationId xmlns="" xmlns:a16="http://schemas.microsoft.com/office/drawing/2014/main" id="{606D2425-6D92-4981-BC4B-6562545F0E4E}"/>
                </a:ext>
              </a:extLst>
            </p:cNvPr>
            <p:cNvSpPr/>
            <p:nvPr/>
          </p:nvSpPr>
          <p:spPr>
            <a:xfrm>
              <a:off x="3092578" y="6348013"/>
              <a:ext cx="667182" cy="347608"/>
            </a:xfrm>
            <a:custGeom>
              <a:avLst/>
              <a:gdLst>
                <a:gd name="connsiteX0" fmla="*/ 663059 w 667182"/>
                <a:gd name="connsiteY0" fmla="*/ 227066 h 347607"/>
                <a:gd name="connsiteX1" fmla="*/ 654089 w 667182"/>
                <a:gd name="connsiteY1" fmla="*/ 211928 h 347607"/>
                <a:gd name="connsiteX2" fmla="*/ 607554 w 667182"/>
                <a:gd name="connsiteY2" fmla="*/ 183335 h 347607"/>
                <a:gd name="connsiteX3" fmla="*/ 520092 w 667182"/>
                <a:gd name="connsiteY3" fmla="*/ 144650 h 347607"/>
                <a:gd name="connsiteX4" fmla="*/ 313770 w 667182"/>
                <a:gd name="connsiteY4" fmla="*/ 8970 h 347607"/>
                <a:gd name="connsiteX5" fmla="*/ 303117 w 667182"/>
                <a:gd name="connsiteY5" fmla="*/ 0 h 347607"/>
                <a:gd name="connsiteX6" fmla="*/ 206684 w 667182"/>
                <a:gd name="connsiteY6" fmla="*/ 38125 h 347607"/>
                <a:gd name="connsiteX7" fmla="*/ 169120 w 667182"/>
                <a:gd name="connsiteY7" fmla="*/ 93630 h 347607"/>
                <a:gd name="connsiteX8" fmla="*/ 156225 w 667182"/>
                <a:gd name="connsiteY8" fmla="*/ 106525 h 347607"/>
                <a:gd name="connsiteX9" fmla="*/ 62595 w 667182"/>
                <a:gd name="connsiteY9" fmla="*/ 66158 h 347607"/>
                <a:gd name="connsiteX10" fmla="*/ 56989 w 667182"/>
                <a:gd name="connsiteY10" fmla="*/ 61672 h 347607"/>
                <a:gd name="connsiteX11" fmla="*/ 58671 w 667182"/>
                <a:gd name="connsiteY11" fmla="*/ 35321 h 347607"/>
                <a:gd name="connsiteX12" fmla="*/ 46897 w 667182"/>
                <a:gd name="connsiteY12" fmla="*/ 49338 h 347607"/>
                <a:gd name="connsiteX13" fmla="*/ 36805 w 667182"/>
                <a:gd name="connsiteY13" fmla="*/ 69521 h 347607"/>
                <a:gd name="connsiteX14" fmla="*/ 19425 w 667182"/>
                <a:gd name="connsiteY14" fmla="*/ 117738 h 347607"/>
                <a:gd name="connsiteX15" fmla="*/ 4848 w 667182"/>
                <a:gd name="connsiteY15" fmla="*/ 194548 h 347607"/>
                <a:gd name="connsiteX16" fmla="*/ 2044 w 667182"/>
                <a:gd name="connsiteY16" fmla="*/ 269676 h 347607"/>
                <a:gd name="connsiteX17" fmla="*/ 11015 w 667182"/>
                <a:gd name="connsiteY17" fmla="*/ 287617 h 347607"/>
                <a:gd name="connsiteX18" fmla="*/ 51943 w 667182"/>
                <a:gd name="connsiteY18" fmla="*/ 304437 h 347607"/>
                <a:gd name="connsiteX19" fmla="*/ 164635 w 667182"/>
                <a:gd name="connsiteY19" fmla="*/ 307240 h 347607"/>
                <a:gd name="connsiteX20" fmla="*/ 235278 w 667182"/>
                <a:gd name="connsiteY20" fmla="*/ 308922 h 347607"/>
                <a:gd name="connsiteX21" fmla="*/ 298632 w 667182"/>
                <a:gd name="connsiteY21" fmla="*/ 333591 h 347607"/>
                <a:gd name="connsiteX22" fmla="*/ 432069 w 667182"/>
                <a:gd name="connsiteY22" fmla="*/ 352653 h 347607"/>
                <a:gd name="connsiteX23" fmla="*/ 575036 w 667182"/>
                <a:gd name="connsiteY23" fmla="*/ 336955 h 347607"/>
                <a:gd name="connsiteX24" fmla="*/ 648482 w 667182"/>
                <a:gd name="connsiteY24" fmla="*/ 313407 h 347607"/>
                <a:gd name="connsiteX25" fmla="*/ 669787 w 667182"/>
                <a:gd name="connsiteY25" fmla="*/ 273040 h 347607"/>
                <a:gd name="connsiteX26" fmla="*/ 663059 w 667182"/>
                <a:gd name="connsiteY26" fmla="*/ 227066 h 34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182" h="347607">
                  <a:moveTo>
                    <a:pt x="663059" y="227066"/>
                  </a:moveTo>
                  <a:cubicBezTo>
                    <a:pt x="660817" y="221460"/>
                    <a:pt x="658014" y="216414"/>
                    <a:pt x="654089" y="211928"/>
                  </a:cubicBezTo>
                  <a:cubicBezTo>
                    <a:pt x="642315" y="197912"/>
                    <a:pt x="624374" y="190624"/>
                    <a:pt x="607554" y="183335"/>
                  </a:cubicBezTo>
                  <a:cubicBezTo>
                    <a:pt x="578400" y="170440"/>
                    <a:pt x="549246" y="157545"/>
                    <a:pt x="520092" y="144650"/>
                  </a:cubicBezTo>
                  <a:cubicBezTo>
                    <a:pt x="443842" y="111010"/>
                    <a:pt x="372078" y="68961"/>
                    <a:pt x="313770" y="8970"/>
                  </a:cubicBezTo>
                  <a:cubicBezTo>
                    <a:pt x="310406" y="6167"/>
                    <a:pt x="309285" y="0"/>
                    <a:pt x="303117" y="0"/>
                  </a:cubicBezTo>
                  <a:cubicBezTo>
                    <a:pt x="267235" y="3364"/>
                    <a:pt x="236399" y="19062"/>
                    <a:pt x="206684" y="38125"/>
                  </a:cubicBezTo>
                  <a:cubicBezTo>
                    <a:pt x="186501" y="51020"/>
                    <a:pt x="170242" y="67279"/>
                    <a:pt x="169120" y="93630"/>
                  </a:cubicBezTo>
                  <a:cubicBezTo>
                    <a:pt x="168560" y="101479"/>
                    <a:pt x="164074" y="107646"/>
                    <a:pt x="156225" y="106525"/>
                  </a:cubicBezTo>
                  <a:cubicBezTo>
                    <a:pt x="120904" y="102600"/>
                    <a:pt x="86704" y="95872"/>
                    <a:pt x="62595" y="66158"/>
                  </a:cubicBezTo>
                  <a:cubicBezTo>
                    <a:pt x="60353" y="65036"/>
                    <a:pt x="58671" y="63354"/>
                    <a:pt x="56989" y="61672"/>
                  </a:cubicBezTo>
                  <a:cubicBezTo>
                    <a:pt x="56428" y="52702"/>
                    <a:pt x="58110" y="44292"/>
                    <a:pt x="58671" y="35321"/>
                  </a:cubicBezTo>
                  <a:cubicBezTo>
                    <a:pt x="58671" y="36443"/>
                    <a:pt x="48018" y="47095"/>
                    <a:pt x="46897" y="49338"/>
                  </a:cubicBezTo>
                  <a:cubicBezTo>
                    <a:pt x="42972" y="55505"/>
                    <a:pt x="40169" y="62233"/>
                    <a:pt x="36805" y="69521"/>
                  </a:cubicBezTo>
                  <a:cubicBezTo>
                    <a:pt x="30077" y="85220"/>
                    <a:pt x="24471" y="100918"/>
                    <a:pt x="19425" y="117738"/>
                  </a:cubicBezTo>
                  <a:cubicBezTo>
                    <a:pt x="12136" y="142968"/>
                    <a:pt x="7090" y="168758"/>
                    <a:pt x="4848" y="194548"/>
                  </a:cubicBezTo>
                  <a:cubicBezTo>
                    <a:pt x="2605" y="219217"/>
                    <a:pt x="-3002" y="245007"/>
                    <a:pt x="2044" y="269676"/>
                  </a:cubicBezTo>
                  <a:cubicBezTo>
                    <a:pt x="2605" y="276965"/>
                    <a:pt x="4848" y="283132"/>
                    <a:pt x="11015" y="287617"/>
                  </a:cubicBezTo>
                  <a:cubicBezTo>
                    <a:pt x="24471" y="294345"/>
                    <a:pt x="37366" y="301073"/>
                    <a:pt x="51943" y="304437"/>
                  </a:cubicBezTo>
                  <a:cubicBezTo>
                    <a:pt x="96235" y="314529"/>
                    <a:pt x="120343" y="311725"/>
                    <a:pt x="164635" y="307240"/>
                  </a:cubicBezTo>
                  <a:cubicBezTo>
                    <a:pt x="184819" y="304997"/>
                    <a:pt x="215655" y="302194"/>
                    <a:pt x="235278" y="308922"/>
                  </a:cubicBezTo>
                  <a:cubicBezTo>
                    <a:pt x="253219" y="315090"/>
                    <a:pt x="280691" y="326863"/>
                    <a:pt x="298632" y="333591"/>
                  </a:cubicBezTo>
                  <a:cubicBezTo>
                    <a:pt x="337878" y="348168"/>
                    <a:pt x="390019" y="352653"/>
                    <a:pt x="432069" y="352653"/>
                  </a:cubicBezTo>
                  <a:cubicBezTo>
                    <a:pt x="483088" y="352093"/>
                    <a:pt x="525138" y="349289"/>
                    <a:pt x="575036" y="336955"/>
                  </a:cubicBezTo>
                  <a:cubicBezTo>
                    <a:pt x="598023" y="331348"/>
                    <a:pt x="628299" y="326303"/>
                    <a:pt x="648482" y="313407"/>
                  </a:cubicBezTo>
                  <a:cubicBezTo>
                    <a:pt x="665863" y="302755"/>
                    <a:pt x="669227" y="293224"/>
                    <a:pt x="669787" y="273040"/>
                  </a:cubicBezTo>
                  <a:cubicBezTo>
                    <a:pt x="670348" y="257902"/>
                    <a:pt x="669227" y="241083"/>
                    <a:pt x="663059" y="227066"/>
                  </a:cubicBezTo>
                  <a:close/>
                </a:path>
              </a:pathLst>
            </a:custGeom>
            <a:solidFill>
              <a:schemeClr val="accent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="" xmlns:a16="http://schemas.microsoft.com/office/drawing/2014/main" id="{F6833732-11A3-446E-9B92-97BCADA22287}"/>
                </a:ext>
              </a:extLst>
            </p:cNvPr>
            <p:cNvSpPr/>
            <p:nvPr/>
          </p:nvSpPr>
          <p:spPr>
            <a:xfrm>
              <a:off x="3086618" y="4149114"/>
              <a:ext cx="953118" cy="1939875"/>
            </a:xfrm>
            <a:custGeom>
              <a:avLst/>
              <a:gdLst>
                <a:gd name="connsiteX0" fmla="*/ 551842 w 953117"/>
                <a:gd name="connsiteY0" fmla="*/ 1211020 h 1939874"/>
                <a:gd name="connsiteX1" fmla="*/ 520445 w 953117"/>
                <a:gd name="connsiteY1" fmla="*/ 1102252 h 1939874"/>
                <a:gd name="connsiteX2" fmla="*/ 499701 w 953117"/>
                <a:gd name="connsiteY2" fmla="*/ 1032170 h 1939874"/>
                <a:gd name="connsiteX3" fmla="*/ 476714 w 953117"/>
                <a:gd name="connsiteY3" fmla="*/ 1036095 h 1939874"/>
                <a:gd name="connsiteX4" fmla="*/ 414481 w 953117"/>
                <a:gd name="connsiteY4" fmla="*/ 1188033 h 1939874"/>
                <a:gd name="connsiteX5" fmla="*/ 338792 w 953117"/>
                <a:gd name="connsiteY5" fmla="*/ 1333804 h 1939874"/>
                <a:gd name="connsiteX6" fmla="*/ 307396 w 953117"/>
                <a:gd name="connsiteY6" fmla="*/ 1462194 h 1939874"/>
                <a:gd name="connsiteX7" fmla="*/ 284969 w 953117"/>
                <a:gd name="connsiteY7" fmla="*/ 1784012 h 1939874"/>
                <a:gd name="connsiteX8" fmla="*/ 268150 w 953117"/>
                <a:gd name="connsiteY8" fmla="*/ 1935389 h 1939874"/>
                <a:gd name="connsiteX9" fmla="*/ 257497 w 953117"/>
                <a:gd name="connsiteY9" fmla="*/ 1940435 h 1939874"/>
                <a:gd name="connsiteX10" fmla="*/ 102195 w 953117"/>
                <a:gd name="connsiteY10" fmla="*/ 1923615 h 1939874"/>
                <a:gd name="connsiteX11" fmla="*/ 74162 w 953117"/>
                <a:gd name="connsiteY11" fmla="*/ 1894461 h 1939874"/>
                <a:gd name="connsiteX12" fmla="*/ 71920 w 953117"/>
                <a:gd name="connsiteY12" fmla="*/ 1709445 h 1939874"/>
                <a:gd name="connsiteX13" fmla="*/ 66874 w 953117"/>
                <a:gd name="connsiteY13" fmla="*/ 1510411 h 1939874"/>
                <a:gd name="connsiteX14" fmla="*/ 104438 w 953117"/>
                <a:gd name="connsiteY14" fmla="*/ 1356230 h 1939874"/>
                <a:gd name="connsiteX15" fmla="*/ 152094 w 953117"/>
                <a:gd name="connsiteY15" fmla="*/ 1156076 h 1939874"/>
                <a:gd name="connsiteX16" fmla="*/ 195825 w 953117"/>
                <a:gd name="connsiteY16" fmla="*/ 923403 h 1939874"/>
                <a:gd name="connsiteX17" fmla="*/ 193582 w 953117"/>
                <a:gd name="connsiteY17" fmla="*/ 869019 h 1939874"/>
                <a:gd name="connsiteX18" fmla="*/ 148169 w 953117"/>
                <a:gd name="connsiteY18" fmla="*/ 858367 h 1939874"/>
                <a:gd name="connsiteX19" fmla="*/ 5762 w 953117"/>
                <a:gd name="connsiteY19" fmla="*/ 804543 h 1939874"/>
                <a:gd name="connsiteX20" fmla="*/ 40523 w 953117"/>
                <a:gd name="connsiteY20" fmla="*/ 608313 h 1939874"/>
                <a:gd name="connsiteX21" fmla="*/ 80329 w 953117"/>
                <a:gd name="connsiteY21" fmla="*/ 400309 h 1939874"/>
                <a:gd name="connsiteX22" fmla="*/ 143684 w 953117"/>
                <a:gd name="connsiteY22" fmla="*/ 191184 h 1939874"/>
                <a:gd name="connsiteX23" fmla="*/ 192461 w 953117"/>
                <a:gd name="connsiteY23" fmla="*/ 90827 h 1939874"/>
                <a:gd name="connsiteX24" fmla="*/ 244602 w 953117"/>
                <a:gd name="connsiteY24" fmla="*/ 0 h 1939874"/>
                <a:gd name="connsiteX25" fmla="*/ 324776 w 953117"/>
                <a:gd name="connsiteY25" fmla="*/ 29715 h 1939874"/>
                <a:gd name="connsiteX26" fmla="*/ 426255 w 953117"/>
                <a:gd name="connsiteY26" fmla="*/ 60551 h 1939874"/>
                <a:gd name="connsiteX27" fmla="*/ 526052 w 953117"/>
                <a:gd name="connsiteY27" fmla="*/ 88023 h 1939874"/>
                <a:gd name="connsiteX28" fmla="*/ 674066 w 953117"/>
                <a:gd name="connsiteY28" fmla="*/ 134558 h 1939874"/>
                <a:gd name="connsiteX29" fmla="*/ 797971 w 953117"/>
                <a:gd name="connsiteY29" fmla="*/ 195669 h 1939874"/>
                <a:gd name="connsiteX30" fmla="*/ 813109 w 953117"/>
                <a:gd name="connsiteY30" fmla="*/ 274722 h 1939874"/>
                <a:gd name="connsiteX31" fmla="*/ 832171 w 953117"/>
                <a:gd name="connsiteY31" fmla="*/ 352653 h 1939874"/>
                <a:gd name="connsiteX32" fmla="*/ 869735 w 953117"/>
                <a:gd name="connsiteY32" fmla="*/ 520290 h 1939874"/>
                <a:gd name="connsiteX33" fmla="*/ 933089 w 953117"/>
                <a:gd name="connsiteY33" fmla="*/ 857806 h 1939874"/>
                <a:gd name="connsiteX34" fmla="*/ 954394 w 953117"/>
                <a:gd name="connsiteY34" fmla="*/ 986757 h 1939874"/>
                <a:gd name="connsiteX35" fmla="*/ 928604 w 953117"/>
                <a:gd name="connsiteY35" fmla="*/ 1032170 h 1939874"/>
                <a:gd name="connsiteX36" fmla="*/ 797971 w 953117"/>
                <a:gd name="connsiteY36" fmla="*/ 1023200 h 1939874"/>
                <a:gd name="connsiteX37" fmla="*/ 803017 w 953117"/>
                <a:gd name="connsiteY37" fmla="*/ 1232325 h 1939874"/>
                <a:gd name="connsiteX38" fmla="*/ 862446 w 953117"/>
                <a:gd name="connsiteY38" fmla="*/ 1624785 h 1939874"/>
                <a:gd name="connsiteX39" fmla="*/ 908420 w 953117"/>
                <a:gd name="connsiteY39" fmla="*/ 1844002 h 1939874"/>
                <a:gd name="connsiteX40" fmla="*/ 915709 w 953117"/>
                <a:gd name="connsiteY40" fmla="*/ 1891097 h 1939874"/>
                <a:gd name="connsiteX41" fmla="*/ 879827 w 953117"/>
                <a:gd name="connsiteY41" fmla="*/ 1904553 h 1939874"/>
                <a:gd name="connsiteX42" fmla="*/ 771620 w 953117"/>
                <a:gd name="connsiteY42" fmla="*/ 1924737 h 1939874"/>
                <a:gd name="connsiteX43" fmla="*/ 732374 w 953117"/>
                <a:gd name="connsiteY43" fmla="*/ 1911842 h 1939874"/>
                <a:gd name="connsiteX44" fmla="*/ 626970 w 953117"/>
                <a:gd name="connsiteY44" fmla="*/ 1615254 h 1939874"/>
                <a:gd name="connsiteX45" fmla="*/ 592770 w 953117"/>
                <a:gd name="connsiteY45" fmla="*/ 1399401 h 1939874"/>
                <a:gd name="connsiteX46" fmla="*/ 551842 w 953117"/>
                <a:gd name="connsiteY46" fmla="*/ 1211020 h 193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3117" h="1939874">
                  <a:moveTo>
                    <a:pt x="551842" y="1211020"/>
                  </a:moveTo>
                  <a:cubicBezTo>
                    <a:pt x="541190" y="1174577"/>
                    <a:pt x="529977" y="1138695"/>
                    <a:pt x="520445" y="1102252"/>
                  </a:cubicBezTo>
                  <a:cubicBezTo>
                    <a:pt x="515960" y="1084872"/>
                    <a:pt x="505308" y="1048990"/>
                    <a:pt x="499701" y="1032170"/>
                  </a:cubicBezTo>
                  <a:cubicBezTo>
                    <a:pt x="495216" y="1018154"/>
                    <a:pt x="487927" y="1008062"/>
                    <a:pt x="476714" y="1036095"/>
                  </a:cubicBezTo>
                  <a:cubicBezTo>
                    <a:pt x="457091" y="1087115"/>
                    <a:pt x="435786" y="1137574"/>
                    <a:pt x="414481" y="1188033"/>
                  </a:cubicBezTo>
                  <a:cubicBezTo>
                    <a:pt x="394858" y="1234568"/>
                    <a:pt x="342717" y="1331561"/>
                    <a:pt x="338792" y="1333804"/>
                  </a:cubicBezTo>
                  <a:cubicBezTo>
                    <a:pt x="322533" y="1361837"/>
                    <a:pt x="311320" y="1419024"/>
                    <a:pt x="307396" y="1462194"/>
                  </a:cubicBezTo>
                  <a:cubicBezTo>
                    <a:pt x="297864" y="1569280"/>
                    <a:pt x="289455" y="1676366"/>
                    <a:pt x="284969" y="1784012"/>
                  </a:cubicBezTo>
                  <a:cubicBezTo>
                    <a:pt x="283848" y="1805877"/>
                    <a:pt x="292258" y="1934829"/>
                    <a:pt x="268150" y="1935389"/>
                  </a:cubicBezTo>
                  <a:cubicBezTo>
                    <a:pt x="265346" y="1937632"/>
                    <a:pt x="261982" y="1939875"/>
                    <a:pt x="257497" y="1940435"/>
                  </a:cubicBezTo>
                  <a:cubicBezTo>
                    <a:pt x="205356" y="1937071"/>
                    <a:pt x="153775" y="1928101"/>
                    <a:pt x="102195" y="1923615"/>
                  </a:cubicBezTo>
                  <a:cubicBezTo>
                    <a:pt x="79769" y="1921373"/>
                    <a:pt x="74723" y="1916327"/>
                    <a:pt x="74162" y="1894461"/>
                  </a:cubicBezTo>
                  <a:cubicBezTo>
                    <a:pt x="71359" y="1802514"/>
                    <a:pt x="70798" y="1801392"/>
                    <a:pt x="71920" y="1709445"/>
                  </a:cubicBezTo>
                  <a:cubicBezTo>
                    <a:pt x="72480" y="1658425"/>
                    <a:pt x="64070" y="1561431"/>
                    <a:pt x="66874" y="1510411"/>
                  </a:cubicBezTo>
                  <a:cubicBezTo>
                    <a:pt x="69116" y="1467240"/>
                    <a:pt x="83693" y="1394916"/>
                    <a:pt x="104438" y="1356230"/>
                  </a:cubicBezTo>
                  <a:cubicBezTo>
                    <a:pt x="134713" y="1300725"/>
                    <a:pt x="140880" y="1217187"/>
                    <a:pt x="152094" y="1156076"/>
                  </a:cubicBezTo>
                  <a:cubicBezTo>
                    <a:pt x="167792" y="1078705"/>
                    <a:pt x="180126" y="1000773"/>
                    <a:pt x="195825" y="923403"/>
                  </a:cubicBezTo>
                  <a:cubicBezTo>
                    <a:pt x="199749" y="904901"/>
                    <a:pt x="216008" y="881353"/>
                    <a:pt x="193582" y="869019"/>
                  </a:cubicBezTo>
                  <a:cubicBezTo>
                    <a:pt x="181248" y="862291"/>
                    <a:pt x="161625" y="861170"/>
                    <a:pt x="148169" y="858367"/>
                  </a:cubicBezTo>
                  <a:cubicBezTo>
                    <a:pt x="105559" y="848275"/>
                    <a:pt x="32673" y="834819"/>
                    <a:pt x="5762" y="804543"/>
                  </a:cubicBezTo>
                  <a:cubicBezTo>
                    <a:pt x="-15543" y="781556"/>
                    <a:pt x="28188" y="671107"/>
                    <a:pt x="40523" y="608313"/>
                  </a:cubicBezTo>
                  <a:cubicBezTo>
                    <a:pt x="54539" y="539352"/>
                    <a:pt x="73601" y="470952"/>
                    <a:pt x="80329" y="400309"/>
                  </a:cubicBezTo>
                  <a:cubicBezTo>
                    <a:pt x="87618" y="326863"/>
                    <a:pt x="113408" y="257342"/>
                    <a:pt x="143684" y="191184"/>
                  </a:cubicBezTo>
                  <a:cubicBezTo>
                    <a:pt x="159382" y="157545"/>
                    <a:pt x="176202" y="124466"/>
                    <a:pt x="192461" y="90827"/>
                  </a:cubicBezTo>
                  <a:cubicBezTo>
                    <a:pt x="203113" y="69521"/>
                    <a:pt x="222176" y="22987"/>
                    <a:pt x="244602" y="0"/>
                  </a:cubicBezTo>
                  <a:cubicBezTo>
                    <a:pt x="272074" y="8410"/>
                    <a:pt x="306835" y="22987"/>
                    <a:pt x="324776" y="29715"/>
                  </a:cubicBezTo>
                  <a:cubicBezTo>
                    <a:pt x="353930" y="44292"/>
                    <a:pt x="395979" y="48777"/>
                    <a:pt x="426255" y="60551"/>
                  </a:cubicBezTo>
                  <a:cubicBezTo>
                    <a:pt x="459894" y="73446"/>
                    <a:pt x="491852" y="76249"/>
                    <a:pt x="526052" y="88023"/>
                  </a:cubicBezTo>
                  <a:cubicBezTo>
                    <a:pt x="574829" y="104843"/>
                    <a:pt x="624728" y="118859"/>
                    <a:pt x="674066" y="134558"/>
                  </a:cubicBezTo>
                  <a:cubicBezTo>
                    <a:pt x="689764" y="139604"/>
                    <a:pt x="781151" y="179971"/>
                    <a:pt x="797971" y="195669"/>
                  </a:cubicBezTo>
                  <a:cubicBezTo>
                    <a:pt x="797971" y="222020"/>
                    <a:pt x="806941" y="249493"/>
                    <a:pt x="813109" y="274722"/>
                  </a:cubicBezTo>
                  <a:cubicBezTo>
                    <a:pt x="819836" y="300512"/>
                    <a:pt x="825443" y="326863"/>
                    <a:pt x="832171" y="352653"/>
                  </a:cubicBezTo>
                  <a:cubicBezTo>
                    <a:pt x="845627" y="408159"/>
                    <a:pt x="857961" y="464224"/>
                    <a:pt x="869735" y="520290"/>
                  </a:cubicBezTo>
                  <a:cubicBezTo>
                    <a:pt x="893283" y="632421"/>
                    <a:pt x="914588" y="744553"/>
                    <a:pt x="933089" y="857806"/>
                  </a:cubicBezTo>
                  <a:cubicBezTo>
                    <a:pt x="939817" y="900416"/>
                    <a:pt x="960001" y="943026"/>
                    <a:pt x="954394" y="986757"/>
                  </a:cubicBezTo>
                  <a:cubicBezTo>
                    <a:pt x="952152" y="1005820"/>
                    <a:pt x="945984" y="1020957"/>
                    <a:pt x="928604" y="1032170"/>
                  </a:cubicBezTo>
                  <a:cubicBezTo>
                    <a:pt x="895525" y="1053475"/>
                    <a:pt x="800213" y="1022639"/>
                    <a:pt x="797971" y="1023200"/>
                  </a:cubicBezTo>
                  <a:cubicBezTo>
                    <a:pt x="797410" y="1036656"/>
                    <a:pt x="806381" y="1173456"/>
                    <a:pt x="803017" y="1232325"/>
                  </a:cubicBezTo>
                  <a:cubicBezTo>
                    <a:pt x="795728" y="1363519"/>
                    <a:pt x="835535" y="1501440"/>
                    <a:pt x="862446" y="1624785"/>
                  </a:cubicBezTo>
                  <a:cubicBezTo>
                    <a:pt x="878145" y="1697671"/>
                    <a:pt x="888797" y="1772238"/>
                    <a:pt x="908420" y="1844002"/>
                  </a:cubicBezTo>
                  <a:cubicBezTo>
                    <a:pt x="913466" y="1863064"/>
                    <a:pt x="920755" y="1879884"/>
                    <a:pt x="915709" y="1891097"/>
                  </a:cubicBezTo>
                  <a:cubicBezTo>
                    <a:pt x="910102" y="1903992"/>
                    <a:pt x="891601" y="1902871"/>
                    <a:pt x="879827" y="1904553"/>
                  </a:cubicBezTo>
                  <a:cubicBezTo>
                    <a:pt x="843384" y="1910160"/>
                    <a:pt x="807502" y="1916327"/>
                    <a:pt x="771620" y="1924737"/>
                  </a:cubicBezTo>
                  <a:cubicBezTo>
                    <a:pt x="760407" y="1927540"/>
                    <a:pt x="741344" y="1936511"/>
                    <a:pt x="732374" y="1911842"/>
                  </a:cubicBezTo>
                  <a:cubicBezTo>
                    <a:pt x="695371" y="1813727"/>
                    <a:pt x="660049" y="1715051"/>
                    <a:pt x="626970" y="1615254"/>
                  </a:cubicBezTo>
                  <a:cubicBezTo>
                    <a:pt x="605105" y="1548536"/>
                    <a:pt x="577632" y="1470604"/>
                    <a:pt x="592770" y="1399401"/>
                  </a:cubicBezTo>
                  <a:cubicBezTo>
                    <a:pt x="605665" y="1333804"/>
                    <a:pt x="569223" y="1270450"/>
                    <a:pt x="551842" y="1211020"/>
                  </a:cubicBezTo>
                  <a:close/>
                </a:path>
              </a:pathLst>
            </a:custGeom>
            <a:solidFill>
              <a:srgbClr val="000000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="" xmlns:a16="http://schemas.microsoft.com/office/drawing/2014/main" id="{FC77C619-9F09-4769-ABB0-2C539307947F}"/>
                </a:ext>
              </a:extLst>
            </p:cNvPr>
            <p:cNvSpPr/>
            <p:nvPr/>
          </p:nvSpPr>
          <p:spPr>
            <a:xfrm>
              <a:off x="3287340" y="2410592"/>
              <a:ext cx="470952" cy="678395"/>
            </a:xfrm>
            <a:custGeom>
              <a:avLst/>
              <a:gdLst>
                <a:gd name="connsiteX0" fmla="*/ 425128 w 470952"/>
                <a:gd name="connsiteY0" fmla="*/ 489939 h 678395"/>
                <a:gd name="connsiteX1" fmla="*/ 424567 w 470952"/>
                <a:gd name="connsiteY1" fmla="*/ 488257 h 678395"/>
                <a:gd name="connsiteX2" fmla="*/ 425128 w 470952"/>
                <a:gd name="connsiteY2" fmla="*/ 487696 h 678395"/>
                <a:gd name="connsiteX3" fmla="*/ 428492 w 470952"/>
                <a:gd name="connsiteY3" fmla="*/ 476483 h 678395"/>
                <a:gd name="connsiteX4" fmla="*/ 470541 w 470952"/>
                <a:gd name="connsiteY4" fmla="*/ 258948 h 678395"/>
                <a:gd name="connsiteX5" fmla="*/ 447554 w 470952"/>
                <a:gd name="connsiteY5" fmla="*/ 99721 h 678395"/>
                <a:gd name="connsiteX6" fmla="*/ 430734 w 470952"/>
                <a:gd name="connsiteY6" fmla="*/ 36927 h 678395"/>
                <a:gd name="connsiteX7" fmla="*/ 380836 w 470952"/>
                <a:gd name="connsiteY7" fmla="*/ 485 h 678395"/>
                <a:gd name="connsiteX8" fmla="*/ 342711 w 470952"/>
                <a:gd name="connsiteY8" fmla="*/ 4409 h 678395"/>
                <a:gd name="connsiteX9" fmla="*/ 240111 w 470952"/>
                <a:gd name="connsiteY9" fmla="*/ 4409 h 678395"/>
                <a:gd name="connsiteX10" fmla="*/ 166665 w 470952"/>
                <a:gd name="connsiteY10" fmla="*/ 6652 h 678395"/>
                <a:gd name="connsiteX11" fmla="*/ 52851 w 470952"/>
                <a:gd name="connsiteY11" fmla="*/ 92433 h 678395"/>
                <a:gd name="connsiteX12" fmla="*/ 45002 w 470952"/>
                <a:gd name="connsiteY12" fmla="*/ 152423 h 678395"/>
                <a:gd name="connsiteX13" fmla="*/ 51730 w 470952"/>
                <a:gd name="connsiteY13" fmla="*/ 261190 h 678395"/>
                <a:gd name="connsiteX14" fmla="*/ 30986 w 470952"/>
                <a:gd name="connsiteY14" fmla="*/ 281374 h 678395"/>
                <a:gd name="connsiteX15" fmla="*/ 2953 w 470952"/>
                <a:gd name="connsiteY15" fmla="*/ 313332 h 678395"/>
                <a:gd name="connsiteX16" fmla="*/ 56215 w 470952"/>
                <a:gd name="connsiteY16" fmla="*/ 430509 h 678395"/>
                <a:gd name="connsiteX17" fmla="*/ 76959 w 470952"/>
                <a:gd name="connsiteY17" fmla="*/ 442843 h 678395"/>
                <a:gd name="connsiteX18" fmla="*/ 122373 w 470952"/>
                <a:gd name="connsiteY18" fmla="*/ 469194 h 678395"/>
                <a:gd name="connsiteX19" fmla="*/ 167786 w 470952"/>
                <a:gd name="connsiteY19" fmla="*/ 508440 h 678395"/>
                <a:gd name="connsiteX20" fmla="*/ 180120 w 470952"/>
                <a:gd name="connsiteY20" fmla="*/ 514047 h 678395"/>
                <a:gd name="connsiteX21" fmla="*/ 249081 w 470952"/>
                <a:gd name="connsiteY21" fmla="*/ 551611 h 678395"/>
                <a:gd name="connsiteX22" fmla="*/ 344393 w 470952"/>
                <a:gd name="connsiteY22" fmla="*/ 617769 h 678395"/>
                <a:gd name="connsiteX23" fmla="*/ 378033 w 470952"/>
                <a:gd name="connsiteY23" fmla="*/ 683926 h 678395"/>
                <a:gd name="connsiteX24" fmla="*/ 431295 w 470952"/>
                <a:gd name="connsiteY24" fmla="*/ 673274 h 678395"/>
                <a:gd name="connsiteX25" fmla="*/ 430174 w 470952"/>
                <a:gd name="connsiteY25" fmla="*/ 635710 h 678395"/>
                <a:gd name="connsiteX26" fmla="*/ 434659 w 470952"/>
                <a:gd name="connsiteY26" fmla="*/ 558900 h 678395"/>
                <a:gd name="connsiteX27" fmla="*/ 429613 w 470952"/>
                <a:gd name="connsiteY27" fmla="*/ 507319 h 678395"/>
                <a:gd name="connsiteX28" fmla="*/ 425128 w 470952"/>
                <a:gd name="connsiteY28" fmla="*/ 489939 h 67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70952" h="678395">
                  <a:moveTo>
                    <a:pt x="425128" y="489939"/>
                  </a:moveTo>
                  <a:cubicBezTo>
                    <a:pt x="425128" y="489378"/>
                    <a:pt x="424567" y="488817"/>
                    <a:pt x="424567" y="488257"/>
                  </a:cubicBezTo>
                  <a:cubicBezTo>
                    <a:pt x="424567" y="487696"/>
                    <a:pt x="424567" y="487696"/>
                    <a:pt x="425128" y="487696"/>
                  </a:cubicBezTo>
                  <a:cubicBezTo>
                    <a:pt x="425128" y="483771"/>
                    <a:pt x="426249" y="479847"/>
                    <a:pt x="428492" y="476483"/>
                  </a:cubicBezTo>
                  <a:cubicBezTo>
                    <a:pt x="467738" y="408643"/>
                    <a:pt x="476708" y="335758"/>
                    <a:pt x="470541" y="258948"/>
                  </a:cubicBezTo>
                  <a:cubicBezTo>
                    <a:pt x="466056" y="199518"/>
                    <a:pt x="458767" y="158029"/>
                    <a:pt x="447554" y="99721"/>
                  </a:cubicBezTo>
                  <a:cubicBezTo>
                    <a:pt x="443629" y="78416"/>
                    <a:pt x="438583" y="57111"/>
                    <a:pt x="430734" y="36927"/>
                  </a:cubicBezTo>
                  <a:cubicBezTo>
                    <a:pt x="428492" y="31321"/>
                    <a:pt x="402701" y="-4561"/>
                    <a:pt x="380836" y="485"/>
                  </a:cubicBezTo>
                  <a:cubicBezTo>
                    <a:pt x="368501" y="3288"/>
                    <a:pt x="355606" y="3288"/>
                    <a:pt x="342711" y="4409"/>
                  </a:cubicBezTo>
                  <a:cubicBezTo>
                    <a:pt x="308511" y="3288"/>
                    <a:pt x="274311" y="3849"/>
                    <a:pt x="240111" y="4409"/>
                  </a:cubicBezTo>
                  <a:cubicBezTo>
                    <a:pt x="215442" y="4970"/>
                    <a:pt x="191334" y="4409"/>
                    <a:pt x="166665" y="6652"/>
                  </a:cubicBezTo>
                  <a:cubicBezTo>
                    <a:pt x="110599" y="11137"/>
                    <a:pt x="71353" y="27957"/>
                    <a:pt x="52851" y="92433"/>
                  </a:cubicBezTo>
                  <a:cubicBezTo>
                    <a:pt x="47245" y="111495"/>
                    <a:pt x="45563" y="132239"/>
                    <a:pt x="45002" y="152423"/>
                  </a:cubicBezTo>
                  <a:cubicBezTo>
                    <a:pt x="43881" y="194472"/>
                    <a:pt x="49487" y="219141"/>
                    <a:pt x="51730" y="261190"/>
                  </a:cubicBezTo>
                  <a:cubicBezTo>
                    <a:pt x="52851" y="283617"/>
                    <a:pt x="52291" y="283617"/>
                    <a:pt x="30986" y="281374"/>
                  </a:cubicBezTo>
                  <a:cubicBezTo>
                    <a:pt x="2392" y="278571"/>
                    <a:pt x="-4896" y="285859"/>
                    <a:pt x="2953" y="313332"/>
                  </a:cubicBezTo>
                  <a:cubicBezTo>
                    <a:pt x="14727" y="354820"/>
                    <a:pt x="34350" y="392945"/>
                    <a:pt x="56215" y="430509"/>
                  </a:cubicBezTo>
                  <a:cubicBezTo>
                    <a:pt x="60700" y="438358"/>
                    <a:pt x="68550" y="445086"/>
                    <a:pt x="76959" y="442843"/>
                  </a:cubicBezTo>
                  <a:cubicBezTo>
                    <a:pt x="101068" y="437798"/>
                    <a:pt x="111160" y="450693"/>
                    <a:pt x="122373" y="469194"/>
                  </a:cubicBezTo>
                  <a:cubicBezTo>
                    <a:pt x="133025" y="486014"/>
                    <a:pt x="152088" y="496106"/>
                    <a:pt x="167786" y="508440"/>
                  </a:cubicBezTo>
                  <a:cubicBezTo>
                    <a:pt x="171150" y="511804"/>
                    <a:pt x="175635" y="512926"/>
                    <a:pt x="180120" y="514047"/>
                  </a:cubicBezTo>
                  <a:cubicBezTo>
                    <a:pt x="180120" y="514047"/>
                    <a:pt x="228898" y="543762"/>
                    <a:pt x="249081" y="551611"/>
                  </a:cubicBezTo>
                  <a:cubicBezTo>
                    <a:pt x="286645" y="566188"/>
                    <a:pt x="321406" y="584690"/>
                    <a:pt x="344393" y="617769"/>
                  </a:cubicBezTo>
                  <a:cubicBezTo>
                    <a:pt x="347757" y="622814"/>
                    <a:pt x="370744" y="682805"/>
                    <a:pt x="378033" y="683926"/>
                  </a:cubicBezTo>
                  <a:cubicBezTo>
                    <a:pt x="408869" y="680562"/>
                    <a:pt x="411111" y="681684"/>
                    <a:pt x="431295" y="673274"/>
                  </a:cubicBezTo>
                  <a:cubicBezTo>
                    <a:pt x="435780" y="669349"/>
                    <a:pt x="430734" y="652529"/>
                    <a:pt x="430174" y="635710"/>
                  </a:cubicBezTo>
                  <a:cubicBezTo>
                    <a:pt x="430734" y="588054"/>
                    <a:pt x="432977" y="589175"/>
                    <a:pt x="434659" y="558900"/>
                  </a:cubicBezTo>
                  <a:cubicBezTo>
                    <a:pt x="435780" y="542640"/>
                    <a:pt x="432977" y="523578"/>
                    <a:pt x="429613" y="507319"/>
                  </a:cubicBezTo>
                  <a:cubicBezTo>
                    <a:pt x="426810" y="501152"/>
                    <a:pt x="425128" y="495545"/>
                    <a:pt x="425128" y="489939"/>
                  </a:cubicBezTo>
                  <a:close/>
                </a:path>
              </a:pathLst>
            </a:custGeom>
            <a:solidFill>
              <a:srgbClr val="FDBE7B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="" xmlns:a16="http://schemas.microsoft.com/office/drawing/2014/main" id="{0DE7F023-42F7-4C87-BBC7-B2CF0D1ACC51}"/>
                </a:ext>
              </a:extLst>
            </p:cNvPr>
            <p:cNvSpPr/>
            <p:nvPr/>
          </p:nvSpPr>
          <p:spPr>
            <a:xfrm>
              <a:off x="3349161" y="4167531"/>
              <a:ext cx="11213" cy="5607"/>
            </a:xfrm>
            <a:custGeom>
              <a:avLst/>
              <a:gdLst>
                <a:gd name="connsiteX0" fmla="*/ 0 w 11213"/>
                <a:gd name="connsiteY0" fmla="*/ 85 h 5606"/>
                <a:gd name="connsiteX1" fmla="*/ 16259 w 11213"/>
                <a:gd name="connsiteY1" fmla="*/ 6252 h 5606"/>
                <a:gd name="connsiteX2" fmla="*/ 0 w 11213"/>
                <a:gd name="connsiteY2" fmla="*/ 85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85"/>
                  </a:moveTo>
                  <a:cubicBezTo>
                    <a:pt x="6728" y="-476"/>
                    <a:pt x="11774" y="1767"/>
                    <a:pt x="16259" y="6252"/>
                  </a:cubicBezTo>
                  <a:cubicBezTo>
                    <a:pt x="10092" y="6813"/>
                    <a:pt x="2803" y="9055"/>
                    <a:pt x="0" y="85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="" xmlns:a16="http://schemas.microsoft.com/office/drawing/2014/main" id="{0545A0DF-0686-496F-8D1F-4465B0DF94B0}"/>
                </a:ext>
              </a:extLst>
            </p:cNvPr>
            <p:cNvSpPr/>
            <p:nvPr/>
          </p:nvSpPr>
          <p:spPr>
            <a:xfrm>
              <a:off x="3368224" y="4174097"/>
              <a:ext cx="11213" cy="5607"/>
            </a:xfrm>
            <a:custGeom>
              <a:avLst/>
              <a:gdLst>
                <a:gd name="connsiteX0" fmla="*/ 0 w 11213"/>
                <a:gd name="connsiteY0" fmla="*/ 247 h 5606"/>
                <a:gd name="connsiteX1" fmla="*/ 16259 w 11213"/>
                <a:gd name="connsiteY1" fmla="*/ 6415 h 5606"/>
                <a:gd name="connsiteX2" fmla="*/ 0 w 11213"/>
                <a:gd name="connsiteY2" fmla="*/ 247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247"/>
                  </a:moveTo>
                  <a:cubicBezTo>
                    <a:pt x="6728" y="-874"/>
                    <a:pt x="11774" y="1929"/>
                    <a:pt x="16259" y="6415"/>
                  </a:cubicBezTo>
                  <a:cubicBezTo>
                    <a:pt x="9531" y="7536"/>
                    <a:pt x="4485" y="4732"/>
                    <a:pt x="0" y="247"/>
                  </a:cubicBezTo>
                  <a:close/>
                </a:path>
              </a:pathLst>
            </a:custGeom>
            <a:solidFill>
              <a:srgbClr val="4D141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="" xmlns:a16="http://schemas.microsoft.com/office/drawing/2014/main" id="{32789BC6-4B27-4465-98FD-7F658F293575}"/>
                </a:ext>
              </a:extLst>
            </p:cNvPr>
            <p:cNvSpPr/>
            <p:nvPr/>
          </p:nvSpPr>
          <p:spPr>
            <a:xfrm>
              <a:off x="3336266" y="4162009"/>
              <a:ext cx="11213" cy="5607"/>
            </a:xfrm>
            <a:custGeom>
              <a:avLst/>
              <a:gdLst>
                <a:gd name="connsiteX0" fmla="*/ 0 w 11213"/>
                <a:gd name="connsiteY0" fmla="*/ 0 h 5606"/>
                <a:gd name="connsiteX1" fmla="*/ 12895 w 11213"/>
                <a:gd name="connsiteY1" fmla="*/ 5607 h 5606"/>
                <a:gd name="connsiteX2" fmla="*/ 0 w 11213"/>
                <a:gd name="connsiteY2" fmla="*/ 0 h 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3" h="5606">
                  <a:moveTo>
                    <a:pt x="0" y="0"/>
                  </a:moveTo>
                  <a:cubicBezTo>
                    <a:pt x="5607" y="0"/>
                    <a:pt x="9531" y="2243"/>
                    <a:pt x="12895" y="5607"/>
                  </a:cubicBezTo>
                  <a:cubicBezTo>
                    <a:pt x="7849" y="6728"/>
                    <a:pt x="2243" y="6728"/>
                    <a:pt x="0" y="0"/>
                  </a:cubicBezTo>
                  <a:close/>
                </a:path>
              </a:pathLst>
            </a:custGeom>
            <a:solidFill>
              <a:srgbClr val="290705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="" xmlns:a16="http://schemas.microsoft.com/office/drawing/2014/main" id="{670782CA-7E8B-4BB3-93AA-B30097559747}"/>
                </a:ext>
              </a:extLst>
            </p:cNvPr>
            <p:cNvSpPr/>
            <p:nvPr/>
          </p:nvSpPr>
          <p:spPr>
            <a:xfrm>
              <a:off x="3454740" y="2917187"/>
              <a:ext cx="224263" cy="173804"/>
            </a:xfrm>
            <a:custGeom>
              <a:avLst/>
              <a:gdLst>
                <a:gd name="connsiteX0" fmla="*/ 385 w 224262"/>
                <a:gd name="connsiteY0" fmla="*/ 163 h 173803"/>
                <a:gd name="connsiteX1" fmla="*/ 111396 w 224262"/>
                <a:gd name="connsiteY1" fmla="*/ 48940 h 173803"/>
                <a:gd name="connsiteX2" fmla="*/ 199419 w 224262"/>
                <a:gd name="connsiteY2" fmla="*/ 118461 h 173803"/>
                <a:gd name="connsiteX3" fmla="*/ 220724 w 224262"/>
                <a:gd name="connsiteY3" fmla="*/ 149858 h 173803"/>
                <a:gd name="connsiteX4" fmla="*/ 216239 w 224262"/>
                <a:gd name="connsiteY4" fmla="*/ 179012 h 173803"/>
                <a:gd name="connsiteX5" fmla="*/ 88409 w 224262"/>
                <a:gd name="connsiteY5" fmla="*/ 157147 h 173803"/>
                <a:gd name="connsiteX6" fmla="*/ 26736 w 224262"/>
                <a:gd name="connsiteY6" fmla="*/ 141448 h 173803"/>
                <a:gd name="connsiteX7" fmla="*/ 6553 w 224262"/>
                <a:gd name="connsiteY7" fmla="*/ 125750 h 173803"/>
                <a:gd name="connsiteX8" fmla="*/ 946 w 224262"/>
                <a:gd name="connsiteY8" fmla="*/ 78655 h 173803"/>
                <a:gd name="connsiteX9" fmla="*/ 385 w 224262"/>
                <a:gd name="connsiteY9" fmla="*/ 163 h 173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62" h="173803">
                  <a:moveTo>
                    <a:pt x="385" y="163"/>
                  </a:moveTo>
                  <a:cubicBezTo>
                    <a:pt x="385" y="-3201"/>
                    <a:pt x="102986" y="46697"/>
                    <a:pt x="111396" y="48940"/>
                  </a:cubicBezTo>
                  <a:cubicBezTo>
                    <a:pt x="150081" y="63517"/>
                    <a:pt x="192130" y="106688"/>
                    <a:pt x="199419" y="118461"/>
                  </a:cubicBezTo>
                  <a:cubicBezTo>
                    <a:pt x="211193" y="136402"/>
                    <a:pt x="214557" y="138645"/>
                    <a:pt x="220724" y="149858"/>
                  </a:cubicBezTo>
                  <a:cubicBezTo>
                    <a:pt x="225209" y="157707"/>
                    <a:pt x="233058" y="181816"/>
                    <a:pt x="216239" y="179012"/>
                  </a:cubicBezTo>
                  <a:cubicBezTo>
                    <a:pt x="179235" y="176209"/>
                    <a:pt x="107471" y="162193"/>
                    <a:pt x="88409" y="157147"/>
                  </a:cubicBezTo>
                  <a:cubicBezTo>
                    <a:pt x="67664" y="153222"/>
                    <a:pt x="44117" y="149297"/>
                    <a:pt x="26736" y="141448"/>
                  </a:cubicBezTo>
                  <a:cubicBezTo>
                    <a:pt x="17766" y="137524"/>
                    <a:pt x="12159" y="134160"/>
                    <a:pt x="6553" y="125750"/>
                  </a:cubicBezTo>
                  <a:cubicBezTo>
                    <a:pt x="-1857" y="109491"/>
                    <a:pt x="1507" y="94353"/>
                    <a:pt x="946" y="78655"/>
                  </a:cubicBezTo>
                  <a:cubicBezTo>
                    <a:pt x="946" y="70245"/>
                    <a:pt x="-736" y="16422"/>
                    <a:pt x="385" y="16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="" xmlns:a16="http://schemas.microsoft.com/office/drawing/2014/main" id="{EE44E7F7-8AD7-4480-B075-644237338B0E}"/>
                </a:ext>
              </a:extLst>
            </p:cNvPr>
            <p:cNvSpPr/>
            <p:nvPr/>
          </p:nvSpPr>
          <p:spPr>
            <a:xfrm>
              <a:off x="3671539" y="3010419"/>
              <a:ext cx="459739" cy="145771"/>
            </a:xfrm>
            <a:custGeom>
              <a:avLst/>
              <a:gdLst>
                <a:gd name="connsiteX0" fmla="*/ 67279 w 459739"/>
                <a:gd name="connsiteY0" fmla="*/ 75689 h 145770"/>
                <a:gd name="connsiteX1" fmla="*/ 130072 w 459739"/>
                <a:gd name="connsiteY1" fmla="*/ 84659 h 145770"/>
                <a:gd name="connsiteX2" fmla="*/ 281450 w 459739"/>
                <a:gd name="connsiteY2" fmla="*/ 102600 h 145770"/>
                <a:gd name="connsiteX3" fmla="*/ 297148 w 459739"/>
                <a:gd name="connsiteY3" fmla="*/ 104282 h 145770"/>
                <a:gd name="connsiteX4" fmla="*/ 305558 w 459739"/>
                <a:gd name="connsiteY4" fmla="*/ 91948 h 145770"/>
                <a:gd name="connsiteX5" fmla="*/ 287057 w 459739"/>
                <a:gd name="connsiteY5" fmla="*/ 0 h 145770"/>
                <a:gd name="connsiteX6" fmla="*/ 302194 w 459739"/>
                <a:gd name="connsiteY6" fmla="*/ 35882 h 145770"/>
                <a:gd name="connsiteX7" fmla="*/ 324060 w 459739"/>
                <a:gd name="connsiteY7" fmla="*/ 96994 h 145770"/>
                <a:gd name="connsiteX8" fmla="*/ 340880 w 459739"/>
                <a:gd name="connsiteY8" fmla="*/ 111571 h 145770"/>
                <a:gd name="connsiteX9" fmla="*/ 440116 w 459739"/>
                <a:gd name="connsiteY9" fmla="*/ 132315 h 145770"/>
                <a:gd name="connsiteX10" fmla="*/ 450769 w 459739"/>
                <a:gd name="connsiteY10" fmla="*/ 135679 h 145770"/>
                <a:gd name="connsiteX11" fmla="*/ 460300 w 459739"/>
                <a:gd name="connsiteY11" fmla="*/ 142968 h 145770"/>
                <a:gd name="connsiteX12" fmla="*/ 449647 w 459739"/>
                <a:gd name="connsiteY12" fmla="*/ 144650 h 145770"/>
                <a:gd name="connsiteX13" fmla="*/ 384611 w 459739"/>
                <a:gd name="connsiteY13" fmla="*/ 136240 h 145770"/>
                <a:gd name="connsiteX14" fmla="*/ 335273 w 459739"/>
                <a:gd name="connsiteY14" fmla="*/ 128391 h 145770"/>
                <a:gd name="connsiteX15" fmla="*/ 255660 w 459739"/>
                <a:gd name="connsiteY15" fmla="*/ 116056 h 145770"/>
                <a:gd name="connsiteX16" fmla="*/ 122223 w 459739"/>
                <a:gd name="connsiteY16" fmla="*/ 98115 h 145770"/>
                <a:gd name="connsiteX17" fmla="*/ 3925 w 459739"/>
                <a:gd name="connsiteY17" fmla="*/ 83538 h 145770"/>
                <a:gd name="connsiteX18" fmla="*/ 561 w 459739"/>
                <a:gd name="connsiteY18" fmla="*/ 79613 h 145770"/>
                <a:gd name="connsiteX19" fmla="*/ 2243 w 459739"/>
                <a:gd name="connsiteY19" fmla="*/ 69522 h 145770"/>
                <a:gd name="connsiteX20" fmla="*/ 31957 w 459739"/>
                <a:gd name="connsiteY20" fmla="*/ 65597 h 145770"/>
                <a:gd name="connsiteX21" fmla="*/ 67279 w 459739"/>
                <a:gd name="connsiteY21" fmla="*/ 75689 h 1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9739" h="145770">
                  <a:moveTo>
                    <a:pt x="67279" y="75689"/>
                  </a:moveTo>
                  <a:cubicBezTo>
                    <a:pt x="88023" y="79053"/>
                    <a:pt x="108768" y="84099"/>
                    <a:pt x="130072" y="84659"/>
                  </a:cubicBezTo>
                  <a:cubicBezTo>
                    <a:pt x="181092" y="86902"/>
                    <a:pt x="230991" y="96994"/>
                    <a:pt x="281450" y="102600"/>
                  </a:cubicBezTo>
                  <a:cubicBezTo>
                    <a:pt x="286496" y="103161"/>
                    <a:pt x="292102" y="103722"/>
                    <a:pt x="297148" y="104282"/>
                  </a:cubicBezTo>
                  <a:cubicBezTo>
                    <a:pt x="306680" y="104843"/>
                    <a:pt x="308362" y="101479"/>
                    <a:pt x="305558" y="91948"/>
                  </a:cubicBezTo>
                  <a:cubicBezTo>
                    <a:pt x="297148" y="62233"/>
                    <a:pt x="290420" y="31397"/>
                    <a:pt x="287057" y="0"/>
                  </a:cubicBezTo>
                  <a:cubicBezTo>
                    <a:pt x="292102" y="11774"/>
                    <a:pt x="297709" y="24108"/>
                    <a:pt x="302194" y="35882"/>
                  </a:cubicBezTo>
                  <a:cubicBezTo>
                    <a:pt x="310044" y="56066"/>
                    <a:pt x="316771" y="76810"/>
                    <a:pt x="324060" y="96994"/>
                  </a:cubicBezTo>
                  <a:cubicBezTo>
                    <a:pt x="326863" y="105404"/>
                    <a:pt x="331909" y="109889"/>
                    <a:pt x="340880" y="111571"/>
                  </a:cubicBezTo>
                  <a:cubicBezTo>
                    <a:pt x="373958" y="118299"/>
                    <a:pt x="407037" y="125587"/>
                    <a:pt x="440116" y="132315"/>
                  </a:cubicBezTo>
                  <a:cubicBezTo>
                    <a:pt x="443480" y="134558"/>
                    <a:pt x="447405" y="133997"/>
                    <a:pt x="450769" y="135679"/>
                  </a:cubicBezTo>
                  <a:cubicBezTo>
                    <a:pt x="454693" y="137361"/>
                    <a:pt x="461982" y="136240"/>
                    <a:pt x="460300" y="142968"/>
                  </a:cubicBezTo>
                  <a:cubicBezTo>
                    <a:pt x="458618" y="148574"/>
                    <a:pt x="453011" y="146332"/>
                    <a:pt x="449647" y="144650"/>
                  </a:cubicBezTo>
                  <a:cubicBezTo>
                    <a:pt x="428342" y="137361"/>
                    <a:pt x="405916" y="140725"/>
                    <a:pt x="384611" y="136240"/>
                  </a:cubicBezTo>
                  <a:cubicBezTo>
                    <a:pt x="368352" y="132876"/>
                    <a:pt x="351532" y="132876"/>
                    <a:pt x="335273" y="128391"/>
                  </a:cubicBezTo>
                  <a:cubicBezTo>
                    <a:pt x="309483" y="119420"/>
                    <a:pt x="282011" y="120541"/>
                    <a:pt x="255660" y="116056"/>
                  </a:cubicBezTo>
                  <a:cubicBezTo>
                    <a:pt x="211368" y="108768"/>
                    <a:pt x="166515" y="103722"/>
                    <a:pt x="122223" y="98115"/>
                  </a:cubicBezTo>
                  <a:cubicBezTo>
                    <a:pt x="82977" y="93069"/>
                    <a:pt x="43731" y="88584"/>
                    <a:pt x="3925" y="83538"/>
                  </a:cubicBezTo>
                  <a:cubicBezTo>
                    <a:pt x="2243" y="82417"/>
                    <a:pt x="1121" y="81295"/>
                    <a:pt x="561" y="79613"/>
                  </a:cubicBezTo>
                  <a:cubicBezTo>
                    <a:pt x="-561" y="75689"/>
                    <a:pt x="0" y="72325"/>
                    <a:pt x="2243" y="69522"/>
                  </a:cubicBezTo>
                  <a:cubicBezTo>
                    <a:pt x="11213" y="60551"/>
                    <a:pt x="21866" y="65597"/>
                    <a:pt x="31957" y="65597"/>
                  </a:cubicBezTo>
                  <a:cubicBezTo>
                    <a:pt x="43171" y="70643"/>
                    <a:pt x="55505" y="71204"/>
                    <a:pt x="67279" y="75689"/>
                  </a:cubicBezTo>
                  <a:close/>
                </a:path>
              </a:pathLst>
            </a:custGeom>
            <a:solidFill>
              <a:srgbClr val="D924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="" xmlns:a16="http://schemas.microsoft.com/office/drawing/2014/main" id="{43BF4BF4-7319-4C96-BC8E-0B4F6E09173B}"/>
                </a:ext>
              </a:extLst>
            </p:cNvPr>
            <p:cNvSpPr/>
            <p:nvPr/>
          </p:nvSpPr>
          <p:spPr>
            <a:xfrm>
              <a:off x="3594169" y="3429791"/>
              <a:ext cx="454132" cy="33639"/>
            </a:xfrm>
            <a:custGeom>
              <a:avLst/>
              <a:gdLst>
                <a:gd name="connsiteX0" fmla="*/ 456936 w 454132"/>
                <a:gd name="connsiteY0" fmla="*/ 29715 h 33639"/>
                <a:gd name="connsiteX1" fmla="*/ 456936 w 454132"/>
                <a:gd name="connsiteY1" fmla="*/ 35882 h 33639"/>
                <a:gd name="connsiteX2" fmla="*/ 302194 w 454132"/>
                <a:gd name="connsiteY2" fmla="*/ 35882 h 33639"/>
                <a:gd name="connsiteX3" fmla="*/ 117177 w 454132"/>
                <a:gd name="connsiteY3" fmla="*/ 19062 h 33639"/>
                <a:gd name="connsiteX4" fmla="*/ 16259 w 454132"/>
                <a:gd name="connsiteY4" fmla="*/ 7289 h 33639"/>
                <a:gd name="connsiteX5" fmla="*/ 0 w 454132"/>
                <a:gd name="connsiteY5" fmla="*/ 0 h 33639"/>
                <a:gd name="connsiteX6" fmla="*/ 135118 w 454132"/>
                <a:gd name="connsiteY6" fmla="*/ 8410 h 33639"/>
                <a:gd name="connsiteX7" fmla="*/ 222581 w 454132"/>
                <a:gd name="connsiteY7" fmla="*/ 13456 h 33639"/>
                <a:gd name="connsiteX8" fmla="*/ 425539 w 454132"/>
                <a:gd name="connsiteY8" fmla="*/ 29154 h 33639"/>
                <a:gd name="connsiteX9" fmla="*/ 456936 w 454132"/>
                <a:gd name="connsiteY9" fmla="*/ 29715 h 3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132" h="33639">
                  <a:moveTo>
                    <a:pt x="456936" y="29715"/>
                  </a:moveTo>
                  <a:cubicBezTo>
                    <a:pt x="456936" y="31957"/>
                    <a:pt x="456936" y="33639"/>
                    <a:pt x="456936" y="35882"/>
                  </a:cubicBezTo>
                  <a:cubicBezTo>
                    <a:pt x="405355" y="35882"/>
                    <a:pt x="353775" y="35882"/>
                    <a:pt x="302194" y="35882"/>
                  </a:cubicBezTo>
                  <a:cubicBezTo>
                    <a:pt x="239961" y="35882"/>
                    <a:pt x="178289" y="28033"/>
                    <a:pt x="117177" y="19062"/>
                  </a:cubicBezTo>
                  <a:cubicBezTo>
                    <a:pt x="83538" y="14016"/>
                    <a:pt x="49899" y="11213"/>
                    <a:pt x="16259" y="7289"/>
                  </a:cubicBezTo>
                  <a:cubicBezTo>
                    <a:pt x="10652" y="6728"/>
                    <a:pt x="4485" y="8410"/>
                    <a:pt x="0" y="0"/>
                  </a:cubicBezTo>
                  <a:cubicBezTo>
                    <a:pt x="45974" y="2243"/>
                    <a:pt x="90827" y="2243"/>
                    <a:pt x="135118" y="8410"/>
                  </a:cubicBezTo>
                  <a:cubicBezTo>
                    <a:pt x="164273" y="12334"/>
                    <a:pt x="193427" y="10092"/>
                    <a:pt x="222581" y="13456"/>
                  </a:cubicBezTo>
                  <a:cubicBezTo>
                    <a:pt x="288739" y="21305"/>
                    <a:pt x="354896" y="19623"/>
                    <a:pt x="425539" y="29154"/>
                  </a:cubicBezTo>
                  <a:cubicBezTo>
                    <a:pt x="435631" y="30836"/>
                    <a:pt x="446283" y="29715"/>
                    <a:pt x="456936" y="29715"/>
                  </a:cubicBezTo>
                  <a:close/>
                </a:path>
              </a:pathLst>
            </a:custGeom>
            <a:solidFill>
              <a:srgbClr val="DB2321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="" xmlns:a16="http://schemas.microsoft.com/office/drawing/2014/main" id="{89783CC4-9103-4AA9-8CA0-6A419079A2E2}"/>
                </a:ext>
              </a:extLst>
            </p:cNvPr>
            <p:cNvSpPr/>
            <p:nvPr/>
          </p:nvSpPr>
          <p:spPr>
            <a:xfrm>
              <a:off x="4159311" y="3141824"/>
              <a:ext cx="123345" cy="28033"/>
            </a:xfrm>
            <a:custGeom>
              <a:avLst/>
              <a:gdLst>
                <a:gd name="connsiteX0" fmla="*/ 32518 w 123344"/>
                <a:gd name="connsiteY0" fmla="*/ 5395 h 28032"/>
                <a:gd name="connsiteX1" fmla="*/ 21305 w 123344"/>
                <a:gd name="connsiteY1" fmla="*/ 17730 h 28032"/>
                <a:gd name="connsiteX2" fmla="*/ 121663 w 123344"/>
                <a:gd name="connsiteY2" fmla="*/ 17730 h 28032"/>
                <a:gd name="connsiteX3" fmla="*/ 123345 w 123344"/>
                <a:gd name="connsiteY3" fmla="*/ 22776 h 28032"/>
                <a:gd name="connsiteX4" fmla="*/ 95872 w 123344"/>
                <a:gd name="connsiteY4" fmla="*/ 26700 h 28032"/>
                <a:gd name="connsiteX5" fmla="*/ 38125 w 123344"/>
                <a:gd name="connsiteY5" fmla="*/ 26140 h 28032"/>
                <a:gd name="connsiteX6" fmla="*/ 0 w 123344"/>
                <a:gd name="connsiteY6" fmla="*/ 18290 h 28032"/>
                <a:gd name="connsiteX7" fmla="*/ 5607 w 123344"/>
                <a:gd name="connsiteY7" fmla="*/ 13244 h 28032"/>
                <a:gd name="connsiteX8" fmla="*/ 32518 w 123344"/>
                <a:gd name="connsiteY8" fmla="*/ 5395 h 2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44" h="28032">
                  <a:moveTo>
                    <a:pt x="32518" y="5395"/>
                  </a:moveTo>
                  <a:cubicBezTo>
                    <a:pt x="32518" y="12123"/>
                    <a:pt x="24108" y="10441"/>
                    <a:pt x="21305" y="17730"/>
                  </a:cubicBezTo>
                  <a:cubicBezTo>
                    <a:pt x="55505" y="17730"/>
                    <a:pt x="88584" y="17730"/>
                    <a:pt x="121663" y="17730"/>
                  </a:cubicBezTo>
                  <a:cubicBezTo>
                    <a:pt x="122784" y="19412"/>
                    <a:pt x="125587" y="22215"/>
                    <a:pt x="123345" y="22776"/>
                  </a:cubicBezTo>
                  <a:cubicBezTo>
                    <a:pt x="114374" y="25018"/>
                    <a:pt x="104843" y="27822"/>
                    <a:pt x="95872" y="26700"/>
                  </a:cubicBezTo>
                  <a:cubicBezTo>
                    <a:pt x="76249" y="23336"/>
                    <a:pt x="57187" y="26140"/>
                    <a:pt x="38125" y="26140"/>
                  </a:cubicBezTo>
                  <a:cubicBezTo>
                    <a:pt x="26351" y="26140"/>
                    <a:pt x="7849" y="40717"/>
                    <a:pt x="0" y="18290"/>
                  </a:cubicBezTo>
                  <a:cubicBezTo>
                    <a:pt x="1682" y="16608"/>
                    <a:pt x="5046" y="15487"/>
                    <a:pt x="5607" y="13244"/>
                  </a:cubicBezTo>
                  <a:cubicBezTo>
                    <a:pt x="11213" y="-2454"/>
                    <a:pt x="20744" y="-3015"/>
                    <a:pt x="32518" y="5395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="" xmlns:a16="http://schemas.microsoft.com/office/drawing/2014/main" id="{94917078-CB49-4380-AB63-274D23886B76}"/>
                </a:ext>
              </a:extLst>
            </p:cNvPr>
            <p:cNvSpPr/>
            <p:nvPr/>
          </p:nvSpPr>
          <p:spPr>
            <a:xfrm>
              <a:off x="4006252" y="3140492"/>
              <a:ext cx="151377" cy="16820"/>
            </a:xfrm>
            <a:custGeom>
              <a:avLst/>
              <a:gdLst>
                <a:gd name="connsiteX0" fmla="*/ 0 w 151377"/>
                <a:gd name="connsiteY0" fmla="*/ 0 h 16819"/>
                <a:gd name="connsiteX1" fmla="*/ 123345 w 151377"/>
                <a:gd name="connsiteY1" fmla="*/ 14016 h 16819"/>
                <a:gd name="connsiteX2" fmla="*/ 105404 w 151377"/>
                <a:gd name="connsiteY2" fmla="*/ 3364 h 16819"/>
                <a:gd name="connsiteX3" fmla="*/ 153620 w 151377"/>
                <a:gd name="connsiteY3" fmla="*/ 19062 h 16819"/>
                <a:gd name="connsiteX4" fmla="*/ 45413 w 151377"/>
                <a:gd name="connsiteY4" fmla="*/ 11213 h 16819"/>
                <a:gd name="connsiteX5" fmla="*/ 0 w 151377"/>
                <a:gd name="connsiteY5" fmla="*/ 0 h 1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377" h="16819">
                  <a:moveTo>
                    <a:pt x="0" y="0"/>
                  </a:moveTo>
                  <a:cubicBezTo>
                    <a:pt x="40928" y="0"/>
                    <a:pt x="80735" y="8970"/>
                    <a:pt x="123345" y="14016"/>
                  </a:cubicBezTo>
                  <a:cubicBezTo>
                    <a:pt x="117738" y="7288"/>
                    <a:pt x="109328" y="8970"/>
                    <a:pt x="105404" y="3364"/>
                  </a:cubicBezTo>
                  <a:cubicBezTo>
                    <a:pt x="121663" y="7849"/>
                    <a:pt x="141846" y="561"/>
                    <a:pt x="153620" y="19062"/>
                  </a:cubicBezTo>
                  <a:cubicBezTo>
                    <a:pt x="117177" y="22426"/>
                    <a:pt x="81856" y="11213"/>
                    <a:pt x="45413" y="11213"/>
                  </a:cubicBezTo>
                  <a:cubicBezTo>
                    <a:pt x="31397" y="11213"/>
                    <a:pt x="13456" y="10092"/>
                    <a:pt x="0" y="0"/>
                  </a:cubicBezTo>
                  <a:close/>
                </a:path>
              </a:pathLst>
            </a:custGeom>
            <a:solidFill>
              <a:srgbClr val="F42D2A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="" xmlns:a16="http://schemas.microsoft.com/office/drawing/2014/main" id="{6C4DCE74-23B0-44B6-94BB-6F4A2E7D2577}"/>
                </a:ext>
              </a:extLst>
            </p:cNvPr>
            <p:cNvSpPr/>
            <p:nvPr/>
          </p:nvSpPr>
          <p:spPr>
            <a:xfrm>
              <a:off x="3700693" y="2902212"/>
              <a:ext cx="50459" cy="179410"/>
            </a:xfrm>
            <a:custGeom>
              <a:avLst/>
              <a:gdLst>
                <a:gd name="connsiteX0" fmla="*/ 6728 w 50459"/>
                <a:gd name="connsiteY0" fmla="*/ 140725 h 179410"/>
                <a:gd name="connsiteX1" fmla="*/ 12334 w 50459"/>
                <a:gd name="connsiteY1" fmla="*/ 0 h 179410"/>
                <a:gd name="connsiteX2" fmla="*/ 40928 w 50459"/>
                <a:gd name="connsiteY2" fmla="*/ 53823 h 179410"/>
                <a:gd name="connsiteX3" fmla="*/ 38125 w 50459"/>
                <a:gd name="connsiteY3" fmla="*/ 183896 h 179410"/>
                <a:gd name="connsiteX4" fmla="*/ 0 w 50459"/>
                <a:gd name="connsiteY4" fmla="*/ 175486 h 179410"/>
                <a:gd name="connsiteX5" fmla="*/ 6728 w 50459"/>
                <a:gd name="connsiteY5" fmla="*/ 140725 h 1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59" h="179410">
                  <a:moveTo>
                    <a:pt x="6728" y="140725"/>
                  </a:moveTo>
                  <a:cubicBezTo>
                    <a:pt x="18502" y="91948"/>
                    <a:pt x="16820" y="65036"/>
                    <a:pt x="12334" y="0"/>
                  </a:cubicBezTo>
                  <a:cubicBezTo>
                    <a:pt x="24108" y="16259"/>
                    <a:pt x="33639" y="35321"/>
                    <a:pt x="40928" y="53823"/>
                  </a:cubicBezTo>
                  <a:cubicBezTo>
                    <a:pt x="54384" y="97554"/>
                    <a:pt x="54384" y="140725"/>
                    <a:pt x="38125" y="183896"/>
                  </a:cubicBezTo>
                  <a:cubicBezTo>
                    <a:pt x="21866" y="182214"/>
                    <a:pt x="16820" y="179410"/>
                    <a:pt x="0" y="175486"/>
                  </a:cubicBezTo>
                  <a:cubicBezTo>
                    <a:pt x="561" y="156423"/>
                    <a:pt x="4485" y="155863"/>
                    <a:pt x="6728" y="140725"/>
                  </a:cubicBezTo>
                  <a:close/>
                </a:path>
              </a:pathLst>
            </a:custGeom>
            <a:solidFill>
              <a:srgbClr val="F953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="" xmlns:a16="http://schemas.microsoft.com/office/drawing/2014/main" id="{706F757C-4308-46AC-BA81-3805250241BB}"/>
                </a:ext>
              </a:extLst>
            </p:cNvPr>
            <p:cNvSpPr/>
            <p:nvPr/>
          </p:nvSpPr>
          <p:spPr>
            <a:xfrm>
              <a:off x="4593322" y="2865770"/>
              <a:ext cx="11213" cy="50459"/>
            </a:xfrm>
            <a:custGeom>
              <a:avLst/>
              <a:gdLst>
                <a:gd name="connsiteX0" fmla="*/ 498 w 11213"/>
                <a:gd name="connsiteY0" fmla="*/ 0 h 50459"/>
                <a:gd name="connsiteX1" fmla="*/ 13954 w 11213"/>
                <a:gd name="connsiteY1" fmla="*/ 51020 h 50459"/>
                <a:gd name="connsiteX2" fmla="*/ 498 w 11213"/>
                <a:gd name="connsiteY2" fmla="*/ 12334 h 50459"/>
                <a:gd name="connsiteX3" fmla="*/ 498 w 11213"/>
                <a:gd name="connsiteY3" fmla="*/ 0 h 5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3" h="50459">
                  <a:moveTo>
                    <a:pt x="498" y="0"/>
                  </a:moveTo>
                  <a:cubicBezTo>
                    <a:pt x="8908" y="16259"/>
                    <a:pt x="8908" y="34200"/>
                    <a:pt x="13954" y="51020"/>
                  </a:cubicBezTo>
                  <a:cubicBezTo>
                    <a:pt x="2180" y="40928"/>
                    <a:pt x="5544" y="25230"/>
                    <a:pt x="498" y="12334"/>
                  </a:cubicBezTo>
                  <a:cubicBezTo>
                    <a:pt x="-623" y="8971"/>
                    <a:pt x="498" y="4485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="" xmlns:a16="http://schemas.microsoft.com/office/drawing/2014/main" id="{8ECD37F0-D866-4658-A7C0-3396C019B876}"/>
                </a:ext>
              </a:extLst>
            </p:cNvPr>
            <p:cNvSpPr/>
            <p:nvPr/>
          </p:nvSpPr>
          <p:spPr>
            <a:xfrm>
              <a:off x="4587155" y="2838858"/>
              <a:ext cx="5607" cy="22426"/>
            </a:xfrm>
            <a:custGeom>
              <a:avLst/>
              <a:gdLst>
                <a:gd name="connsiteX0" fmla="*/ 498 w 5606"/>
                <a:gd name="connsiteY0" fmla="*/ 0 h 22426"/>
                <a:gd name="connsiteX1" fmla="*/ 7226 w 5606"/>
                <a:gd name="connsiteY1" fmla="*/ 26912 h 22426"/>
                <a:gd name="connsiteX2" fmla="*/ 498 w 5606"/>
                <a:gd name="connsiteY2" fmla="*/ 0 h 2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06" h="22426">
                  <a:moveTo>
                    <a:pt x="498" y="0"/>
                  </a:moveTo>
                  <a:cubicBezTo>
                    <a:pt x="4984" y="8410"/>
                    <a:pt x="7226" y="17380"/>
                    <a:pt x="7226" y="26912"/>
                  </a:cubicBezTo>
                  <a:cubicBezTo>
                    <a:pt x="-1744" y="19623"/>
                    <a:pt x="-62" y="9531"/>
                    <a:pt x="498" y="0"/>
                  </a:cubicBezTo>
                  <a:close/>
                </a:path>
              </a:pathLst>
            </a:custGeom>
            <a:solidFill>
              <a:srgbClr val="E53223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="" xmlns:a16="http://schemas.microsoft.com/office/drawing/2014/main" id="{8A973E7B-137E-4C57-9917-4C1A7CA00659}"/>
                </a:ext>
              </a:extLst>
            </p:cNvPr>
            <p:cNvSpPr/>
            <p:nvPr/>
          </p:nvSpPr>
          <p:spPr>
            <a:xfrm>
              <a:off x="3097426" y="6629463"/>
              <a:ext cx="655969" cy="72885"/>
            </a:xfrm>
            <a:custGeom>
              <a:avLst/>
              <a:gdLst>
                <a:gd name="connsiteX0" fmla="*/ 629618 w 655969"/>
                <a:gd name="connsiteY0" fmla="*/ 31397 h 72885"/>
                <a:gd name="connsiteX1" fmla="*/ 490575 w 655969"/>
                <a:gd name="connsiteY1" fmla="*/ 61111 h 72885"/>
                <a:gd name="connsiteX2" fmla="*/ 378444 w 655969"/>
                <a:gd name="connsiteY2" fmla="*/ 65597 h 72885"/>
                <a:gd name="connsiteX3" fmla="*/ 282011 w 655969"/>
                <a:gd name="connsiteY3" fmla="*/ 40928 h 72885"/>
                <a:gd name="connsiteX4" fmla="*/ 222581 w 655969"/>
                <a:gd name="connsiteY4" fmla="*/ 19062 h 72885"/>
                <a:gd name="connsiteX5" fmla="*/ 168758 w 655969"/>
                <a:gd name="connsiteY5" fmla="*/ 20744 h 72885"/>
                <a:gd name="connsiteX6" fmla="*/ 0 w 655969"/>
                <a:gd name="connsiteY6" fmla="*/ 0 h 72885"/>
                <a:gd name="connsiteX7" fmla="*/ 32518 w 655969"/>
                <a:gd name="connsiteY7" fmla="*/ 37003 h 72885"/>
                <a:gd name="connsiteX8" fmla="*/ 114935 w 655969"/>
                <a:gd name="connsiteY8" fmla="*/ 43170 h 72885"/>
                <a:gd name="connsiteX9" fmla="*/ 170440 w 655969"/>
                <a:gd name="connsiteY9" fmla="*/ 34200 h 72885"/>
                <a:gd name="connsiteX10" fmla="*/ 230430 w 655969"/>
                <a:gd name="connsiteY10" fmla="*/ 37003 h 72885"/>
                <a:gd name="connsiteX11" fmla="*/ 304998 w 655969"/>
                <a:gd name="connsiteY11" fmla="*/ 63354 h 72885"/>
                <a:gd name="connsiteX12" fmla="*/ 409280 w 655969"/>
                <a:gd name="connsiteY12" fmla="*/ 75689 h 72885"/>
                <a:gd name="connsiteX13" fmla="*/ 533746 w 655969"/>
                <a:gd name="connsiteY13" fmla="*/ 70643 h 72885"/>
                <a:gd name="connsiteX14" fmla="*/ 634664 w 655969"/>
                <a:gd name="connsiteY14" fmla="*/ 45413 h 72885"/>
                <a:gd name="connsiteX15" fmla="*/ 660454 w 655969"/>
                <a:gd name="connsiteY15" fmla="*/ 14016 h 72885"/>
                <a:gd name="connsiteX16" fmla="*/ 629618 w 655969"/>
                <a:gd name="connsiteY16" fmla="*/ 31397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5969" h="72885">
                  <a:moveTo>
                    <a:pt x="629618" y="31397"/>
                  </a:moveTo>
                  <a:cubicBezTo>
                    <a:pt x="572431" y="51580"/>
                    <a:pt x="551126" y="53262"/>
                    <a:pt x="490575" y="61111"/>
                  </a:cubicBezTo>
                  <a:cubicBezTo>
                    <a:pt x="457496" y="65597"/>
                    <a:pt x="417690" y="67279"/>
                    <a:pt x="378444" y="65597"/>
                  </a:cubicBezTo>
                  <a:cubicBezTo>
                    <a:pt x="361063" y="65036"/>
                    <a:pt x="322378" y="59430"/>
                    <a:pt x="282011" y="40928"/>
                  </a:cubicBezTo>
                  <a:cubicBezTo>
                    <a:pt x="267434" y="34200"/>
                    <a:pt x="250614" y="23547"/>
                    <a:pt x="222581" y="19062"/>
                  </a:cubicBezTo>
                  <a:cubicBezTo>
                    <a:pt x="205201" y="16259"/>
                    <a:pt x="186699" y="20184"/>
                    <a:pt x="168758" y="20744"/>
                  </a:cubicBezTo>
                  <a:cubicBezTo>
                    <a:pt x="56626" y="25790"/>
                    <a:pt x="28594" y="22426"/>
                    <a:pt x="0" y="0"/>
                  </a:cubicBezTo>
                  <a:cubicBezTo>
                    <a:pt x="1682" y="19623"/>
                    <a:pt x="16259" y="31397"/>
                    <a:pt x="32518" y="37003"/>
                  </a:cubicBezTo>
                  <a:cubicBezTo>
                    <a:pt x="59430" y="44853"/>
                    <a:pt x="87463" y="47095"/>
                    <a:pt x="114935" y="43170"/>
                  </a:cubicBezTo>
                  <a:cubicBezTo>
                    <a:pt x="124466" y="42049"/>
                    <a:pt x="158666" y="37003"/>
                    <a:pt x="170440" y="34200"/>
                  </a:cubicBezTo>
                  <a:cubicBezTo>
                    <a:pt x="190063" y="29154"/>
                    <a:pt x="210807" y="25790"/>
                    <a:pt x="230430" y="37003"/>
                  </a:cubicBezTo>
                  <a:cubicBezTo>
                    <a:pt x="251735" y="49338"/>
                    <a:pt x="284814" y="58869"/>
                    <a:pt x="304998" y="63354"/>
                  </a:cubicBezTo>
                  <a:cubicBezTo>
                    <a:pt x="326303" y="67839"/>
                    <a:pt x="373958" y="75689"/>
                    <a:pt x="409280" y="75689"/>
                  </a:cubicBezTo>
                  <a:cubicBezTo>
                    <a:pt x="436191" y="75689"/>
                    <a:pt x="509077" y="72885"/>
                    <a:pt x="533746" y="70643"/>
                  </a:cubicBezTo>
                  <a:cubicBezTo>
                    <a:pt x="576356" y="67279"/>
                    <a:pt x="601585" y="61672"/>
                    <a:pt x="634664" y="45413"/>
                  </a:cubicBezTo>
                  <a:cubicBezTo>
                    <a:pt x="646438" y="39807"/>
                    <a:pt x="658212" y="31957"/>
                    <a:pt x="660454" y="14016"/>
                  </a:cubicBezTo>
                  <a:cubicBezTo>
                    <a:pt x="649802" y="25230"/>
                    <a:pt x="632422" y="30275"/>
                    <a:pt x="629618" y="31397"/>
                  </a:cubicBezTo>
                  <a:close/>
                </a:path>
              </a:pathLst>
            </a:custGeom>
            <a:solidFill>
              <a:srgbClr val="E6E6E6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="" xmlns:a16="http://schemas.microsoft.com/office/drawing/2014/main" id="{36A2D092-C928-452D-8787-78531E401719}"/>
                </a:ext>
              </a:extLst>
            </p:cNvPr>
            <p:cNvSpPr/>
            <p:nvPr/>
          </p:nvSpPr>
          <p:spPr>
            <a:xfrm>
              <a:off x="3145141" y="6064419"/>
              <a:ext cx="246689" cy="392460"/>
            </a:xfrm>
            <a:custGeom>
              <a:avLst/>
              <a:gdLst>
                <a:gd name="connsiteX0" fmla="*/ 248312 w 246689"/>
                <a:gd name="connsiteY0" fmla="*/ 291443 h 392460"/>
                <a:gd name="connsiteX1" fmla="*/ 228129 w 246689"/>
                <a:gd name="connsiteY1" fmla="*/ 201177 h 392460"/>
                <a:gd name="connsiteX2" fmla="*/ 214673 w 246689"/>
                <a:gd name="connsiteY2" fmla="*/ 68862 h 392460"/>
                <a:gd name="connsiteX3" fmla="*/ 210748 w 246689"/>
                <a:gd name="connsiteY3" fmla="*/ 16160 h 392460"/>
                <a:gd name="connsiteX4" fmla="*/ 163653 w 246689"/>
                <a:gd name="connsiteY4" fmla="*/ 13357 h 392460"/>
                <a:gd name="connsiteX5" fmla="*/ 91328 w 246689"/>
                <a:gd name="connsiteY5" fmla="*/ 5508 h 392460"/>
                <a:gd name="connsiteX6" fmla="*/ 56007 w 246689"/>
                <a:gd name="connsiteY6" fmla="*/ 2704 h 392460"/>
                <a:gd name="connsiteX7" fmla="*/ 37505 w 246689"/>
                <a:gd name="connsiteY7" fmla="*/ 4387 h 392460"/>
                <a:gd name="connsiteX8" fmla="*/ 39187 w 246689"/>
                <a:gd name="connsiteY8" fmla="*/ 49800 h 392460"/>
                <a:gd name="connsiteX9" fmla="*/ 37505 w 246689"/>
                <a:gd name="connsiteY9" fmla="*/ 111472 h 392460"/>
                <a:gd name="connsiteX10" fmla="*/ 16761 w 246689"/>
                <a:gd name="connsiteY10" fmla="*/ 260607 h 392460"/>
                <a:gd name="connsiteX11" fmla="*/ 3866 w 246689"/>
                <a:gd name="connsiteY11" fmla="*/ 308263 h 392460"/>
                <a:gd name="connsiteX12" fmla="*/ 5548 w 246689"/>
                <a:gd name="connsiteY12" fmla="*/ 352555 h 392460"/>
                <a:gd name="connsiteX13" fmla="*/ 64977 w 246689"/>
                <a:gd name="connsiteY13" fmla="*/ 391801 h 392460"/>
                <a:gd name="connsiteX14" fmla="*/ 123286 w 246689"/>
                <a:gd name="connsiteY14" fmla="*/ 380027 h 392460"/>
                <a:gd name="connsiteX15" fmla="*/ 163092 w 246689"/>
                <a:gd name="connsiteY15" fmla="*/ 325082 h 392460"/>
                <a:gd name="connsiteX16" fmla="*/ 207945 w 246689"/>
                <a:gd name="connsiteY16" fmla="*/ 301535 h 392460"/>
                <a:gd name="connsiteX17" fmla="*/ 248312 w 246689"/>
                <a:gd name="connsiteY17" fmla="*/ 291443 h 3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6689" h="392460">
                  <a:moveTo>
                    <a:pt x="248312" y="291443"/>
                  </a:moveTo>
                  <a:cubicBezTo>
                    <a:pt x="237099" y="264532"/>
                    <a:pt x="232614" y="227528"/>
                    <a:pt x="228129" y="201177"/>
                  </a:cubicBezTo>
                  <a:cubicBezTo>
                    <a:pt x="225325" y="182115"/>
                    <a:pt x="218037" y="92410"/>
                    <a:pt x="214673" y="68862"/>
                  </a:cubicBezTo>
                  <a:cubicBezTo>
                    <a:pt x="213552" y="60452"/>
                    <a:pt x="214112" y="21206"/>
                    <a:pt x="210748" y="16160"/>
                  </a:cubicBezTo>
                  <a:cubicBezTo>
                    <a:pt x="204581" y="6629"/>
                    <a:pt x="173745" y="14478"/>
                    <a:pt x="163653" y="13357"/>
                  </a:cubicBezTo>
                  <a:cubicBezTo>
                    <a:pt x="139545" y="9993"/>
                    <a:pt x="115437" y="7751"/>
                    <a:pt x="91328" y="5508"/>
                  </a:cubicBezTo>
                  <a:cubicBezTo>
                    <a:pt x="79554" y="4387"/>
                    <a:pt x="67781" y="3826"/>
                    <a:pt x="56007" y="2704"/>
                  </a:cubicBezTo>
                  <a:cubicBezTo>
                    <a:pt x="48718" y="2144"/>
                    <a:pt x="38066" y="-4023"/>
                    <a:pt x="37505" y="4387"/>
                  </a:cubicBezTo>
                  <a:cubicBezTo>
                    <a:pt x="36384" y="21206"/>
                    <a:pt x="38627" y="36344"/>
                    <a:pt x="39187" y="49800"/>
                  </a:cubicBezTo>
                  <a:cubicBezTo>
                    <a:pt x="39187" y="65498"/>
                    <a:pt x="38627" y="95774"/>
                    <a:pt x="37505" y="111472"/>
                  </a:cubicBezTo>
                  <a:cubicBezTo>
                    <a:pt x="34702" y="167538"/>
                    <a:pt x="31899" y="206784"/>
                    <a:pt x="16761" y="260607"/>
                  </a:cubicBezTo>
                  <a:cubicBezTo>
                    <a:pt x="12276" y="276306"/>
                    <a:pt x="7230" y="292004"/>
                    <a:pt x="3866" y="308263"/>
                  </a:cubicBezTo>
                  <a:cubicBezTo>
                    <a:pt x="1062" y="322279"/>
                    <a:pt x="-3983" y="340781"/>
                    <a:pt x="5548" y="352555"/>
                  </a:cubicBezTo>
                  <a:cubicBezTo>
                    <a:pt x="19564" y="372178"/>
                    <a:pt x="41990" y="385073"/>
                    <a:pt x="64977" y="391801"/>
                  </a:cubicBezTo>
                  <a:cubicBezTo>
                    <a:pt x="81236" y="396286"/>
                    <a:pt x="124407" y="407499"/>
                    <a:pt x="123286" y="380027"/>
                  </a:cubicBezTo>
                  <a:cubicBezTo>
                    <a:pt x="122164" y="354237"/>
                    <a:pt x="143469" y="337417"/>
                    <a:pt x="163092" y="325082"/>
                  </a:cubicBezTo>
                  <a:cubicBezTo>
                    <a:pt x="177109" y="316112"/>
                    <a:pt x="192247" y="308263"/>
                    <a:pt x="207945" y="301535"/>
                  </a:cubicBezTo>
                  <a:cubicBezTo>
                    <a:pt x="216355" y="298171"/>
                    <a:pt x="248312" y="291443"/>
                    <a:pt x="248312" y="291443"/>
                  </a:cubicBezTo>
                  <a:close/>
                </a:path>
              </a:pathLst>
            </a:custGeom>
            <a:solidFill>
              <a:srgbClr val="F4C182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="" xmlns:a16="http://schemas.microsoft.com/office/drawing/2014/main" id="{2F70D1FF-E700-485F-B80E-D9456CAF8522}"/>
                </a:ext>
              </a:extLst>
            </p:cNvPr>
            <p:cNvSpPr/>
            <p:nvPr/>
          </p:nvSpPr>
          <p:spPr>
            <a:xfrm>
              <a:off x="3536421" y="2911744"/>
              <a:ext cx="173804" cy="89705"/>
            </a:xfrm>
            <a:custGeom>
              <a:avLst/>
              <a:gdLst>
                <a:gd name="connsiteX0" fmla="*/ 0 w 173803"/>
                <a:gd name="connsiteY0" fmla="*/ 28033 h 89705"/>
                <a:gd name="connsiteX1" fmla="*/ 173804 w 173803"/>
                <a:gd name="connsiteY1" fmla="*/ 0 h 89705"/>
                <a:gd name="connsiteX2" fmla="*/ 145210 w 173803"/>
                <a:gd name="connsiteY2" fmla="*/ 78492 h 89705"/>
                <a:gd name="connsiteX3" fmla="*/ 118859 w 173803"/>
                <a:gd name="connsiteY3" fmla="*/ 88023 h 89705"/>
                <a:gd name="connsiteX4" fmla="*/ 11774 w 173803"/>
                <a:gd name="connsiteY4" fmla="*/ 38685 h 89705"/>
                <a:gd name="connsiteX5" fmla="*/ 0 w 173803"/>
                <a:gd name="connsiteY5" fmla="*/ 28033 h 8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03" h="89705">
                  <a:moveTo>
                    <a:pt x="0" y="28033"/>
                  </a:moveTo>
                  <a:cubicBezTo>
                    <a:pt x="64476" y="48777"/>
                    <a:pt x="121663" y="43171"/>
                    <a:pt x="173804" y="0"/>
                  </a:cubicBezTo>
                  <a:cubicBezTo>
                    <a:pt x="164273" y="26351"/>
                    <a:pt x="154741" y="52141"/>
                    <a:pt x="145210" y="78492"/>
                  </a:cubicBezTo>
                  <a:cubicBezTo>
                    <a:pt x="137922" y="97554"/>
                    <a:pt x="137922" y="96994"/>
                    <a:pt x="118859" y="88023"/>
                  </a:cubicBezTo>
                  <a:cubicBezTo>
                    <a:pt x="82977" y="71203"/>
                    <a:pt x="47656" y="55505"/>
                    <a:pt x="11774" y="38685"/>
                  </a:cubicBezTo>
                  <a:cubicBezTo>
                    <a:pt x="7849" y="37564"/>
                    <a:pt x="3925" y="37003"/>
                    <a:pt x="0" y="28033"/>
                  </a:cubicBezTo>
                  <a:close/>
                </a:path>
              </a:pathLst>
            </a:custGeom>
            <a:solidFill>
              <a:srgbClr val="D6A167"/>
            </a:solidFill>
            <a:ln w="56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Freeform: Shape 15">
            <a:extLst>
              <a:ext uri="{FF2B5EF4-FFF2-40B4-BE49-F238E27FC236}">
                <a16:creationId xmlns="" xmlns:a16="http://schemas.microsoft.com/office/drawing/2014/main" id="{A3F37498-BB82-40D1-BDBC-6E71E56F4C7B}"/>
              </a:ext>
            </a:extLst>
          </p:cNvPr>
          <p:cNvSpPr/>
          <p:nvPr/>
        </p:nvSpPr>
        <p:spPr>
          <a:xfrm flipH="1">
            <a:off x="1105799" y="384532"/>
            <a:ext cx="2439759" cy="1412526"/>
          </a:xfrm>
          <a:custGeom>
            <a:avLst/>
            <a:gdLst>
              <a:gd name="connsiteX0" fmla="*/ 1166419 w 1221987"/>
              <a:gd name="connsiteY0" fmla="*/ 1413288 h 1412525"/>
              <a:gd name="connsiteX1" fmla="*/ 916178 w 1221987"/>
              <a:gd name="connsiteY1" fmla="*/ 1108426 h 1412525"/>
              <a:gd name="connsiteX2" fmla="*/ 884168 w 1221987"/>
              <a:gd name="connsiteY2" fmla="*/ 1069556 h 1412525"/>
              <a:gd name="connsiteX3" fmla="*/ 865114 w 1221987"/>
              <a:gd name="connsiteY3" fmla="*/ 1060156 h 1412525"/>
              <a:gd name="connsiteX4" fmla="*/ 175364 w 1221987"/>
              <a:gd name="connsiteY4" fmla="*/ 1060665 h 1412525"/>
              <a:gd name="connsiteX5" fmla="*/ 58754 w 1221987"/>
              <a:gd name="connsiteY5" fmla="*/ 1023827 h 1412525"/>
              <a:gd name="connsiteX6" fmla="*/ 69 w 1221987"/>
              <a:gd name="connsiteY6" fmla="*/ 893753 h 1412525"/>
              <a:gd name="connsiteX7" fmla="*/ 69 w 1221987"/>
              <a:gd name="connsiteY7" fmla="*/ 192571 h 1412525"/>
              <a:gd name="connsiteX8" fmla="*/ 2863 w 1221987"/>
              <a:gd name="connsiteY8" fmla="*/ 133123 h 1412525"/>
              <a:gd name="connsiteX9" fmla="*/ 89749 w 1221987"/>
              <a:gd name="connsiteY9" fmla="*/ 16513 h 1412525"/>
              <a:gd name="connsiteX10" fmla="*/ 163170 w 1221987"/>
              <a:gd name="connsiteY10" fmla="*/ 0 h 1412525"/>
              <a:gd name="connsiteX11" fmla="*/ 1059971 w 1221987"/>
              <a:gd name="connsiteY11" fmla="*/ 0 h 1412525"/>
              <a:gd name="connsiteX12" fmla="*/ 1216467 w 1221987"/>
              <a:gd name="connsiteY12" fmla="*/ 117880 h 1412525"/>
              <a:gd name="connsiteX13" fmla="*/ 1222818 w 1221987"/>
              <a:gd name="connsiteY13" fmla="*/ 165387 h 1412525"/>
              <a:gd name="connsiteX14" fmla="*/ 1222564 w 1221987"/>
              <a:gd name="connsiteY14" fmla="*/ 897055 h 1412525"/>
              <a:gd name="connsiteX15" fmla="*/ 1114592 w 1221987"/>
              <a:gd name="connsiteY15" fmla="*/ 1051519 h 1412525"/>
              <a:gd name="connsiteX16" fmla="*/ 1112052 w 1221987"/>
              <a:gd name="connsiteY16" fmla="*/ 1052281 h 1412525"/>
              <a:gd name="connsiteX17" fmla="*/ 1093760 w 1221987"/>
              <a:gd name="connsiteY17" fmla="*/ 1084037 h 1412525"/>
              <a:gd name="connsiteX18" fmla="*/ 1121198 w 1221987"/>
              <a:gd name="connsiteY18" fmla="*/ 1207506 h 1412525"/>
              <a:gd name="connsiteX19" fmla="*/ 1143046 w 1221987"/>
              <a:gd name="connsiteY19" fmla="*/ 1303792 h 1412525"/>
              <a:gd name="connsiteX20" fmla="*/ 1166419 w 1221987"/>
              <a:gd name="connsiteY20" fmla="*/ 1404904 h 1412525"/>
              <a:gd name="connsiteX21" fmla="*/ 1166419 w 1221987"/>
              <a:gd name="connsiteY21" fmla="*/ 1413288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412525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теории, Максимум практики!</a:t>
            </a:r>
          </a:p>
          <a:p>
            <a:endParaRPr lang="en-US" dirty="0"/>
          </a:p>
        </p:txBody>
      </p:sp>
      <p:sp>
        <p:nvSpPr>
          <p:cNvPr id="58" name="Rectangle 31">
            <a:extLst>
              <a:ext uri="{FF2B5EF4-FFF2-40B4-BE49-F238E27FC236}">
                <a16:creationId xmlns="" xmlns:a16="http://schemas.microsoft.com/office/drawing/2014/main" id="{7A4C6D79-F64F-459E-A0E3-3F0721852E4F}"/>
              </a:ext>
            </a:extLst>
          </p:cNvPr>
          <p:cNvSpPr/>
          <p:nvPr/>
        </p:nvSpPr>
        <p:spPr>
          <a:xfrm>
            <a:off x="4409326" y="2566554"/>
            <a:ext cx="717093" cy="4332020"/>
          </a:xfrm>
          <a:prstGeom prst="rect">
            <a:avLst/>
          </a:prstGeom>
          <a:solidFill>
            <a:srgbClr val="F51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59" name="Rectangle 32">
            <a:extLst>
              <a:ext uri="{FF2B5EF4-FFF2-40B4-BE49-F238E27FC236}">
                <a16:creationId xmlns="" xmlns:a16="http://schemas.microsoft.com/office/drawing/2014/main" id="{CD157E7C-8622-43EB-BE1D-FF533B13979B}"/>
              </a:ext>
            </a:extLst>
          </p:cNvPr>
          <p:cNvSpPr/>
          <p:nvPr/>
        </p:nvSpPr>
        <p:spPr>
          <a:xfrm>
            <a:off x="5644412" y="2686900"/>
            <a:ext cx="717093" cy="4213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33">
            <a:extLst>
              <a:ext uri="{FF2B5EF4-FFF2-40B4-BE49-F238E27FC236}">
                <a16:creationId xmlns="" xmlns:a16="http://schemas.microsoft.com/office/drawing/2014/main" id="{CC36AD7F-B7B8-4F86-92CF-0F6460DFEC4D}"/>
              </a:ext>
            </a:extLst>
          </p:cNvPr>
          <p:cNvSpPr/>
          <p:nvPr/>
        </p:nvSpPr>
        <p:spPr>
          <a:xfrm>
            <a:off x="6736931" y="2778710"/>
            <a:ext cx="717093" cy="40826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35">
            <a:extLst>
              <a:ext uri="{FF2B5EF4-FFF2-40B4-BE49-F238E27FC236}">
                <a16:creationId xmlns="" xmlns:a16="http://schemas.microsoft.com/office/drawing/2014/main" id="{85C6B008-4C9E-4EC8-A4DF-C217D1021E6C}"/>
              </a:ext>
            </a:extLst>
          </p:cNvPr>
          <p:cNvSpPr/>
          <p:nvPr/>
        </p:nvSpPr>
        <p:spPr>
          <a:xfrm>
            <a:off x="9117600" y="2568146"/>
            <a:ext cx="717093" cy="43320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8" grpId="0" animBg="1"/>
      <p:bldP spid="59" grpId="0" animBg="1"/>
      <p:bldP spid="60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47AB61C4-CA21-4654-ADB1-744FFCDA19B4}"/>
              </a:ext>
            </a:extLst>
          </p:cNvPr>
          <p:cNvGrpSpPr/>
          <p:nvPr/>
        </p:nvGrpSpPr>
        <p:grpSpPr>
          <a:xfrm>
            <a:off x="4769991" y="2185438"/>
            <a:ext cx="2322367" cy="3859552"/>
            <a:chOff x="4769990" y="2185438"/>
            <a:chExt cx="2322367" cy="3859552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F853AB4D-737B-4AF3-876D-C87570907613}"/>
                </a:ext>
              </a:extLst>
            </p:cNvPr>
            <p:cNvGrpSpPr/>
            <p:nvPr/>
          </p:nvGrpSpPr>
          <p:grpSpPr>
            <a:xfrm>
              <a:off x="5696247" y="5746751"/>
              <a:ext cx="398438" cy="293123"/>
              <a:chOff x="5696247" y="5746751"/>
              <a:chExt cx="398438" cy="293123"/>
            </a:xfrm>
          </p:grpSpPr>
          <p:grpSp>
            <p:nvGrpSpPr>
              <p:cNvPr id="20" name="Group 45">
                <a:extLst>
                  <a:ext uri="{FF2B5EF4-FFF2-40B4-BE49-F238E27FC236}">
                    <a16:creationId xmlns="" xmlns:a16="http://schemas.microsoft.com/office/drawing/2014/main" id="{98E7278B-992F-45F9-AE55-1149008AAE07}"/>
                  </a:ext>
                </a:extLst>
              </p:cNvPr>
              <p:cNvGrpSpPr/>
              <p:nvPr/>
            </p:nvGrpSpPr>
            <p:grpSpPr>
              <a:xfrm>
                <a:off x="5696247" y="5746752"/>
                <a:ext cx="398438" cy="293122"/>
                <a:chOff x="5749772" y="5812681"/>
                <a:chExt cx="294954" cy="216991"/>
              </a:xfrm>
            </p:grpSpPr>
            <p:sp>
              <p:nvSpPr>
                <p:cNvPr id="22" name="Freeform: Shape 7">
                  <a:extLst>
                    <a:ext uri="{FF2B5EF4-FFF2-40B4-BE49-F238E27FC236}">
                      <a16:creationId xmlns="" xmlns:a16="http://schemas.microsoft.com/office/drawing/2014/main" id="{6241AD66-B51F-44B7-8EF3-EA1CDA3AC333}"/>
                    </a:ext>
                  </a:extLst>
                </p:cNvPr>
                <p:cNvSpPr/>
                <p:nvPr/>
              </p:nvSpPr>
              <p:spPr>
                <a:xfrm>
                  <a:off x="5750026" y="5812681"/>
                  <a:ext cx="294700" cy="215944"/>
                </a:xfrm>
                <a:custGeom>
                  <a:avLst/>
                  <a:gdLst>
                    <a:gd name="connsiteX0" fmla="*/ 149308 w 294699"/>
                    <a:gd name="connsiteY0" fmla="*/ 61226 h 215943"/>
                    <a:gd name="connsiteX1" fmla="*/ 150071 w 294699"/>
                    <a:gd name="connsiteY1" fmla="*/ 0 h 215943"/>
                    <a:gd name="connsiteX2" fmla="*/ 161757 w 294699"/>
                    <a:gd name="connsiteY2" fmla="*/ 5843 h 215943"/>
                    <a:gd name="connsiteX3" fmla="*/ 209773 w 294699"/>
                    <a:gd name="connsiteY3" fmla="*/ 9908 h 215943"/>
                    <a:gd name="connsiteX4" fmla="*/ 283193 w 294699"/>
                    <a:gd name="connsiteY4" fmla="*/ 508 h 215943"/>
                    <a:gd name="connsiteX5" fmla="*/ 287004 w 294699"/>
                    <a:gd name="connsiteY5" fmla="*/ 5081 h 215943"/>
                    <a:gd name="connsiteX6" fmla="*/ 286242 w 294699"/>
                    <a:gd name="connsiteY6" fmla="*/ 58432 h 215943"/>
                    <a:gd name="connsiteX7" fmla="*/ 291577 w 294699"/>
                    <a:gd name="connsiteY7" fmla="*/ 76724 h 215943"/>
                    <a:gd name="connsiteX8" fmla="*/ 294626 w 294699"/>
                    <a:gd name="connsiteY8" fmla="*/ 87140 h 215943"/>
                    <a:gd name="connsiteX9" fmla="*/ 294880 w 294699"/>
                    <a:gd name="connsiteY9" fmla="*/ 147350 h 215943"/>
                    <a:gd name="connsiteX10" fmla="*/ 274302 w 294699"/>
                    <a:gd name="connsiteY10" fmla="*/ 180885 h 215943"/>
                    <a:gd name="connsiteX11" fmla="*/ 236702 w 294699"/>
                    <a:gd name="connsiteY11" fmla="*/ 189777 h 215943"/>
                    <a:gd name="connsiteX12" fmla="*/ 146006 w 294699"/>
                    <a:gd name="connsiteY12" fmla="*/ 216960 h 215943"/>
                    <a:gd name="connsiteX13" fmla="*/ 107898 w 294699"/>
                    <a:gd name="connsiteY13" fmla="*/ 217214 h 215943"/>
                    <a:gd name="connsiteX14" fmla="*/ 6532 w 294699"/>
                    <a:gd name="connsiteY14" fmla="*/ 164117 h 215943"/>
                    <a:gd name="connsiteX15" fmla="*/ 10850 w 294699"/>
                    <a:gd name="connsiteY15" fmla="*/ 136171 h 215943"/>
                    <a:gd name="connsiteX16" fmla="*/ 16439 w 294699"/>
                    <a:gd name="connsiteY16" fmla="*/ 137696 h 215943"/>
                    <a:gd name="connsiteX17" fmla="*/ 16185 w 294699"/>
                    <a:gd name="connsiteY17" fmla="*/ 137442 h 215943"/>
                    <a:gd name="connsiteX18" fmla="*/ 68774 w 294699"/>
                    <a:gd name="connsiteY18" fmla="*/ 110512 h 215943"/>
                    <a:gd name="connsiteX19" fmla="*/ 97228 w 294699"/>
                    <a:gd name="connsiteY19" fmla="*/ 90442 h 215943"/>
                    <a:gd name="connsiteX20" fmla="*/ 119330 w 294699"/>
                    <a:gd name="connsiteY20" fmla="*/ 77740 h 215943"/>
                    <a:gd name="connsiteX21" fmla="*/ 140925 w 294699"/>
                    <a:gd name="connsiteY21" fmla="*/ 71643 h 215943"/>
                    <a:gd name="connsiteX22" fmla="*/ 149308 w 294699"/>
                    <a:gd name="connsiteY22" fmla="*/ 61226 h 21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94699" h="215943">
                      <a:moveTo>
                        <a:pt x="149308" y="61226"/>
                      </a:moveTo>
                      <a:cubicBezTo>
                        <a:pt x="150071" y="40902"/>
                        <a:pt x="146514" y="20324"/>
                        <a:pt x="150071" y="0"/>
                      </a:cubicBezTo>
                      <a:cubicBezTo>
                        <a:pt x="152611" y="4573"/>
                        <a:pt x="157438" y="4319"/>
                        <a:pt x="161757" y="5843"/>
                      </a:cubicBezTo>
                      <a:cubicBezTo>
                        <a:pt x="170903" y="9400"/>
                        <a:pt x="203167" y="9908"/>
                        <a:pt x="209773" y="9908"/>
                      </a:cubicBezTo>
                      <a:cubicBezTo>
                        <a:pt x="234670" y="9908"/>
                        <a:pt x="259313" y="8130"/>
                        <a:pt x="283193" y="508"/>
                      </a:cubicBezTo>
                      <a:cubicBezTo>
                        <a:pt x="285480" y="1270"/>
                        <a:pt x="286750" y="3049"/>
                        <a:pt x="287004" y="5081"/>
                      </a:cubicBezTo>
                      <a:cubicBezTo>
                        <a:pt x="288020" y="22865"/>
                        <a:pt x="290815" y="40648"/>
                        <a:pt x="286242" y="58432"/>
                      </a:cubicBezTo>
                      <a:cubicBezTo>
                        <a:pt x="285480" y="65291"/>
                        <a:pt x="285480" y="71643"/>
                        <a:pt x="291577" y="76724"/>
                      </a:cubicBezTo>
                      <a:cubicBezTo>
                        <a:pt x="294372" y="79264"/>
                        <a:pt x="294626" y="83329"/>
                        <a:pt x="294626" y="87140"/>
                      </a:cubicBezTo>
                      <a:cubicBezTo>
                        <a:pt x="294626" y="107210"/>
                        <a:pt x="294880" y="127280"/>
                        <a:pt x="294880" y="147350"/>
                      </a:cubicBezTo>
                      <a:cubicBezTo>
                        <a:pt x="300977" y="164117"/>
                        <a:pt x="291831" y="178090"/>
                        <a:pt x="274302" y="180885"/>
                      </a:cubicBezTo>
                      <a:cubicBezTo>
                        <a:pt x="267188" y="182155"/>
                        <a:pt x="242545" y="186728"/>
                        <a:pt x="236702" y="189777"/>
                      </a:cubicBezTo>
                      <a:cubicBezTo>
                        <a:pt x="222475" y="196890"/>
                        <a:pt x="159978" y="215690"/>
                        <a:pt x="146006" y="216960"/>
                      </a:cubicBezTo>
                      <a:cubicBezTo>
                        <a:pt x="133303" y="217976"/>
                        <a:pt x="120601" y="218230"/>
                        <a:pt x="107898" y="217214"/>
                      </a:cubicBezTo>
                      <a:cubicBezTo>
                        <a:pt x="105612" y="216960"/>
                        <a:pt x="39812" y="214165"/>
                        <a:pt x="6532" y="164117"/>
                      </a:cubicBezTo>
                      <a:cubicBezTo>
                        <a:pt x="-1852" y="151415"/>
                        <a:pt x="-3885" y="143285"/>
                        <a:pt x="10850" y="136171"/>
                      </a:cubicBezTo>
                      <a:cubicBezTo>
                        <a:pt x="13137" y="135156"/>
                        <a:pt x="14915" y="135917"/>
                        <a:pt x="16439" y="137696"/>
                      </a:cubicBezTo>
                      <a:cubicBezTo>
                        <a:pt x="16439" y="137696"/>
                        <a:pt x="16439" y="137442"/>
                        <a:pt x="16185" y="137442"/>
                      </a:cubicBezTo>
                      <a:lnTo>
                        <a:pt x="68774" y="110512"/>
                      </a:lnTo>
                      <a:cubicBezTo>
                        <a:pt x="77920" y="103399"/>
                        <a:pt x="87066" y="97810"/>
                        <a:pt x="97228" y="90442"/>
                      </a:cubicBezTo>
                      <a:cubicBezTo>
                        <a:pt x="103833" y="84853"/>
                        <a:pt x="111963" y="81296"/>
                        <a:pt x="119330" y="77740"/>
                      </a:cubicBezTo>
                      <a:cubicBezTo>
                        <a:pt x="125682" y="73167"/>
                        <a:pt x="133557" y="72913"/>
                        <a:pt x="140925" y="71643"/>
                      </a:cubicBezTo>
                      <a:cubicBezTo>
                        <a:pt x="146768" y="70372"/>
                        <a:pt x="149054" y="68848"/>
                        <a:pt x="149308" y="61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10">
                  <a:extLst>
                    <a:ext uri="{FF2B5EF4-FFF2-40B4-BE49-F238E27FC236}">
                      <a16:creationId xmlns="" xmlns:a16="http://schemas.microsoft.com/office/drawing/2014/main" id="{C5551441-49D3-4E68-938B-0F0BFC938C98}"/>
                    </a:ext>
                  </a:extLst>
                </p:cNvPr>
                <p:cNvSpPr/>
                <p:nvPr/>
              </p:nvSpPr>
              <p:spPr>
                <a:xfrm>
                  <a:off x="5749772" y="5948376"/>
                  <a:ext cx="294700" cy="81296"/>
                </a:xfrm>
                <a:custGeom>
                  <a:avLst/>
                  <a:gdLst>
                    <a:gd name="connsiteX0" fmla="*/ 274302 w 294699"/>
                    <a:gd name="connsiteY0" fmla="*/ 45189 h 81296"/>
                    <a:gd name="connsiteX1" fmla="*/ 294880 w 294699"/>
                    <a:gd name="connsiteY1" fmla="*/ 11654 h 81296"/>
                    <a:gd name="connsiteX2" fmla="*/ 192751 w 294699"/>
                    <a:gd name="connsiteY2" fmla="*/ 41124 h 81296"/>
                    <a:gd name="connsiteX3" fmla="*/ 143719 w 294699"/>
                    <a:gd name="connsiteY3" fmla="*/ 51541 h 81296"/>
                    <a:gd name="connsiteX4" fmla="*/ 120092 w 294699"/>
                    <a:gd name="connsiteY4" fmla="*/ 51032 h 81296"/>
                    <a:gd name="connsiteX5" fmla="*/ 42099 w 294699"/>
                    <a:gd name="connsiteY5" fmla="*/ 30962 h 81296"/>
                    <a:gd name="connsiteX6" fmla="*/ 18726 w 294699"/>
                    <a:gd name="connsiteY6" fmla="*/ 5303 h 81296"/>
                    <a:gd name="connsiteX7" fmla="*/ 10850 w 294699"/>
                    <a:gd name="connsiteY7" fmla="*/ 476 h 81296"/>
                    <a:gd name="connsiteX8" fmla="*/ 6531 w 294699"/>
                    <a:gd name="connsiteY8" fmla="*/ 28422 h 81296"/>
                    <a:gd name="connsiteX9" fmla="*/ 107898 w 294699"/>
                    <a:gd name="connsiteY9" fmla="*/ 81519 h 81296"/>
                    <a:gd name="connsiteX10" fmla="*/ 146006 w 294699"/>
                    <a:gd name="connsiteY10" fmla="*/ 81265 h 81296"/>
                    <a:gd name="connsiteX11" fmla="*/ 236702 w 294699"/>
                    <a:gd name="connsiteY11" fmla="*/ 54081 h 81296"/>
                    <a:gd name="connsiteX12" fmla="*/ 274302 w 294699"/>
                    <a:gd name="connsiteY12" fmla="*/ 45189 h 81296"/>
                    <a:gd name="connsiteX13" fmla="*/ 194275 w 294699"/>
                    <a:gd name="connsiteY13" fmla="*/ 70086 h 81296"/>
                    <a:gd name="connsiteX14" fmla="*/ 195292 w 294699"/>
                    <a:gd name="connsiteY14" fmla="*/ 69832 h 81296"/>
                    <a:gd name="connsiteX15" fmla="*/ 193513 w 294699"/>
                    <a:gd name="connsiteY15" fmla="*/ 70340 h 81296"/>
                    <a:gd name="connsiteX16" fmla="*/ 194275 w 294699"/>
                    <a:gd name="connsiteY16" fmla="*/ 70086 h 81296"/>
                    <a:gd name="connsiteX17" fmla="*/ 197578 w 294699"/>
                    <a:gd name="connsiteY17" fmla="*/ 70340 h 81296"/>
                    <a:gd name="connsiteX18" fmla="*/ 197578 w 294699"/>
                    <a:gd name="connsiteY18" fmla="*/ 70340 h 81296"/>
                    <a:gd name="connsiteX19" fmla="*/ 197578 w 294699"/>
                    <a:gd name="connsiteY19" fmla="*/ 70340 h 81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4699" h="81296">
                      <a:moveTo>
                        <a:pt x="274302" y="45189"/>
                      </a:moveTo>
                      <a:cubicBezTo>
                        <a:pt x="291831" y="42141"/>
                        <a:pt x="300977" y="28168"/>
                        <a:pt x="294880" y="11654"/>
                      </a:cubicBezTo>
                      <a:cubicBezTo>
                        <a:pt x="258804" y="14703"/>
                        <a:pt x="225270" y="25881"/>
                        <a:pt x="192751" y="41124"/>
                      </a:cubicBezTo>
                      <a:cubicBezTo>
                        <a:pt x="177254" y="48492"/>
                        <a:pt x="160487" y="49762"/>
                        <a:pt x="143719" y="51541"/>
                      </a:cubicBezTo>
                      <a:cubicBezTo>
                        <a:pt x="138130" y="52049"/>
                        <a:pt x="124919" y="51795"/>
                        <a:pt x="120092" y="51032"/>
                      </a:cubicBezTo>
                      <a:cubicBezTo>
                        <a:pt x="93417" y="47730"/>
                        <a:pt x="66996" y="41887"/>
                        <a:pt x="42099" y="30962"/>
                      </a:cubicBezTo>
                      <a:cubicBezTo>
                        <a:pt x="39050" y="29692"/>
                        <a:pt x="28380" y="19530"/>
                        <a:pt x="18726" y="5303"/>
                      </a:cubicBezTo>
                      <a:cubicBezTo>
                        <a:pt x="16693" y="2255"/>
                        <a:pt x="14661" y="-1302"/>
                        <a:pt x="10850" y="476"/>
                      </a:cubicBezTo>
                      <a:cubicBezTo>
                        <a:pt x="-3885" y="7590"/>
                        <a:pt x="-1852" y="15719"/>
                        <a:pt x="6531" y="28422"/>
                      </a:cubicBezTo>
                      <a:cubicBezTo>
                        <a:pt x="39812" y="78724"/>
                        <a:pt x="105611" y="81265"/>
                        <a:pt x="107898" y="81519"/>
                      </a:cubicBezTo>
                      <a:cubicBezTo>
                        <a:pt x="120601" y="82535"/>
                        <a:pt x="133303" y="82281"/>
                        <a:pt x="146006" y="81265"/>
                      </a:cubicBezTo>
                      <a:cubicBezTo>
                        <a:pt x="159724" y="79994"/>
                        <a:pt x="222221" y="61194"/>
                        <a:pt x="236702" y="54081"/>
                      </a:cubicBezTo>
                      <a:cubicBezTo>
                        <a:pt x="242545" y="51032"/>
                        <a:pt x="267188" y="46460"/>
                        <a:pt x="274302" y="45189"/>
                      </a:cubicBezTo>
                      <a:close/>
                      <a:moveTo>
                        <a:pt x="194275" y="70086"/>
                      </a:moveTo>
                      <a:cubicBezTo>
                        <a:pt x="194784" y="70086"/>
                        <a:pt x="195038" y="69832"/>
                        <a:pt x="195292" y="69832"/>
                      </a:cubicBezTo>
                      <a:cubicBezTo>
                        <a:pt x="194784" y="70086"/>
                        <a:pt x="194021" y="70340"/>
                        <a:pt x="193513" y="70340"/>
                      </a:cubicBezTo>
                      <a:cubicBezTo>
                        <a:pt x="193767" y="70340"/>
                        <a:pt x="194021" y="70086"/>
                        <a:pt x="194275" y="70086"/>
                      </a:cubicBezTo>
                      <a:close/>
                      <a:moveTo>
                        <a:pt x="197578" y="70340"/>
                      </a:moveTo>
                      <a:cubicBezTo>
                        <a:pt x="197832" y="70595"/>
                        <a:pt x="197578" y="70849"/>
                        <a:pt x="197578" y="70340"/>
                      </a:cubicBezTo>
                      <a:lnTo>
                        <a:pt x="197578" y="70340"/>
                      </a:lnTo>
                      <a:close/>
                    </a:path>
                  </a:pathLst>
                </a:custGeom>
                <a:solidFill>
                  <a:srgbClr val="BCBEBE"/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" name="Freeform: Shape 51">
                <a:extLst>
                  <a:ext uri="{FF2B5EF4-FFF2-40B4-BE49-F238E27FC236}">
                    <a16:creationId xmlns="" xmlns:a16="http://schemas.microsoft.com/office/drawing/2014/main" id="{BE86D172-EF34-4681-86A9-BF2304FFB084}"/>
                  </a:ext>
                </a:extLst>
              </p:cNvPr>
              <p:cNvSpPr/>
              <p:nvPr/>
            </p:nvSpPr>
            <p:spPr>
              <a:xfrm>
                <a:off x="5718453" y="5746751"/>
                <a:ext cx="336799" cy="258278"/>
              </a:xfrm>
              <a:custGeom>
                <a:avLst/>
                <a:gdLst>
                  <a:gd name="connsiteX0" fmla="*/ 71040 w 336799"/>
                  <a:gd name="connsiteY0" fmla="*/ 148942 h 258278"/>
                  <a:gd name="connsiteX1" fmla="*/ 160268 w 336799"/>
                  <a:gd name="connsiteY1" fmla="*/ 243662 h 258278"/>
                  <a:gd name="connsiteX2" fmla="*/ 134872 w 336799"/>
                  <a:gd name="connsiteY2" fmla="*/ 256360 h 258278"/>
                  <a:gd name="connsiteX3" fmla="*/ 51822 w 336799"/>
                  <a:gd name="connsiteY3" fmla="*/ 237141 h 258278"/>
                  <a:gd name="connsiteX4" fmla="*/ 10296 w 336799"/>
                  <a:gd name="connsiteY4" fmla="*/ 201108 h 258278"/>
                  <a:gd name="connsiteX5" fmla="*/ 0 w 336799"/>
                  <a:gd name="connsiteY5" fmla="*/ 185320 h 258278"/>
                  <a:gd name="connsiteX6" fmla="*/ 319637 w 336799"/>
                  <a:gd name="connsiteY6" fmla="*/ 132083 h 258278"/>
                  <a:gd name="connsiteX7" fmla="*/ 334264 w 336799"/>
                  <a:gd name="connsiteY7" fmla="*/ 145169 h 258278"/>
                  <a:gd name="connsiteX8" fmla="*/ 321910 w 336799"/>
                  <a:gd name="connsiteY8" fmla="*/ 179830 h 258278"/>
                  <a:gd name="connsiteX9" fmla="*/ 287934 w 336799"/>
                  <a:gd name="connsiteY9" fmla="*/ 167476 h 258278"/>
                  <a:gd name="connsiteX10" fmla="*/ 299602 w 336799"/>
                  <a:gd name="connsiteY10" fmla="*/ 133156 h 258278"/>
                  <a:gd name="connsiteX11" fmla="*/ 319637 w 336799"/>
                  <a:gd name="connsiteY11" fmla="*/ 132083 h 258278"/>
                  <a:gd name="connsiteX12" fmla="*/ 110505 w 336799"/>
                  <a:gd name="connsiteY12" fmla="*/ 120801 h 258278"/>
                  <a:gd name="connsiteX13" fmla="*/ 149285 w 336799"/>
                  <a:gd name="connsiteY13" fmla="*/ 136245 h 258278"/>
                  <a:gd name="connsiteX14" fmla="*/ 166101 w 336799"/>
                  <a:gd name="connsiteY14" fmla="*/ 151689 h 258278"/>
                  <a:gd name="connsiteX15" fmla="*/ 150315 w 336799"/>
                  <a:gd name="connsiteY15" fmla="*/ 167476 h 258278"/>
                  <a:gd name="connsiteX16" fmla="*/ 133156 w 336799"/>
                  <a:gd name="connsiteY16" fmla="*/ 158896 h 258278"/>
                  <a:gd name="connsiteX17" fmla="*/ 89228 w 336799"/>
                  <a:gd name="connsiteY17" fmla="*/ 135902 h 258278"/>
                  <a:gd name="connsiteX18" fmla="*/ 241602 w 336799"/>
                  <a:gd name="connsiteY18" fmla="*/ 93003 h 258278"/>
                  <a:gd name="connsiteX19" fmla="*/ 241945 w 336799"/>
                  <a:gd name="connsiteY19" fmla="*/ 94376 h 258278"/>
                  <a:gd name="connsiteX20" fmla="*/ 241945 w 336799"/>
                  <a:gd name="connsiteY20" fmla="*/ 95406 h 258278"/>
                  <a:gd name="connsiteX21" fmla="*/ 241602 w 336799"/>
                  <a:gd name="connsiteY21" fmla="*/ 93003 h 258278"/>
                  <a:gd name="connsiteX22" fmla="*/ 180516 w 336799"/>
                  <a:gd name="connsiteY22" fmla="*/ 0 h 258278"/>
                  <a:gd name="connsiteX23" fmla="*/ 196303 w 336799"/>
                  <a:gd name="connsiteY23" fmla="*/ 7893 h 258278"/>
                  <a:gd name="connsiteX24" fmla="*/ 235769 w 336799"/>
                  <a:gd name="connsiteY24" fmla="*/ 12698 h 258278"/>
                  <a:gd name="connsiteX25" fmla="*/ 236112 w 336799"/>
                  <a:gd name="connsiteY25" fmla="*/ 94376 h 258278"/>
                  <a:gd name="connsiteX26" fmla="*/ 230964 w 336799"/>
                  <a:gd name="connsiteY26" fmla="*/ 109475 h 258278"/>
                  <a:gd name="connsiteX27" fmla="*/ 204882 w 336799"/>
                  <a:gd name="connsiteY27" fmla="*/ 125606 h 258278"/>
                  <a:gd name="connsiteX28" fmla="*/ 187722 w 336799"/>
                  <a:gd name="connsiteY28" fmla="*/ 125263 h 258278"/>
                  <a:gd name="connsiteX29" fmla="*/ 138990 w 336799"/>
                  <a:gd name="connsiteY29" fmla="*/ 104672 h 258278"/>
                  <a:gd name="connsiteX30" fmla="*/ 167818 w 336799"/>
                  <a:gd name="connsiteY30" fmla="*/ 96434 h 258278"/>
                  <a:gd name="connsiteX31" fmla="*/ 179486 w 336799"/>
                  <a:gd name="connsiteY31" fmla="*/ 82707 h 258278"/>
                  <a:gd name="connsiteX32" fmla="*/ 180516 w 336799"/>
                  <a:gd name="connsiteY32" fmla="*/ 0 h 25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6799" h="258278">
                    <a:moveTo>
                      <a:pt x="71040" y="148942"/>
                    </a:moveTo>
                    <a:cubicBezTo>
                      <a:pt x="117370" y="164042"/>
                      <a:pt x="150658" y="193901"/>
                      <a:pt x="160268" y="243662"/>
                    </a:cubicBezTo>
                    <a:cubicBezTo>
                      <a:pt x="167131" y="264253"/>
                      <a:pt x="145168" y="257389"/>
                      <a:pt x="134872" y="256360"/>
                    </a:cubicBezTo>
                    <a:cubicBezTo>
                      <a:pt x="106731" y="253272"/>
                      <a:pt x="78933" y="246065"/>
                      <a:pt x="51822" y="237141"/>
                    </a:cubicBezTo>
                    <a:cubicBezTo>
                      <a:pt x="32603" y="230964"/>
                      <a:pt x="19219" y="218611"/>
                      <a:pt x="10296" y="201108"/>
                    </a:cubicBezTo>
                    <a:cubicBezTo>
                      <a:pt x="7207" y="195616"/>
                      <a:pt x="3776" y="190125"/>
                      <a:pt x="0" y="185320"/>
                    </a:cubicBezTo>
                    <a:close/>
                    <a:moveTo>
                      <a:pt x="319637" y="132083"/>
                    </a:moveTo>
                    <a:cubicBezTo>
                      <a:pt x="325943" y="134272"/>
                      <a:pt x="331347" y="138819"/>
                      <a:pt x="334264" y="145169"/>
                    </a:cubicBezTo>
                    <a:cubicBezTo>
                      <a:pt x="340443" y="158210"/>
                      <a:pt x="334951" y="173310"/>
                      <a:pt x="321910" y="179830"/>
                    </a:cubicBezTo>
                    <a:cubicBezTo>
                      <a:pt x="308183" y="186351"/>
                      <a:pt x="294797" y="181546"/>
                      <a:pt x="287934" y="167476"/>
                    </a:cubicBezTo>
                    <a:cubicBezTo>
                      <a:pt x="281413" y="153748"/>
                      <a:pt x="286217" y="139333"/>
                      <a:pt x="299602" y="133156"/>
                    </a:cubicBezTo>
                    <a:cubicBezTo>
                      <a:pt x="306123" y="130068"/>
                      <a:pt x="313330" y="129896"/>
                      <a:pt x="319637" y="132083"/>
                    </a:cubicBezTo>
                    <a:close/>
                    <a:moveTo>
                      <a:pt x="110505" y="120801"/>
                    </a:moveTo>
                    <a:cubicBezTo>
                      <a:pt x="120801" y="124918"/>
                      <a:pt x="142765" y="132814"/>
                      <a:pt x="149285" y="136245"/>
                    </a:cubicBezTo>
                    <a:cubicBezTo>
                      <a:pt x="154433" y="138991"/>
                      <a:pt x="169533" y="146198"/>
                      <a:pt x="166101" y="151689"/>
                    </a:cubicBezTo>
                    <a:cubicBezTo>
                      <a:pt x="161640" y="158896"/>
                      <a:pt x="157178" y="162327"/>
                      <a:pt x="150315" y="167476"/>
                    </a:cubicBezTo>
                    <a:cubicBezTo>
                      <a:pt x="144823" y="171593"/>
                      <a:pt x="137617" y="161984"/>
                      <a:pt x="133156" y="158896"/>
                    </a:cubicBezTo>
                    <a:cubicBezTo>
                      <a:pt x="127665" y="155121"/>
                      <a:pt x="96435" y="133843"/>
                      <a:pt x="89228" y="135902"/>
                    </a:cubicBezTo>
                    <a:close/>
                    <a:moveTo>
                      <a:pt x="241602" y="93003"/>
                    </a:moveTo>
                    <a:cubicBezTo>
                      <a:pt x="241602" y="93689"/>
                      <a:pt x="241945" y="94033"/>
                      <a:pt x="241945" y="94376"/>
                    </a:cubicBezTo>
                    <a:cubicBezTo>
                      <a:pt x="241945" y="94719"/>
                      <a:pt x="241945" y="95063"/>
                      <a:pt x="241945" y="95406"/>
                    </a:cubicBezTo>
                    <a:cubicBezTo>
                      <a:pt x="241945" y="94719"/>
                      <a:pt x="241602" y="93689"/>
                      <a:pt x="241602" y="93003"/>
                    </a:cubicBezTo>
                    <a:close/>
                    <a:moveTo>
                      <a:pt x="180516" y="0"/>
                    </a:moveTo>
                    <a:cubicBezTo>
                      <a:pt x="184291" y="6177"/>
                      <a:pt x="190812" y="5834"/>
                      <a:pt x="196303" y="7893"/>
                    </a:cubicBezTo>
                    <a:cubicBezTo>
                      <a:pt x="208656" y="12698"/>
                      <a:pt x="216551" y="11669"/>
                      <a:pt x="235769" y="12698"/>
                    </a:cubicBezTo>
                    <a:cubicBezTo>
                      <a:pt x="236456" y="38780"/>
                      <a:pt x="235769" y="68293"/>
                      <a:pt x="236112" y="94376"/>
                    </a:cubicBezTo>
                    <a:cubicBezTo>
                      <a:pt x="236456" y="99867"/>
                      <a:pt x="237485" y="105701"/>
                      <a:pt x="230964" y="109475"/>
                    </a:cubicBezTo>
                    <a:cubicBezTo>
                      <a:pt x="222041" y="114624"/>
                      <a:pt x="213461" y="120115"/>
                      <a:pt x="204882" y="125606"/>
                    </a:cubicBezTo>
                    <a:cubicBezTo>
                      <a:pt x="198705" y="129382"/>
                      <a:pt x="193900" y="129725"/>
                      <a:pt x="187722" y="125263"/>
                    </a:cubicBezTo>
                    <a:cubicBezTo>
                      <a:pt x="172966" y="114967"/>
                      <a:pt x="155806" y="110162"/>
                      <a:pt x="138990" y="104672"/>
                    </a:cubicBezTo>
                    <a:cubicBezTo>
                      <a:pt x="147913" y="98494"/>
                      <a:pt x="158209" y="97808"/>
                      <a:pt x="167818" y="96434"/>
                    </a:cubicBezTo>
                    <a:cubicBezTo>
                      <a:pt x="176055" y="95062"/>
                      <a:pt x="179143" y="93003"/>
                      <a:pt x="179486" y="82707"/>
                    </a:cubicBezTo>
                    <a:cubicBezTo>
                      <a:pt x="180516" y="55252"/>
                      <a:pt x="176055" y="27455"/>
                      <a:pt x="18051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4" name="Freeform: Shape 40">
              <a:extLst>
                <a:ext uri="{FF2B5EF4-FFF2-40B4-BE49-F238E27FC236}">
                  <a16:creationId xmlns="" xmlns:a16="http://schemas.microsoft.com/office/drawing/2014/main" id="{C1489A3F-45A0-44B3-A1DE-7F594AEDF18E}"/>
                </a:ext>
              </a:extLst>
            </p:cNvPr>
            <p:cNvSpPr/>
            <p:nvPr/>
          </p:nvSpPr>
          <p:spPr>
            <a:xfrm>
              <a:off x="4877489" y="3939225"/>
              <a:ext cx="2063243" cy="1234655"/>
            </a:xfrm>
            <a:custGeom>
              <a:avLst/>
              <a:gdLst>
                <a:gd name="connsiteX0" fmla="*/ 1059767 w 1527370"/>
                <a:gd name="connsiteY0" fmla="*/ 143773 h 913985"/>
                <a:gd name="connsiteX1" fmla="*/ 1191112 w 1527370"/>
                <a:gd name="connsiteY1" fmla="*/ 267496 h 913985"/>
                <a:gd name="connsiteX2" fmla="*/ 1203052 w 1527370"/>
                <a:gd name="connsiteY2" fmla="*/ 281215 h 913985"/>
                <a:gd name="connsiteX3" fmla="*/ 1430174 w 1527370"/>
                <a:gd name="connsiteY3" fmla="*/ 387917 h 913985"/>
                <a:gd name="connsiteX4" fmla="*/ 1517568 w 1527370"/>
                <a:gd name="connsiteY4" fmla="*/ 495381 h 913985"/>
                <a:gd name="connsiteX5" fmla="*/ 1509438 w 1527370"/>
                <a:gd name="connsiteY5" fmla="*/ 625709 h 913985"/>
                <a:gd name="connsiteX6" fmla="*/ 1374537 w 1527370"/>
                <a:gd name="connsiteY6" fmla="*/ 903388 h 913985"/>
                <a:gd name="connsiteX7" fmla="*/ 1351927 w 1527370"/>
                <a:gd name="connsiteY7" fmla="*/ 910755 h 913985"/>
                <a:gd name="connsiteX8" fmla="*/ 1347100 w 1527370"/>
                <a:gd name="connsiteY8" fmla="*/ 909739 h 913985"/>
                <a:gd name="connsiteX9" fmla="*/ 1243192 w 1527370"/>
                <a:gd name="connsiteY9" fmla="*/ 852831 h 913985"/>
                <a:gd name="connsiteX10" fmla="*/ 1230236 w 1527370"/>
                <a:gd name="connsiteY10" fmla="*/ 839113 h 913985"/>
                <a:gd name="connsiteX11" fmla="*/ 1239128 w 1527370"/>
                <a:gd name="connsiteY11" fmla="*/ 821075 h 913985"/>
                <a:gd name="connsiteX12" fmla="*/ 1367170 w 1527370"/>
                <a:gd name="connsiteY12" fmla="*/ 558386 h 913985"/>
                <a:gd name="connsiteX13" fmla="*/ 1365645 w 1527370"/>
                <a:gd name="connsiteY13" fmla="*/ 542127 h 913985"/>
                <a:gd name="connsiteX14" fmla="*/ 1316359 w 1527370"/>
                <a:gd name="connsiteY14" fmla="*/ 500970 h 913985"/>
                <a:gd name="connsiteX15" fmla="*/ 1207879 w 1527370"/>
                <a:gd name="connsiteY15" fmla="*/ 449398 h 913985"/>
                <a:gd name="connsiteX16" fmla="*/ 1197463 w 1527370"/>
                <a:gd name="connsiteY16" fmla="*/ 456511 h 913985"/>
                <a:gd name="connsiteX17" fmla="*/ 1198733 w 1527370"/>
                <a:gd name="connsiteY17" fmla="*/ 786524 h 913985"/>
                <a:gd name="connsiteX18" fmla="*/ 1154783 w 1527370"/>
                <a:gd name="connsiteY18" fmla="*/ 834540 h 913985"/>
                <a:gd name="connsiteX19" fmla="*/ 1115405 w 1527370"/>
                <a:gd name="connsiteY19" fmla="*/ 839621 h 913985"/>
                <a:gd name="connsiteX20" fmla="*/ 1038173 w 1527370"/>
                <a:gd name="connsiteY20" fmla="*/ 839621 h 913985"/>
                <a:gd name="connsiteX21" fmla="*/ 1026741 w 1527370"/>
                <a:gd name="connsiteY21" fmla="*/ 828189 h 913985"/>
                <a:gd name="connsiteX22" fmla="*/ 1026995 w 1527370"/>
                <a:gd name="connsiteY22" fmla="*/ 688714 h 913985"/>
                <a:gd name="connsiteX23" fmla="*/ 1026995 w 1527370"/>
                <a:gd name="connsiteY23" fmla="*/ 183913 h 913985"/>
                <a:gd name="connsiteX24" fmla="*/ 1059767 w 1527370"/>
                <a:gd name="connsiteY24" fmla="*/ 143773 h 913985"/>
                <a:gd name="connsiteX25" fmla="*/ 127209 w 1527370"/>
                <a:gd name="connsiteY25" fmla="*/ 361 h 913985"/>
                <a:gd name="connsiteX26" fmla="*/ 134767 w 1527370"/>
                <a:gd name="connsiteY26" fmla="*/ 9125 h 913985"/>
                <a:gd name="connsiteX27" fmla="*/ 317176 w 1527370"/>
                <a:gd name="connsiteY27" fmla="*/ 221259 h 913985"/>
                <a:gd name="connsiteX28" fmla="*/ 585200 w 1527370"/>
                <a:gd name="connsiteY28" fmla="*/ 293156 h 913985"/>
                <a:gd name="connsiteX29" fmla="*/ 589011 w 1527370"/>
                <a:gd name="connsiteY29" fmla="*/ 292902 h 913985"/>
                <a:gd name="connsiteX30" fmla="*/ 620005 w 1527370"/>
                <a:gd name="connsiteY30" fmla="*/ 287312 h 913985"/>
                <a:gd name="connsiteX31" fmla="*/ 629659 w 1527370"/>
                <a:gd name="connsiteY31" fmla="*/ 260383 h 913985"/>
                <a:gd name="connsiteX32" fmla="*/ 752620 w 1527370"/>
                <a:gd name="connsiteY32" fmla="*/ 144280 h 913985"/>
                <a:gd name="connsiteX33" fmla="*/ 763798 w 1527370"/>
                <a:gd name="connsiteY33" fmla="*/ 143010 h 913985"/>
                <a:gd name="connsiteX34" fmla="*/ 779549 w 1527370"/>
                <a:gd name="connsiteY34" fmla="*/ 144789 h 913985"/>
                <a:gd name="connsiteX35" fmla="*/ 810289 w 1527370"/>
                <a:gd name="connsiteY35" fmla="*/ 183404 h 913985"/>
                <a:gd name="connsiteX36" fmla="*/ 810289 w 1527370"/>
                <a:gd name="connsiteY36" fmla="*/ 822091 h 913985"/>
                <a:gd name="connsiteX37" fmla="*/ 792252 w 1527370"/>
                <a:gd name="connsiteY37" fmla="*/ 839620 h 913985"/>
                <a:gd name="connsiteX38" fmla="*/ 713496 w 1527370"/>
                <a:gd name="connsiteY38" fmla="*/ 839620 h 913985"/>
                <a:gd name="connsiteX39" fmla="*/ 649983 w 1527370"/>
                <a:gd name="connsiteY39" fmla="*/ 829712 h 913985"/>
                <a:gd name="connsiteX40" fmla="*/ 621529 w 1527370"/>
                <a:gd name="connsiteY40" fmla="*/ 773313 h 913985"/>
                <a:gd name="connsiteX41" fmla="*/ 622291 w 1527370"/>
                <a:gd name="connsiteY41" fmla="*/ 449651 h 913985"/>
                <a:gd name="connsiteX42" fmla="*/ 610097 w 1527370"/>
                <a:gd name="connsiteY42" fmla="*/ 437965 h 913985"/>
                <a:gd name="connsiteX43" fmla="*/ 405331 w 1527370"/>
                <a:gd name="connsiteY43" fmla="*/ 417133 h 913985"/>
                <a:gd name="connsiteX44" fmla="*/ 211490 w 1527370"/>
                <a:gd name="connsiteY44" fmla="*/ 324150 h 913985"/>
                <a:gd name="connsiteX45" fmla="*/ 3422 w 1527370"/>
                <a:gd name="connsiteY45" fmla="*/ 70351 h 913985"/>
                <a:gd name="connsiteX46" fmla="*/ 4946 w 1527370"/>
                <a:gd name="connsiteY46" fmla="*/ 56887 h 913985"/>
                <a:gd name="connsiteX47" fmla="*/ 22476 w 1527370"/>
                <a:gd name="connsiteY47" fmla="*/ 44946 h 913985"/>
                <a:gd name="connsiteX48" fmla="*/ 104789 w 1527370"/>
                <a:gd name="connsiteY48" fmla="*/ 6076 h 913985"/>
                <a:gd name="connsiteX49" fmla="*/ 116983 w 1527370"/>
                <a:gd name="connsiteY49" fmla="*/ 3028 h 913985"/>
                <a:gd name="connsiteX50" fmla="*/ 127209 w 1527370"/>
                <a:gd name="connsiteY50" fmla="*/ 361 h 91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27370" h="913985">
                  <a:moveTo>
                    <a:pt x="1059767" y="143773"/>
                  </a:moveTo>
                  <a:cubicBezTo>
                    <a:pt x="1126329" y="155459"/>
                    <a:pt x="1175361" y="197632"/>
                    <a:pt x="1191112" y="267496"/>
                  </a:cubicBezTo>
                  <a:cubicBezTo>
                    <a:pt x="1192890" y="275118"/>
                    <a:pt x="1195431" y="278674"/>
                    <a:pt x="1203052" y="281215"/>
                  </a:cubicBezTo>
                  <a:cubicBezTo>
                    <a:pt x="1283078" y="307636"/>
                    <a:pt x="1361580" y="337614"/>
                    <a:pt x="1430174" y="387917"/>
                  </a:cubicBezTo>
                  <a:cubicBezTo>
                    <a:pt x="1468536" y="415863"/>
                    <a:pt x="1500801" y="449144"/>
                    <a:pt x="1517568" y="495381"/>
                  </a:cubicBezTo>
                  <a:cubicBezTo>
                    <a:pt x="1533827" y="540094"/>
                    <a:pt x="1529000" y="583029"/>
                    <a:pt x="1509438" y="625709"/>
                  </a:cubicBezTo>
                  <a:cubicBezTo>
                    <a:pt x="1466504" y="719200"/>
                    <a:pt x="1421028" y="811675"/>
                    <a:pt x="1374537" y="903388"/>
                  </a:cubicBezTo>
                  <a:cubicBezTo>
                    <a:pt x="1368440" y="915582"/>
                    <a:pt x="1361834" y="916090"/>
                    <a:pt x="1351927" y="910755"/>
                  </a:cubicBezTo>
                  <a:cubicBezTo>
                    <a:pt x="1350148" y="910755"/>
                    <a:pt x="1348624" y="910501"/>
                    <a:pt x="1347100" y="909739"/>
                  </a:cubicBezTo>
                  <a:cubicBezTo>
                    <a:pt x="1312549" y="890685"/>
                    <a:pt x="1277235" y="873155"/>
                    <a:pt x="1243192" y="852831"/>
                  </a:cubicBezTo>
                  <a:cubicBezTo>
                    <a:pt x="1241414" y="845464"/>
                    <a:pt x="1228203" y="848259"/>
                    <a:pt x="1230236" y="839113"/>
                  </a:cubicBezTo>
                  <a:cubicBezTo>
                    <a:pt x="1231506" y="832761"/>
                    <a:pt x="1236079" y="826918"/>
                    <a:pt x="1239128" y="821075"/>
                  </a:cubicBezTo>
                  <a:cubicBezTo>
                    <a:pt x="1284095" y="734697"/>
                    <a:pt x="1326521" y="647050"/>
                    <a:pt x="1367170" y="558386"/>
                  </a:cubicBezTo>
                  <a:cubicBezTo>
                    <a:pt x="1369964" y="552034"/>
                    <a:pt x="1369710" y="547716"/>
                    <a:pt x="1365645" y="542127"/>
                  </a:cubicBezTo>
                  <a:cubicBezTo>
                    <a:pt x="1352689" y="524089"/>
                    <a:pt x="1334651" y="512403"/>
                    <a:pt x="1316359" y="500970"/>
                  </a:cubicBezTo>
                  <a:cubicBezTo>
                    <a:pt x="1282062" y="479884"/>
                    <a:pt x="1245225" y="464387"/>
                    <a:pt x="1207879" y="449398"/>
                  </a:cubicBezTo>
                  <a:cubicBezTo>
                    <a:pt x="1200766" y="446603"/>
                    <a:pt x="1197209" y="447365"/>
                    <a:pt x="1197463" y="456511"/>
                  </a:cubicBezTo>
                  <a:cubicBezTo>
                    <a:pt x="1198225" y="566516"/>
                    <a:pt x="1196193" y="676520"/>
                    <a:pt x="1198733" y="786524"/>
                  </a:cubicBezTo>
                  <a:cubicBezTo>
                    <a:pt x="1199242" y="809643"/>
                    <a:pt x="1182474" y="828696"/>
                    <a:pt x="1154783" y="834540"/>
                  </a:cubicBezTo>
                  <a:cubicBezTo>
                    <a:pt x="1141318" y="836826"/>
                    <a:pt x="1128361" y="837842"/>
                    <a:pt x="1115405" y="839621"/>
                  </a:cubicBezTo>
                  <a:cubicBezTo>
                    <a:pt x="1089491" y="839621"/>
                    <a:pt x="1063832" y="839113"/>
                    <a:pt x="1038173" y="839621"/>
                  </a:cubicBezTo>
                  <a:cubicBezTo>
                    <a:pt x="1029281" y="839875"/>
                    <a:pt x="1026487" y="837080"/>
                    <a:pt x="1026741" y="828189"/>
                  </a:cubicBezTo>
                  <a:cubicBezTo>
                    <a:pt x="1026995" y="781697"/>
                    <a:pt x="1026995" y="735206"/>
                    <a:pt x="1026995" y="688714"/>
                  </a:cubicBezTo>
                  <a:cubicBezTo>
                    <a:pt x="1026995" y="520532"/>
                    <a:pt x="1026995" y="352096"/>
                    <a:pt x="1026995" y="183913"/>
                  </a:cubicBezTo>
                  <a:cubicBezTo>
                    <a:pt x="1031314" y="165113"/>
                    <a:pt x="1045795" y="154697"/>
                    <a:pt x="1059767" y="143773"/>
                  </a:cubicBezTo>
                  <a:close/>
                  <a:moveTo>
                    <a:pt x="127209" y="361"/>
                  </a:moveTo>
                  <a:cubicBezTo>
                    <a:pt x="130004" y="1313"/>
                    <a:pt x="132354" y="4171"/>
                    <a:pt x="134767" y="9125"/>
                  </a:cubicBezTo>
                  <a:cubicBezTo>
                    <a:pt x="177701" y="95249"/>
                    <a:pt x="235371" y="168669"/>
                    <a:pt x="317176" y="221259"/>
                  </a:cubicBezTo>
                  <a:cubicBezTo>
                    <a:pt x="398726" y="273848"/>
                    <a:pt x="488152" y="297982"/>
                    <a:pt x="585200" y="293156"/>
                  </a:cubicBezTo>
                  <a:cubicBezTo>
                    <a:pt x="586470" y="293156"/>
                    <a:pt x="587740" y="293156"/>
                    <a:pt x="589011" y="292902"/>
                  </a:cubicBezTo>
                  <a:cubicBezTo>
                    <a:pt x="599427" y="291123"/>
                    <a:pt x="610605" y="291123"/>
                    <a:pt x="620005" y="287312"/>
                  </a:cubicBezTo>
                  <a:cubicBezTo>
                    <a:pt x="631183" y="282739"/>
                    <a:pt x="627118" y="269529"/>
                    <a:pt x="629659" y="260383"/>
                  </a:cubicBezTo>
                  <a:cubicBezTo>
                    <a:pt x="647442" y="196869"/>
                    <a:pt x="690123" y="160032"/>
                    <a:pt x="752620" y="144280"/>
                  </a:cubicBezTo>
                  <a:cubicBezTo>
                    <a:pt x="756176" y="143264"/>
                    <a:pt x="760241" y="143264"/>
                    <a:pt x="763798" y="143010"/>
                  </a:cubicBezTo>
                  <a:cubicBezTo>
                    <a:pt x="769387" y="140978"/>
                    <a:pt x="774722" y="142248"/>
                    <a:pt x="779549" y="144789"/>
                  </a:cubicBezTo>
                  <a:cubicBezTo>
                    <a:pt x="795809" y="153172"/>
                    <a:pt x="803938" y="167653"/>
                    <a:pt x="810289" y="183404"/>
                  </a:cubicBezTo>
                  <a:cubicBezTo>
                    <a:pt x="810289" y="396300"/>
                    <a:pt x="810289" y="609195"/>
                    <a:pt x="810289" y="822091"/>
                  </a:cubicBezTo>
                  <a:cubicBezTo>
                    <a:pt x="810289" y="839620"/>
                    <a:pt x="810289" y="839620"/>
                    <a:pt x="792252" y="839620"/>
                  </a:cubicBezTo>
                  <a:cubicBezTo>
                    <a:pt x="766084" y="839620"/>
                    <a:pt x="739663" y="839366"/>
                    <a:pt x="713496" y="839620"/>
                  </a:cubicBezTo>
                  <a:cubicBezTo>
                    <a:pt x="691647" y="839874"/>
                    <a:pt x="670815" y="836317"/>
                    <a:pt x="649983" y="829712"/>
                  </a:cubicBezTo>
                  <a:cubicBezTo>
                    <a:pt x="626864" y="817772"/>
                    <a:pt x="621275" y="798718"/>
                    <a:pt x="621529" y="773313"/>
                  </a:cubicBezTo>
                  <a:cubicBezTo>
                    <a:pt x="622799" y="665341"/>
                    <a:pt x="622037" y="557623"/>
                    <a:pt x="622291" y="449651"/>
                  </a:cubicBezTo>
                  <a:cubicBezTo>
                    <a:pt x="622291" y="439743"/>
                    <a:pt x="619243" y="437711"/>
                    <a:pt x="610097" y="437965"/>
                  </a:cubicBezTo>
                  <a:cubicBezTo>
                    <a:pt x="540995" y="440759"/>
                    <a:pt x="472401" y="434916"/>
                    <a:pt x="405331" y="417133"/>
                  </a:cubicBezTo>
                  <a:cubicBezTo>
                    <a:pt x="334959" y="398333"/>
                    <a:pt x="270430" y="367085"/>
                    <a:pt x="211490" y="324150"/>
                  </a:cubicBezTo>
                  <a:cubicBezTo>
                    <a:pt x="120286" y="257588"/>
                    <a:pt x="53470" y="170702"/>
                    <a:pt x="3422" y="70351"/>
                  </a:cubicBezTo>
                  <a:cubicBezTo>
                    <a:pt x="1136" y="65779"/>
                    <a:pt x="-3691" y="60444"/>
                    <a:pt x="4946" y="56887"/>
                  </a:cubicBezTo>
                  <a:cubicBezTo>
                    <a:pt x="9265" y="50535"/>
                    <a:pt x="16125" y="47741"/>
                    <a:pt x="22476" y="44946"/>
                  </a:cubicBezTo>
                  <a:cubicBezTo>
                    <a:pt x="50168" y="32244"/>
                    <a:pt x="77097" y="18271"/>
                    <a:pt x="104789" y="6076"/>
                  </a:cubicBezTo>
                  <a:cubicBezTo>
                    <a:pt x="108599" y="4298"/>
                    <a:pt x="112664" y="3028"/>
                    <a:pt x="116983" y="3028"/>
                  </a:cubicBezTo>
                  <a:cubicBezTo>
                    <a:pt x="121175" y="361"/>
                    <a:pt x="124415" y="-592"/>
                    <a:pt x="127209" y="361"/>
                  </a:cubicBezTo>
                  <a:close/>
                </a:path>
              </a:pathLst>
            </a:custGeom>
            <a:solidFill>
              <a:schemeClr val="accent1"/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="" xmlns:a16="http://schemas.microsoft.com/office/drawing/2014/main" id="{60062B17-6AB2-491D-B0F9-27D7EEF9E1C9}"/>
                </a:ext>
              </a:extLst>
            </p:cNvPr>
            <p:cNvSpPr/>
            <p:nvPr/>
          </p:nvSpPr>
          <p:spPr>
            <a:xfrm>
              <a:off x="5755518" y="4142511"/>
              <a:ext cx="682936" cy="1630127"/>
            </a:xfrm>
            <a:custGeom>
              <a:avLst/>
              <a:gdLst>
                <a:gd name="connsiteX0" fmla="*/ 504038 w 505562"/>
                <a:gd name="connsiteY0" fmla="*/ 1035913 h 1206744"/>
                <a:gd name="connsiteX1" fmla="*/ 485492 w 505562"/>
                <a:gd name="connsiteY1" fmla="*/ 984848 h 1206744"/>
                <a:gd name="connsiteX2" fmla="*/ 456784 w 505562"/>
                <a:gd name="connsiteY2" fmla="*/ 890595 h 1206744"/>
                <a:gd name="connsiteX3" fmla="*/ 414612 w 505562"/>
                <a:gd name="connsiteY3" fmla="*/ 754170 h 1206744"/>
                <a:gd name="connsiteX4" fmla="*/ 418169 w 505562"/>
                <a:gd name="connsiteY4" fmla="*/ 741467 h 1206744"/>
                <a:gd name="connsiteX5" fmla="*/ 465422 w 505562"/>
                <a:gd name="connsiteY5" fmla="*/ 688624 h 1206744"/>
                <a:gd name="connsiteX6" fmla="*/ 448655 w 505562"/>
                <a:gd name="connsiteY6" fmla="*/ 684305 h 1206744"/>
                <a:gd name="connsiteX7" fmla="*/ 404196 w 505562"/>
                <a:gd name="connsiteY7" fmla="*/ 684305 h 1206744"/>
                <a:gd name="connsiteX8" fmla="*/ 380569 w 505562"/>
                <a:gd name="connsiteY8" fmla="*/ 660425 h 1206744"/>
                <a:gd name="connsiteX9" fmla="*/ 380569 w 505562"/>
                <a:gd name="connsiteY9" fmla="*/ 62642 h 1206744"/>
                <a:gd name="connsiteX10" fmla="*/ 379807 w 505562"/>
                <a:gd name="connsiteY10" fmla="*/ 8021 h 1206744"/>
                <a:gd name="connsiteX11" fmla="*/ 157004 w 505562"/>
                <a:gd name="connsiteY11" fmla="*/ 8021 h 1206744"/>
                <a:gd name="connsiteX12" fmla="*/ 156242 w 505562"/>
                <a:gd name="connsiteY12" fmla="*/ 61371 h 1206744"/>
                <a:gd name="connsiteX13" fmla="*/ 156242 w 505562"/>
                <a:gd name="connsiteY13" fmla="*/ 658138 h 1206744"/>
                <a:gd name="connsiteX14" fmla="*/ 155988 w 505562"/>
                <a:gd name="connsiteY14" fmla="*/ 673381 h 1206744"/>
                <a:gd name="connsiteX15" fmla="*/ 145063 w 505562"/>
                <a:gd name="connsiteY15" fmla="*/ 684051 h 1206744"/>
                <a:gd name="connsiteX16" fmla="*/ 14735 w 505562"/>
                <a:gd name="connsiteY16" fmla="*/ 678716 h 1206744"/>
                <a:gd name="connsiteX17" fmla="*/ 0 w 505562"/>
                <a:gd name="connsiteY17" fmla="*/ 678716 h 1206744"/>
                <a:gd name="connsiteX18" fmla="*/ 762 w 505562"/>
                <a:gd name="connsiteY18" fmla="*/ 683798 h 1206744"/>
                <a:gd name="connsiteX19" fmla="*/ 85107 w 505562"/>
                <a:gd name="connsiteY19" fmla="*/ 754678 h 1206744"/>
                <a:gd name="connsiteX20" fmla="*/ 109242 w 505562"/>
                <a:gd name="connsiteY20" fmla="*/ 784148 h 1206744"/>
                <a:gd name="connsiteX21" fmla="*/ 109242 w 505562"/>
                <a:gd name="connsiteY21" fmla="*/ 787959 h 1206744"/>
                <a:gd name="connsiteX22" fmla="*/ 109242 w 505562"/>
                <a:gd name="connsiteY22" fmla="*/ 1160652 h 1206744"/>
                <a:gd name="connsiteX23" fmla="*/ 107464 w 505562"/>
                <a:gd name="connsiteY23" fmla="*/ 1188344 h 1206744"/>
                <a:gd name="connsiteX24" fmla="*/ 111274 w 505562"/>
                <a:gd name="connsiteY24" fmla="*/ 1194187 h 1206744"/>
                <a:gd name="connsiteX25" fmla="*/ 149890 w 505562"/>
                <a:gd name="connsiteY25" fmla="*/ 1199268 h 1206744"/>
                <a:gd name="connsiteX26" fmla="*/ 234998 w 505562"/>
                <a:gd name="connsiteY26" fmla="*/ 1207651 h 1206744"/>
                <a:gd name="connsiteX27" fmla="*/ 244397 w 505562"/>
                <a:gd name="connsiteY27" fmla="*/ 1109842 h 1206744"/>
                <a:gd name="connsiteX28" fmla="*/ 244143 w 505562"/>
                <a:gd name="connsiteY28" fmla="*/ 773731 h 1206744"/>
                <a:gd name="connsiteX29" fmla="*/ 256592 w 505562"/>
                <a:gd name="connsiteY29" fmla="*/ 761791 h 1206744"/>
                <a:gd name="connsiteX30" fmla="*/ 285046 w 505562"/>
                <a:gd name="connsiteY30" fmla="*/ 782369 h 1206744"/>
                <a:gd name="connsiteX31" fmla="*/ 354148 w 505562"/>
                <a:gd name="connsiteY31" fmla="*/ 1009491 h 1206744"/>
                <a:gd name="connsiteX32" fmla="*/ 365072 w 505562"/>
                <a:gd name="connsiteY32" fmla="*/ 1043026 h 1206744"/>
                <a:gd name="connsiteX33" fmla="*/ 358466 w 505562"/>
                <a:gd name="connsiteY33" fmla="*/ 1058015 h 1206744"/>
                <a:gd name="connsiteX34" fmla="*/ 298002 w 505562"/>
                <a:gd name="connsiteY34" fmla="*/ 1086977 h 1206744"/>
                <a:gd name="connsiteX35" fmla="*/ 296224 w 505562"/>
                <a:gd name="connsiteY35" fmla="*/ 1087485 h 1206744"/>
                <a:gd name="connsiteX36" fmla="*/ 297240 w 505562"/>
                <a:gd name="connsiteY36" fmla="*/ 1101966 h 1206744"/>
                <a:gd name="connsiteX37" fmla="*/ 326710 w 505562"/>
                <a:gd name="connsiteY37" fmla="*/ 1175387 h 1206744"/>
                <a:gd name="connsiteX38" fmla="*/ 344240 w 505562"/>
                <a:gd name="connsiteY38" fmla="*/ 1201046 h 1206744"/>
                <a:gd name="connsiteX39" fmla="*/ 356434 w 505562"/>
                <a:gd name="connsiteY39" fmla="*/ 1206635 h 1206744"/>
                <a:gd name="connsiteX40" fmla="*/ 390477 w 505562"/>
                <a:gd name="connsiteY40" fmla="*/ 1190630 h 1206744"/>
                <a:gd name="connsiteX41" fmla="*/ 474568 w 505562"/>
                <a:gd name="connsiteY41" fmla="*/ 1135501 h 1206744"/>
                <a:gd name="connsiteX42" fmla="*/ 504038 w 505562"/>
                <a:gd name="connsiteY42" fmla="*/ 1035913 h 12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05562" h="1206744">
                  <a:moveTo>
                    <a:pt x="504038" y="1035913"/>
                  </a:moveTo>
                  <a:cubicBezTo>
                    <a:pt x="500735" y="1017621"/>
                    <a:pt x="490827" y="1002378"/>
                    <a:pt x="485492" y="984848"/>
                  </a:cubicBezTo>
                  <a:cubicBezTo>
                    <a:pt x="476092" y="953346"/>
                    <a:pt x="466438" y="922098"/>
                    <a:pt x="456784" y="890595"/>
                  </a:cubicBezTo>
                  <a:cubicBezTo>
                    <a:pt x="442812" y="845120"/>
                    <a:pt x="428585" y="799645"/>
                    <a:pt x="414612" y="754170"/>
                  </a:cubicBezTo>
                  <a:cubicBezTo>
                    <a:pt x="413088" y="749343"/>
                    <a:pt x="411309" y="745024"/>
                    <a:pt x="418169" y="741467"/>
                  </a:cubicBezTo>
                  <a:cubicBezTo>
                    <a:pt x="440779" y="730289"/>
                    <a:pt x="454498" y="710727"/>
                    <a:pt x="465422" y="688624"/>
                  </a:cubicBezTo>
                  <a:cubicBezTo>
                    <a:pt x="460849" y="683798"/>
                    <a:pt x="454498" y="684559"/>
                    <a:pt x="448655" y="684305"/>
                  </a:cubicBezTo>
                  <a:cubicBezTo>
                    <a:pt x="433920" y="684051"/>
                    <a:pt x="418931" y="684305"/>
                    <a:pt x="404196" y="684305"/>
                  </a:cubicBezTo>
                  <a:cubicBezTo>
                    <a:pt x="380569" y="684305"/>
                    <a:pt x="380569" y="684305"/>
                    <a:pt x="380569" y="660425"/>
                  </a:cubicBezTo>
                  <a:cubicBezTo>
                    <a:pt x="380569" y="461248"/>
                    <a:pt x="380569" y="261818"/>
                    <a:pt x="380569" y="62642"/>
                  </a:cubicBezTo>
                  <a:cubicBezTo>
                    <a:pt x="380569" y="54512"/>
                    <a:pt x="380823" y="16150"/>
                    <a:pt x="379807" y="8021"/>
                  </a:cubicBezTo>
                  <a:cubicBezTo>
                    <a:pt x="378283" y="-1633"/>
                    <a:pt x="161069" y="-3666"/>
                    <a:pt x="157004" y="8021"/>
                  </a:cubicBezTo>
                  <a:cubicBezTo>
                    <a:pt x="155733" y="15642"/>
                    <a:pt x="156242" y="53750"/>
                    <a:pt x="156242" y="61371"/>
                  </a:cubicBezTo>
                  <a:cubicBezTo>
                    <a:pt x="156242" y="260294"/>
                    <a:pt x="156242" y="459216"/>
                    <a:pt x="156242" y="658138"/>
                  </a:cubicBezTo>
                  <a:cubicBezTo>
                    <a:pt x="156242" y="663219"/>
                    <a:pt x="156242" y="668300"/>
                    <a:pt x="155988" y="673381"/>
                  </a:cubicBezTo>
                  <a:cubicBezTo>
                    <a:pt x="155988" y="680749"/>
                    <a:pt x="152431" y="684305"/>
                    <a:pt x="145063" y="684051"/>
                  </a:cubicBezTo>
                  <a:cubicBezTo>
                    <a:pt x="101621" y="682781"/>
                    <a:pt x="57924" y="688370"/>
                    <a:pt x="14735" y="678716"/>
                  </a:cubicBezTo>
                  <a:cubicBezTo>
                    <a:pt x="9908" y="677700"/>
                    <a:pt x="4827" y="675668"/>
                    <a:pt x="0" y="678716"/>
                  </a:cubicBezTo>
                  <a:cubicBezTo>
                    <a:pt x="254" y="680495"/>
                    <a:pt x="254" y="682273"/>
                    <a:pt x="762" y="683798"/>
                  </a:cubicBezTo>
                  <a:cubicBezTo>
                    <a:pt x="16259" y="722159"/>
                    <a:pt x="44459" y="746040"/>
                    <a:pt x="85107" y="754678"/>
                  </a:cubicBezTo>
                  <a:cubicBezTo>
                    <a:pt x="107972" y="759505"/>
                    <a:pt x="109242" y="760521"/>
                    <a:pt x="109242" y="784148"/>
                  </a:cubicBezTo>
                  <a:cubicBezTo>
                    <a:pt x="109242" y="785418"/>
                    <a:pt x="109242" y="786688"/>
                    <a:pt x="109242" y="787959"/>
                  </a:cubicBezTo>
                  <a:cubicBezTo>
                    <a:pt x="109242" y="912189"/>
                    <a:pt x="109242" y="1036421"/>
                    <a:pt x="109242" y="1160652"/>
                  </a:cubicBezTo>
                  <a:cubicBezTo>
                    <a:pt x="109242" y="1169798"/>
                    <a:pt x="107718" y="1179198"/>
                    <a:pt x="107464" y="1188344"/>
                  </a:cubicBezTo>
                  <a:cubicBezTo>
                    <a:pt x="107464" y="1190630"/>
                    <a:pt x="105939" y="1193679"/>
                    <a:pt x="111274" y="1194187"/>
                  </a:cubicBezTo>
                  <a:cubicBezTo>
                    <a:pt x="125755" y="1195711"/>
                    <a:pt x="137950" y="1195711"/>
                    <a:pt x="149890" y="1199268"/>
                  </a:cubicBezTo>
                  <a:cubicBezTo>
                    <a:pt x="198668" y="1207143"/>
                    <a:pt x="226106" y="1206127"/>
                    <a:pt x="234998" y="1207651"/>
                  </a:cubicBezTo>
                  <a:cubicBezTo>
                    <a:pt x="241857" y="1208668"/>
                    <a:pt x="244906" y="1109842"/>
                    <a:pt x="244397" y="1109842"/>
                  </a:cubicBezTo>
                  <a:cubicBezTo>
                    <a:pt x="244397" y="997805"/>
                    <a:pt x="244397" y="885768"/>
                    <a:pt x="244143" y="773731"/>
                  </a:cubicBezTo>
                  <a:cubicBezTo>
                    <a:pt x="244143" y="764078"/>
                    <a:pt x="247192" y="761537"/>
                    <a:pt x="256592" y="761791"/>
                  </a:cubicBezTo>
                  <a:cubicBezTo>
                    <a:pt x="282251" y="762553"/>
                    <a:pt x="277932" y="759505"/>
                    <a:pt x="285046" y="782369"/>
                  </a:cubicBezTo>
                  <a:cubicBezTo>
                    <a:pt x="308164" y="858077"/>
                    <a:pt x="331029" y="933784"/>
                    <a:pt x="354148" y="1009491"/>
                  </a:cubicBezTo>
                  <a:cubicBezTo>
                    <a:pt x="357704" y="1020670"/>
                    <a:pt x="361007" y="1032102"/>
                    <a:pt x="365072" y="1043026"/>
                  </a:cubicBezTo>
                  <a:cubicBezTo>
                    <a:pt x="367866" y="1050647"/>
                    <a:pt x="365580" y="1054967"/>
                    <a:pt x="358466" y="1058015"/>
                  </a:cubicBezTo>
                  <a:cubicBezTo>
                    <a:pt x="338142" y="1067415"/>
                    <a:pt x="318072" y="1077323"/>
                    <a:pt x="298002" y="1086977"/>
                  </a:cubicBezTo>
                  <a:cubicBezTo>
                    <a:pt x="297494" y="1087231"/>
                    <a:pt x="296732" y="1087485"/>
                    <a:pt x="296224" y="1087485"/>
                  </a:cubicBezTo>
                  <a:cubicBezTo>
                    <a:pt x="294446" y="1092312"/>
                    <a:pt x="296224" y="1097139"/>
                    <a:pt x="297240" y="1101966"/>
                  </a:cubicBezTo>
                  <a:cubicBezTo>
                    <a:pt x="303337" y="1127879"/>
                    <a:pt x="315024" y="1151506"/>
                    <a:pt x="326710" y="1175387"/>
                  </a:cubicBezTo>
                  <a:cubicBezTo>
                    <a:pt x="333315" y="1183516"/>
                    <a:pt x="337126" y="1193171"/>
                    <a:pt x="344240" y="1201046"/>
                  </a:cubicBezTo>
                  <a:cubicBezTo>
                    <a:pt x="347542" y="1204603"/>
                    <a:pt x="350337" y="1209176"/>
                    <a:pt x="356434" y="1206635"/>
                  </a:cubicBezTo>
                  <a:cubicBezTo>
                    <a:pt x="367866" y="1201300"/>
                    <a:pt x="379045" y="1195965"/>
                    <a:pt x="390477" y="1190630"/>
                  </a:cubicBezTo>
                  <a:cubicBezTo>
                    <a:pt x="420963" y="1175895"/>
                    <a:pt x="451958" y="1161922"/>
                    <a:pt x="474568" y="1135501"/>
                  </a:cubicBezTo>
                  <a:cubicBezTo>
                    <a:pt x="498703" y="1107301"/>
                    <a:pt x="510897" y="1075037"/>
                    <a:pt x="504038" y="103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8">
              <a:extLst>
                <a:ext uri="{FF2B5EF4-FFF2-40B4-BE49-F238E27FC236}">
                  <a16:creationId xmlns="" xmlns:a16="http://schemas.microsoft.com/office/drawing/2014/main" id="{8DEEA085-CFB3-4D40-A541-5C02F2779C27}"/>
                </a:ext>
              </a:extLst>
            </p:cNvPr>
            <p:cNvSpPr/>
            <p:nvPr/>
          </p:nvSpPr>
          <p:spPr>
            <a:xfrm>
              <a:off x="4769990" y="3610565"/>
              <a:ext cx="302002" cy="377504"/>
            </a:xfrm>
            <a:custGeom>
              <a:avLst/>
              <a:gdLst>
                <a:gd name="connsiteX0" fmla="*/ 82239 w 223565"/>
                <a:gd name="connsiteY0" fmla="*/ 279863 h 279456"/>
                <a:gd name="connsiteX1" fmla="*/ 35494 w 223565"/>
                <a:gd name="connsiteY1" fmla="*/ 249123 h 279456"/>
                <a:gd name="connsiteX2" fmla="*/ 1451 w 223565"/>
                <a:gd name="connsiteY2" fmla="*/ 195772 h 279456"/>
                <a:gd name="connsiteX3" fmla="*/ 33715 w 223565"/>
                <a:gd name="connsiteY3" fmla="*/ 138611 h 279456"/>
                <a:gd name="connsiteX4" fmla="*/ 104850 w 223565"/>
                <a:gd name="connsiteY4" fmla="*/ 106346 h 279456"/>
                <a:gd name="connsiteX5" fmla="*/ 109677 w 223565"/>
                <a:gd name="connsiteY5" fmla="*/ 93135 h 279456"/>
                <a:gd name="connsiteX6" fmla="*/ 81477 w 223565"/>
                <a:gd name="connsiteY6" fmla="*/ 28352 h 279456"/>
                <a:gd name="connsiteX7" fmla="*/ 84780 w 223565"/>
                <a:gd name="connsiteY7" fmla="*/ 1931 h 279456"/>
                <a:gd name="connsiteX8" fmla="*/ 108152 w 223565"/>
                <a:gd name="connsiteY8" fmla="*/ 15904 h 279456"/>
                <a:gd name="connsiteX9" fmla="*/ 143465 w 223565"/>
                <a:gd name="connsiteY9" fmla="*/ 96946 h 279456"/>
                <a:gd name="connsiteX10" fmla="*/ 163281 w 223565"/>
                <a:gd name="connsiteY10" fmla="*/ 115492 h 279456"/>
                <a:gd name="connsiteX11" fmla="*/ 172427 w 223565"/>
                <a:gd name="connsiteY11" fmla="*/ 111427 h 279456"/>
                <a:gd name="connsiteX12" fmla="*/ 192751 w 223565"/>
                <a:gd name="connsiteY12" fmla="*/ 88817 h 279456"/>
                <a:gd name="connsiteX13" fmla="*/ 217140 w 223565"/>
                <a:gd name="connsiteY13" fmla="*/ 91103 h 279456"/>
                <a:gd name="connsiteX14" fmla="*/ 219173 w 223565"/>
                <a:gd name="connsiteY14" fmla="*/ 112951 h 279456"/>
                <a:gd name="connsiteX15" fmla="*/ 199611 w 223565"/>
                <a:gd name="connsiteY15" fmla="*/ 134292 h 279456"/>
                <a:gd name="connsiteX16" fmla="*/ 189195 w 223565"/>
                <a:gd name="connsiteY16" fmla="*/ 172400 h 279456"/>
                <a:gd name="connsiteX17" fmla="*/ 178779 w 223565"/>
                <a:gd name="connsiteY17" fmla="*/ 237183 h 279456"/>
                <a:gd name="connsiteX18" fmla="*/ 168871 w 223565"/>
                <a:gd name="connsiteY18" fmla="*/ 245820 h 279456"/>
                <a:gd name="connsiteX19" fmla="*/ 93671 w 223565"/>
                <a:gd name="connsiteY19" fmla="*/ 278593 h 279456"/>
                <a:gd name="connsiteX20" fmla="*/ 82239 w 223565"/>
                <a:gd name="connsiteY20" fmla="*/ 279863 h 27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565" h="279456">
                  <a:moveTo>
                    <a:pt x="82239" y="279863"/>
                  </a:moveTo>
                  <a:cubicBezTo>
                    <a:pt x="65726" y="270971"/>
                    <a:pt x="49212" y="262080"/>
                    <a:pt x="35494" y="249123"/>
                  </a:cubicBezTo>
                  <a:cubicBezTo>
                    <a:pt x="19488" y="234134"/>
                    <a:pt x="5262" y="217367"/>
                    <a:pt x="1451" y="195772"/>
                  </a:cubicBezTo>
                  <a:cubicBezTo>
                    <a:pt x="-3376" y="166556"/>
                    <a:pt x="2975" y="155886"/>
                    <a:pt x="33715" y="138611"/>
                  </a:cubicBezTo>
                  <a:cubicBezTo>
                    <a:pt x="56326" y="125908"/>
                    <a:pt x="80715" y="116254"/>
                    <a:pt x="104850" y="106346"/>
                  </a:cubicBezTo>
                  <a:cubicBezTo>
                    <a:pt x="112979" y="103044"/>
                    <a:pt x="112471" y="99233"/>
                    <a:pt x="109677" y="93135"/>
                  </a:cubicBezTo>
                  <a:cubicBezTo>
                    <a:pt x="100277" y="71541"/>
                    <a:pt x="91131" y="49693"/>
                    <a:pt x="81477" y="28352"/>
                  </a:cubicBezTo>
                  <a:cubicBezTo>
                    <a:pt x="74872" y="13871"/>
                    <a:pt x="75634" y="6758"/>
                    <a:pt x="84780" y="1931"/>
                  </a:cubicBezTo>
                  <a:cubicBezTo>
                    <a:pt x="93925" y="-2896"/>
                    <a:pt x="101547" y="1169"/>
                    <a:pt x="108152" y="15904"/>
                  </a:cubicBezTo>
                  <a:cubicBezTo>
                    <a:pt x="120347" y="42833"/>
                    <a:pt x="132287" y="69763"/>
                    <a:pt x="143465" y="96946"/>
                  </a:cubicBezTo>
                  <a:cubicBezTo>
                    <a:pt x="147530" y="106854"/>
                    <a:pt x="156422" y="109649"/>
                    <a:pt x="163281" y="115492"/>
                  </a:cubicBezTo>
                  <a:cubicBezTo>
                    <a:pt x="167346" y="119049"/>
                    <a:pt x="170141" y="113968"/>
                    <a:pt x="172427" y="111427"/>
                  </a:cubicBezTo>
                  <a:cubicBezTo>
                    <a:pt x="179287" y="104060"/>
                    <a:pt x="185638" y="96184"/>
                    <a:pt x="192751" y="88817"/>
                  </a:cubicBezTo>
                  <a:cubicBezTo>
                    <a:pt x="201643" y="79671"/>
                    <a:pt x="209519" y="85006"/>
                    <a:pt x="217140" y="91103"/>
                  </a:cubicBezTo>
                  <a:cubicBezTo>
                    <a:pt x="225270" y="97708"/>
                    <a:pt x="225778" y="105076"/>
                    <a:pt x="219173" y="112951"/>
                  </a:cubicBezTo>
                  <a:cubicBezTo>
                    <a:pt x="212821" y="120319"/>
                    <a:pt x="206724" y="128449"/>
                    <a:pt x="199611" y="134292"/>
                  </a:cubicBezTo>
                  <a:cubicBezTo>
                    <a:pt x="186400" y="145216"/>
                    <a:pt x="187162" y="158681"/>
                    <a:pt x="189195" y="172400"/>
                  </a:cubicBezTo>
                  <a:cubicBezTo>
                    <a:pt x="192497" y="195264"/>
                    <a:pt x="187670" y="216350"/>
                    <a:pt x="178779" y="237183"/>
                  </a:cubicBezTo>
                  <a:cubicBezTo>
                    <a:pt x="178016" y="242772"/>
                    <a:pt x="172935" y="244042"/>
                    <a:pt x="168871" y="245820"/>
                  </a:cubicBezTo>
                  <a:cubicBezTo>
                    <a:pt x="143974" y="256999"/>
                    <a:pt x="118822" y="267923"/>
                    <a:pt x="93671" y="278593"/>
                  </a:cubicBezTo>
                  <a:cubicBezTo>
                    <a:pt x="90369" y="280625"/>
                    <a:pt x="86558" y="283420"/>
                    <a:pt x="82239" y="279863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9">
              <a:extLst>
                <a:ext uri="{FF2B5EF4-FFF2-40B4-BE49-F238E27FC236}">
                  <a16:creationId xmlns="" xmlns:a16="http://schemas.microsoft.com/office/drawing/2014/main" id="{FE55510A-D0A8-421C-9578-27ED9BA38555}"/>
                </a:ext>
              </a:extLst>
            </p:cNvPr>
            <p:cNvSpPr/>
            <p:nvPr/>
          </p:nvSpPr>
          <p:spPr>
            <a:xfrm>
              <a:off x="6431145" y="5105948"/>
              <a:ext cx="253957" cy="284844"/>
            </a:xfrm>
            <a:custGeom>
              <a:avLst/>
              <a:gdLst>
                <a:gd name="connsiteX0" fmla="*/ 188581 w 187998"/>
                <a:gd name="connsiteY0" fmla="*/ 52391 h 210862"/>
                <a:gd name="connsiteX1" fmla="*/ 183500 w 187998"/>
                <a:gd name="connsiteY1" fmla="*/ 108537 h 210862"/>
                <a:gd name="connsiteX2" fmla="*/ 177149 w 187998"/>
                <a:gd name="connsiteY2" fmla="*/ 122255 h 210862"/>
                <a:gd name="connsiteX3" fmla="*/ 132182 w 187998"/>
                <a:gd name="connsiteY3" fmla="*/ 193390 h 210862"/>
                <a:gd name="connsiteX4" fmla="*/ 115923 w 187998"/>
                <a:gd name="connsiteY4" fmla="*/ 200503 h 210862"/>
                <a:gd name="connsiteX5" fmla="*/ 112112 w 187998"/>
                <a:gd name="connsiteY5" fmla="*/ 181957 h 210862"/>
                <a:gd name="connsiteX6" fmla="*/ 128625 w 187998"/>
                <a:gd name="connsiteY6" fmla="*/ 149439 h 210862"/>
                <a:gd name="connsiteX7" fmla="*/ 129641 w 187998"/>
                <a:gd name="connsiteY7" fmla="*/ 139023 h 210862"/>
                <a:gd name="connsiteX8" fmla="*/ 117701 w 187998"/>
                <a:gd name="connsiteY8" fmla="*/ 144866 h 210862"/>
                <a:gd name="connsiteX9" fmla="*/ 94582 w 187998"/>
                <a:gd name="connsiteY9" fmla="*/ 186785 h 210862"/>
                <a:gd name="connsiteX10" fmla="*/ 87469 w 187998"/>
                <a:gd name="connsiteY10" fmla="*/ 200249 h 210862"/>
                <a:gd name="connsiteX11" fmla="*/ 67653 w 187998"/>
                <a:gd name="connsiteY11" fmla="*/ 210665 h 210862"/>
                <a:gd name="connsiteX12" fmla="*/ 66383 w 187998"/>
                <a:gd name="connsiteY12" fmla="*/ 190341 h 210862"/>
                <a:gd name="connsiteX13" fmla="*/ 95091 w 187998"/>
                <a:gd name="connsiteY13" fmla="*/ 137244 h 210862"/>
                <a:gd name="connsiteX14" fmla="*/ 94582 w 187998"/>
                <a:gd name="connsiteY14" fmla="*/ 123272 h 210862"/>
                <a:gd name="connsiteX15" fmla="*/ 83912 w 187998"/>
                <a:gd name="connsiteY15" fmla="*/ 130131 h 210862"/>
                <a:gd name="connsiteX16" fmla="*/ 53426 w 187998"/>
                <a:gd name="connsiteY16" fmla="*/ 186785 h 210862"/>
                <a:gd name="connsiteX17" fmla="*/ 46567 w 187998"/>
                <a:gd name="connsiteY17" fmla="*/ 197455 h 210862"/>
                <a:gd name="connsiteX18" fmla="*/ 30561 w 187998"/>
                <a:gd name="connsiteY18" fmla="*/ 202536 h 210862"/>
                <a:gd name="connsiteX19" fmla="*/ 27513 w 187998"/>
                <a:gd name="connsiteY19" fmla="*/ 184244 h 210862"/>
                <a:gd name="connsiteX20" fmla="*/ 61556 w 187998"/>
                <a:gd name="connsiteY20" fmla="*/ 122509 h 210862"/>
                <a:gd name="connsiteX21" fmla="*/ 65875 w 187998"/>
                <a:gd name="connsiteY21" fmla="*/ 114888 h 210862"/>
                <a:gd name="connsiteX22" fmla="*/ 60794 w 187998"/>
                <a:gd name="connsiteY22" fmla="*/ 104472 h 210862"/>
                <a:gd name="connsiteX23" fmla="*/ 53934 w 187998"/>
                <a:gd name="connsiteY23" fmla="*/ 109807 h 210862"/>
                <a:gd name="connsiteX24" fmla="*/ 25734 w 187998"/>
                <a:gd name="connsiteY24" fmla="*/ 160617 h 210862"/>
                <a:gd name="connsiteX25" fmla="*/ 6934 w 187998"/>
                <a:gd name="connsiteY25" fmla="*/ 168493 h 210862"/>
                <a:gd name="connsiteX26" fmla="*/ 3124 w 187998"/>
                <a:gd name="connsiteY26" fmla="*/ 154012 h 210862"/>
                <a:gd name="connsiteX27" fmla="*/ 36150 w 187998"/>
                <a:gd name="connsiteY27" fmla="*/ 94310 h 210862"/>
                <a:gd name="connsiteX28" fmla="*/ 40723 w 187998"/>
                <a:gd name="connsiteY28" fmla="*/ 83894 h 210862"/>
                <a:gd name="connsiteX29" fmla="*/ 23194 w 187998"/>
                <a:gd name="connsiteY29" fmla="*/ 59759 h 210862"/>
                <a:gd name="connsiteX30" fmla="*/ 13032 w 187998"/>
                <a:gd name="connsiteY30" fmla="*/ 59505 h 210862"/>
                <a:gd name="connsiteX31" fmla="*/ 75 w 187998"/>
                <a:gd name="connsiteY31" fmla="*/ 45278 h 210862"/>
                <a:gd name="connsiteX32" fmla="*/ 14048 w 187998"/>
                <a:gd name="connsiteY32" fmla="*/ 32067 h 210862"/>
                <a:gd name="connsiteX33" fmla="*/ 81118 w 187998"/>
                <a:gd name="connsiteY33" fmla="*/ 9203 h 210862"/>
                <a:gd name="connsiteX34" fmla="*/ 94074 w 187998"/>
                <a:gd name="connsiteY34" fmla="*/ 1581 h 210862"/>
                <a:gd name="connsiteX35" fmla="*/ 103220 w 187998"/>
                <a:gd name="connsiteY35" fmla="*/ 2089 h 210862"/>
                <a:gd name="connsiteX36" fmla="*/ 180198 w 187998"/>
                <a:gd name="connsiteY36" fmla="*/ 43499 h 210862"/>
                <a:gd name="connsiteX37" fmla="*/ 188581 w 187998"/>
                <a:gd name="connsiteY37" fmla="*/ 52391 h 2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7998" h="210862">
                  <a:moveTo>
                    <a:pt x="188581" y="52391"/>
                  </a:moveTo>
                  <a:cubicBezTo>
                    <a:pt x="188073" y="71191"/>
                    <a:pt x="191630" y="90499"/>
                    <a:pt x="183500" y="108537"/>
                  </a:cubicBezTo>
                  <a:cubicBezTo>
                    <a:pt x="181468" y="113110"/>
                    <a:pt x="180452" y="118953"/>
                    <a:pt x="177149" y="122255"/>
                  </a:cubicBezTo>
                  <a:cubicBezTo>
                    <a:pt x="157079" y="142833"/>
                    <a:pt x="146663" y="169509"/>
                    <a:pt x="132182" y="193390"/>
                  </a:cubicBezTo>
                  <a:cubicBezTo>
                    <a:pt x="128117" y="200249"/>
                    <a:pt x="123544" y="204314"/>
                    <a:pt x="115923" y="200503"/>
                  </a:cubicBezTo>
                  <a:cubicBezTo>
                    <a:pt x="107793" y="196438"/>
                    <a:pt x="108301" y="189071"/>
                    <a:pt x="112112" y="181957"/>
                  </a:cubicBezTo>
                  <a:cubicBezTo>
                    <a:pt x="117701" y="171033"/>
                    <a:pt x="124560" y="161125"/>
                    <a:pt x="128625" y="149439"/>
                  </a:cubicBezTo>
                  <a:cubicBezTo>
                    <a:pt x="129895" y="145882"/>
                    <a:pt x="135739" y="142326"/>
                    <a:pt x="129641" y="139023"/>
                  </a:cubicBezTo>
                  <a:cubicBezTo>
                    <a:pt x="124306" y="136228"/>
                    <a:pt x="120496" y="139531"/>
                    <a:pt x="117701" y="144866"/>
                  </a:cubicBezTo>
                  <a:cubicBezTo>
                    <a:pt x="110334" y="158839"/>
                    <a:pt x="102204" y="172812"/>
                    <a:pt x="94582" y="186785"/>
                  </a:cubicBezTo>
                  <a:cubicBezTo>
                    <a:pt x="92042" y="191103"/>
                    <a:pt x="90009" y="195930"/>
                    <a:pt x="87469" y="200249"/>
                  </a:cubicBezTo>
                  <a:cubicBezTo>
                    <a:pt x="83150" y="208125"/>
                    <a:pt x="77815" y="215492"/>
                    <a:pt x="67653" y="210665"/>
                  </a:cubicBezTo>
                  <a:cubicBezTo>
                    <a:pt x="56729" y="205584"/>
                    <a:pt x="62572" y="197455"/>
                    <a:pt x="66383" y="190341"/>
                  </a:cubicBezTo>
                  <a:cubicBezTo>
                    <a:pt x="76037" y="172558"/>
                    <a:pt x="85944" y="155028"/>
                    <a:pt x="95091" y="137244"/>
                  </a:cubicBezTo>
                  <a:cubicBezTo>
                    <a:pt x="97377" y="132925"/>
                    <a:pt x="102204" y="127590"/>
                    <a:pt x="94582" y="123272"/>
                  </a:cubicBezTo>
                  <a:cubicBezTo>
                    <a:pt x="86961" y="118953"/>
                    <a:pt x="85944" y="126574"/>
                    <a:pt x="83912" y="130131"/>
                  </a:cubicBezTo>
                  <a:cubicBezTo>
                    <a:pt x="73496" y="148931"/>
                    <a:pt x="63588" y="167985"/>
                    <a:pt x="53426" y="186785"/>
                  </a:cubicBezTo>
                  <a:cubicBezTo>
                    <a:pt x="51393" y="190595"/>
                    <a:pt x="49361" y="194152"/>
                    <a:pt x="46567" y="197455"/>
                  </a:cubicBezTo>
                  <a:cubicBezTo>
                    <a:pt x="42502" y="202536"/>
                    <a:pt x="37421" y="207363"/>
                    <a:pt x="30561" y="202536"/>
                  </a:cubicBezTo>
                  <a:cubicBezTo>
                    <a:pt x="23956" y="197709"/>
                    <a:pt x="24210" y="190849"/>
                    <a:pt x="27513" y="184244"/>
                  </a:cubicBezTo>
                  <a:cubicBezTo>
                    <a:pt x="38691" y="163412"/>
                    <a:pt x="50123" y="143087"/>
                    <a:pt x="61556" y="122509"/>
                  </a:cubicBezTo>
                  <a:cubicBezTo>
                    <a:pt x="63080" y="119969"/>
                    <a:pt x="65112" y="117682"/>
                    <a:pt x="65875" y="114888"/>
                  </a:cubicBezTo>
                  <a:cubicBezTo>
                    <a:pt x="67399" y="110061"/>
                    <a:pt x="64858" y="106250"/>
                    <a:pt x="60794" y="104472"/>
                  </a:cubicBezTo>
                  <a:cubicBezTo>
                    <a:pt x="55967" y="102185"/>
                    <a:pt x="55458" y="107266"/>
                    <a:pt x="53934" y="109807"/>
                  </a:cubicBezTo>
                  <a:cubicBezTo>
                    <a:pt x="44534" y="126574"/>
                    <a:pt x="35388" y="143850"/>
                    <a:pt x="25734" y="160617"/>
                  </a:cubicBezTo>
                  <a:cubicBezTo>
                    <a:pt x="21670" y="167985"/>
                    <a:pt x="16843" y="174844"/>
                    <a:pt x="6934" y="168493"/>
                  </a:cubicBezTo>
                  <a:cubicBezTo>
                    <a:pt x="1345" y="164936"/>
                    <a:pt x="-1195" y="161125"/>
                    <a:pt x="3124" y="154012"/>
                  </a:cubicBezTo>
                  <a:cubicBezTo>
                    <a:pt x="14556" y="134450"/>
                    <a:pt x="23448" y="113364"/>
                    <a:pt x="36150" y="94310"/>
                  </a:cubicBezTo>
                  <a:cubicBezTo>
                    <a:pt x="38183" y="91261"/>
                    <a:pt x="39707" y="87450"/>
                    <a:pt x="40723" y="83894"/>
                  </a:cubicBezTo>
                  <a:cubicBezTo>
                    <a:pt x="45550" y="67126"/>
                    <a:pt x="40215" y="60013"/>
                    <a:pt x="23194" y="59759"/>
                  </a:cubicBezTo>
                  <a:cubicBezTo>
                    <a:pt x="19891" y="59759"/>
                    <a:pt x="16334" y="59759"/>
                    <a:pt x="13032" y="59505"/>
                  </a:cubicBezTo>
                  <a:cubicBezTo>
                    <a:pt x="4394" y="58743"/>
                    <a:pt x="-687" y="55440"/>
                    <a:pt x="75" y="45278"/>
                  </a:cubicBezTo>
                  <a:cubicBezTo>
                    <a:pt x="837" y="35624"/>
                    <a:pt x="4902" y="30035"/>
                    <a:pt x="14048" y="32067"/>
                  </a:cubicBezTo>
                  <a:cubicBezTo>
                    <a:pt x="41231" y="37656"/>
                    <a:pt x="61810" y="25208"/>
                    <a:pt x="81118" y="9203"/>
                  </a:cubicBezTo>
                  <a:cubicBezTo>
                    <a:pt x="85182" y="5900"/>
                    <a:pt x="89501" y="3868"/>
                    <a:pt x="94074" y="1581"/>
                  </a:cubicBezTo>
                  <a:cubicBezTo>
                    <a:pt x="97377" y="-1468"/>
                    <a:pt x="100426" y="565"/>
                    <a:pt x="103220" y="2089"/>
                  </a:cubicBezTo>
                  <a:cubicBezTo>
                    <a:pt x="129133" y="15554"/>
                    <a:pt x="154030" y="30289"/>
                    <a:pt x="180198" y="43499"/>
                  </a:cubicBezTo>
                  <a:cubicBezTo>
                    <a:pt x="184516" y="45278"/>
                    <a:pt x="188073" y="47564"/>
                    <a:pt x="188581" y="52391"/>
                  </a:cubicBezTo>
                  <a:close/>
                </a:path>
              </a:pathLst>
            </a:custGeom>
            <a:solidFill>
              <a:srgbClr val="FCD9C1"/>
            </a:solidFill>
            <a:ln w="2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41">
              <a:extLst>
                <a:ext uri="{FF2B5EF4-FFF2-40B4-BE49-F238E27FC236}">
                  <a16:creationId xmlns="" xmlns:a16="http://schemas.microsoft.com/office/drawing/2014/main" id="{3AD59FA7-24B1-488F-A8C2-053740F4F8E1}"/>
                </a:ext>
              </a:extLst>
            </p:cNvPr>
            <p:cNvSpPr/>
            <p:nvPr/>
          </p:nvSpPr>
          <p:spPr>
            <a:xfrm>
              <a:off x="4877362" y="3927834"/>
              <a:ext cx="1826030" cy="1251539"/>
            </a:xfrm>
            <a:custGeom>
              <a:avLst/>
              <a:gdLst>
                <a:gd name="connsiteX0" fmla="*/ 1243033 w 1351767"/>
                <a:gd name="connsiteY0" fmla="*/ 860756 h 926484"/>
                <a:gd name="connsiteX1" fmla="*/ 1260563 w 1351767"/>
                <a:gd name="connsiteY1" fmla="*/ 868378 h 926484"/>
                <a:gd name="connsiteX2" fmla="*/ 1347448 w 1351767"/>
                <a:gd name="connsiteY2" fmla="*/ 914615 h 926484"/>
                <a:gd name="connsiteX3" fmla="*/ 1351767 w 1351767"/>
                <a:gd name="connsiteY3" fmla="*/ 918934 h 926484"/>
                <a:gd name="connsiteX4" fmla="*/ 1338810 w 1351767"/>
                <a:gd name="connsiteY4" fmla="*/ 924523 h 926484"/>
                <a:gd name="connsiteX5" fmla="*/ 1244811 w 1351767"/>
                <a:gd name="connsiteY5" fmla="*/ 873459 h 926484"/>
                <a:gd name="connsiteX6" fmla="*/ 1243033 w 1351767"/>
                <a:gd name="connsiteY6" fmla="*/ 860756 h 926484"/>
                <a:gd name="connsiteX7" fmla="*/ 803556 w 1351767"/>
                <a:gd name="connsiteY7" fmla="*/ 146237 h 926484"/>
                <a:gd name="connsiteX8" fmla="*/ 843157 w 1351767"/>
                <a:gd name="connsiteY8" fmla="*/ 147126 h 926484"/>
                <a:gd name="connsiteX9" fmla="*/ 919118 w 1351767"/>
                <a:gd name="connsiteY9" fmla="*/ 209624 h 926484"/>
                <a:gd name="connsiteX10" fmla="*/ 974502 w 1351767"/>
                <a:gd name="connsiteY10" fmla="*/ 177612 h 926484"/>
                <a:gd name="connsiteX11" fmla="*/ 978058 w 1351767"/>
                <a:gd name="connsiteY11" fmla="*/ 146618 h 926484"/>
                <a:gd name="connsiteX12" fmla="*/ 1065452 w 1351767"/>
                <a:gd name="connsiteY12" fmla="*/ 152207 h 926484"/>
                <a:gd name="connsiteX13" fmla="*/ 1043095 w 1351767"/>
                <a:gd name="connsiteY13" fmla="*/ 170245 h 926484"/>
                <a:gd name="connsiteX14" fmla="*/ 915562 w 1351767"/>
                <a:gd name="connsiteY14" fmla="*/ 302352 h 926484"/>
                <a:gd name="connsiteX15" fmla="*/ 902097 w 1351767"/>
                <a:gd name="connsiteY15" fmla="*/ 299304 h 926484"/>
                <a:gd name="connsiteX16" fmla="*/ 775832 w 1351767"/>
                <a:gd name="connsiteY16" fmla="*/ 154494 h 926484"/>
                <a:gd name="connsiteX17" fmla="*/ 764146 w 1351767"/>
                <a:gd name="connsiteY17" fmla="*/ 151445 h 926484"/>
                <a:gd name="connsiteX18" fmla="*/ 803556 w 1351767"/>
                <a:gd name="connsiteY18" fmla="*/ 146237 h 926484"/>
                <a:gd name="connsiteX19" fmla="*/ 111298 w 1351767"/>
                <a:gd name="connsiteY19" fmla="*/ 1300 h 926484"/>
                <a:gd name="connsiteX20" fmla="*/ 117332 w 1351767"/>
                <a:gd name="connsiteY20" fmla="*/ 11462 h 926484"/>
                <a:gd name="connsiteX21" fmla="*/ 32478 w 1351767"/>
                <a:gd name="connsiteY21" fmla="*/ 52620 h 926484"/>
                <a:gd name="connsiteX22" fmla="*/ 5294 w 1351767"/>
                <a:gd name="connsiteY22" fmla="*/ 65576 h 926484"/>
                <a:gd name="connsiteX23" fmla="*/ 2754 w 1351767"/>
                <a:gd name="connsiteY23" fmla="*/ 44997 h 926484"/>
                <a:gd name="connsiteX24" fmla="*/ 99548 w 1351767"/>
                <a:gd name="connsiteY24" fmla="*/ 2571 h 926484"/>
                <a:gd name="connsiteX25" fmla="*/ 111298 w 1351767"/>
                <a:gd name="connsiteY25" fmla="*/ 1300 h 92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767" h="926484">
                  <a:moveTo>
                    <a:pt x="1243033" y="860756"/>
                  </a:moveTo>
                  <a:cubicBezTo>
                    <a:pt x="1250908" y="858470"/>
                    <a:pt x="1254973" y="865329"/>
                    <a:pt x="1260563" y="868378"/>
                  </a:cubicBezTo>
                  <a:cubicBezTo>
                    <a:pt x="1289778" y="883367"/>
                    <a:pt x="1318486" y="899118"/>
                    <a:pt x="1347448" y="914615"/>
                  </a:cubicBezTo>
                  <a:cubicBezTo>
                    <a:pt x="1349226" y="915631"/>
                    <a:pt x="1350496" y="917409"/>
                    <a:pt x="1351767" y="918934"/>
                  </a:cubicBezTo>
                  <a:cubicBezTo>
                    <a:pt x="1349226" y="925031"/>
                    <a:pt x="1345924" y="929096"/>
                    <a:pt x="1338810" y="924523"/>
                  </a:cubicBezTo>
                  <a:cubicBezTo>
                    <a:pt x="1307816" y="906485"/>
                    <a:pt x="1276822" y="889210"/>
                    <a:pt x="1244811" y="873459"/>
                  </a:cubicBezTo>
                  <a:cubicBezTo>
                    <a:pt x="1238460" y="870156"/>
                    <a:pt x="1239476" y="865583"/>
                    <a:pt x="1243033" y="860756"/>
                  </a:cubicBezTo>
                  <a:close/>
                  <a:moveTo>
                    <a:pt x="803556" y="146237"/>
                  </a:moveTo>
                  <a:cubicBezTo>
                    <a:pt x="816735" y="145919"/>
                    <a:pt x="829946" y="146618"/>
                    <a:pt x="843157" y="147126"/>
                  </a:cubicBezTo>
                  <a:cubicBezTo>
                    <a:pt x="843157" y="190062"/>
                    <a:pt x="874659" y="215975"/>
                    <a:pt x="919118" y="209624"/>
                  </a:cubicBezTo>
                  <a:cubicBezTo>
                    <a:pt x="941983" y="206321"/>
                    <a:pt x="962561" y="199716"/>
                    <a:pt x="974502" y="177612"/>
                  </a:cubicBezTo>
                  <a:cubicBezTo>
                    <a:pt x="980091" y="167450"/>
                    <a:pt x="976534" y="157034"/>
                    <a:pt x="978058" y="146618"/>
                  </a:cubicBezTo>
                  <a:cubicBezTo>
                    <a:pt x="1005496" y="146364"/>
                    <a:pt x="1038777" y="144585"/>
                    <a:pt x="1065452" y="152207"/>
                  </a:cubicBezTo>
                  <a:cubicBezTo>
                    <a:pt x="1051987" y="157796"/>
                    <a:pt x="1047160" y="166942"/>
                    <a:pt x="1043095" y="170245"/>
                  </a:cubicBezTo>
                  <a:cubicBezTo>
                    <a:pt x="1033695" y="178120"/>
                    <a:pt x="945286" y="271358"/>
                    <a:pt x="915562" y="302352"/>
                  </a:cubicBezTo>
                  <a:cubicBezTo>
                    <a:pt x="908702" y="309466"/>
                    <a:pt x="905908" y="304131"/>
                    <a:pt x="902097" y="299304"/>
                  </a:cubicBezTo>
                  <a:cubicBezTo>
                    <a:pt x="874405" y="266023"/>
                    <a:pt x="793870" y="161353"/>
                    <a:pt x="775832" y="154494"/>
                  </a:cubicBezTo>
                  <a:cubicBezTo>
                    <a:pt x="772022" y="152969"/>
                    <a:pt x="768211" y="152207"/>
                    <a:pt x="764146" y="151445"/>
                  </a:cubicBezTo>
                  <a:cubicBezTo>
                    <a:pt x="777230" y="147889"/>
                    <a:pt x="790377" y="146555"/>
                    <a:pt x="803556" y="146237"/>
                  </a:cubicBezTo>
                  <a:close/>
                  <a:moveTo>
                    <a:pt x="111298" y="1300"/>
                  </a:moveTo>
                  <a:cubicBezTo>
                    <a:pt x="114029" y="3206"/>
                    <a:pt x="115807" y="7016"/>
                    <a:pt x="117332" y="11462"/>
                  </a:cubicBezTo>
                  <a:cubicBezTo>
                    <a:pt x="89132" y="25181"/>
                    <a:pt x="60678" y="38900"/>
                    <a:pt x="32478" y="52620"/>
                  </a:cubicBezTo>
                  <a:cubicBezTo>
                    <a:pt x="23586" y="56939"/>
                    <a:pt x="14440" y="61258"/>
                    <a:pt x="5294" y="65576"/>
                  </a:cubicBezTo>
                  <a:cubicBezTo>
                    <a:pt x="5803" y="58463"/>
                    <a:pt x="-4868" y="52874"/>
                    <a:pt x="2754" y="44997"/>
                  </a:cubicBezTo>
                  <a:cubicBezTo>
                    <a:pt x="35526" y="31787"/>
                    <a:pt x="67791" y="17814"/>
                    <a:pt x="99548" y="2571"/>
                  </a:cubicBezTo>
                  <a:cubicBezTo>
                    <a:pt x="104883" y="-605"/>
                    <a:pt x="108567" y="-605"/>
                    <a:pt x="111298" y="13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3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" name="Group 49">
              <a:extLst>
                <a:ext uri="{FF2B5EF4-FFF2-40B4-BE49-F238E27FC236}">
                  <a16:creationId xmlns="" xmlns:a16="http://schemas.microsoft.com/office/drawing/2014/main" id="{A3859682-FA14-4BC8-9177-F91126AF4898}"/>
                </a:ext>
              </a:extLst>
            </p:cNvPr>
            <p:cNvGrpSpPr/>
            <p:nvPr/>
          </p:nvGrpSpPr>
          <p:grpSpPr>
            <a:xfrm>
              <a:off x="5167091" y="2185438"/>
              <a:ext cx="1925266" cy="2028222"/>
              <a:chOff x="5358050" y="3176326"/>
              <a:chExt cx="1425228" cy="1501444"/>
            </a:xfrm>
          </p:grpSpPr>
          <p:sp>
            <p:nvSpPr>
              <p:cNvPr id="14" name="Freeform: Shape 6">
                <a:extLst>
                  <a:ext uri="{FF2B5EF4-FFF2-40B4-BE49-F238E27FC236}">
                    <a16:creationId xmlns="" xmlns:a16="http://schemas.microsoft.com/office/drawing/2014/main" id="{60ECFF29-AC18-4BEE-8C93-19FA3E1E2782}"/>
                  </a:ext>
                </a:extLst>
              </p:cNvPr>
              <p:cNvSpPr/>
              <p:nvPr/>
            </p:nvSpPr>
            <p:spPr>
              <a:xfrm>
                <a:off x="5358050" y="3176326"/>
                <a:ext cx="1425228" cy="1501444"/>
              </a:xfrm>
              <a:custGeom>
                <a:avLst/>
                <a:gdLst>
                  <a:gd name="connsiteX0" fmla="*/ 1412426 w 1425228"/>
                  <a:gd name="connsiteY0" fmla="*/ 794228 h 1501443"/>
                  <a:gd name="connsiteX1" fmla="*/ 1338243 w 1425228"/>
                  <a:gd name="connsiteY1" fmla="*/ 755612 h 1501443"/>
                  <a:gd name="connsiteX2" fmla="*/ 1340276 w 1425228"/>
                  <a:gd name="connsiteY2" fmla="*/ 681938 h 1501443"/>
                  <a:gd name="connsiteX3" fmla="*/ 1344340 w 1425228"/>
                  <a:gd name="connsiteY3" fmla="*/ 555166 h 1501443"/>
                  <a:gd name="connsiteX4" fmla="*/ 1315887 w 1425228"/>
                  <a:gd name="connsiteY4" fmla="*/ 347098 h 1501443"/>
                  <a:gd name="connsiteX5" fmla="*/ 879172 w 1425228"/>
                  <a:gd name="connsiteY5" fmla="*/ 10226 h 1501443"/>
                  <a:gd name="connsiteX6" fmla="*/ 625629 w 1425228"/>
                  <a:gd name="connsiteY6" fmla="*/ 64 h 1501443"/>
                  <a:gd name="connsiteX7" fmla="*/ 406129 w 1425228"/>
                  <a:gd name="connsiteY7" fmla="*/ 49350 h 1501443"/>
                  <a:gd name="connsiteX8" fmla="*/ 144964 w 1425228"/>
                  <a:gd name="connsiteY8" fmla="*/ 310769 h 1501443"/>
                  <a:gd name="connsiteX9" fmla="*/ 103553 w 1425228"/>
                  <a:gd name="connsiteY9" fmla="*/ 516804 h 1501443"/>
                  <a:gd name="connsiteX10" fmla="*/ 97456 w 1425228"/>
                  <a:gd name="connsiteY10" fmla="*/ 714710 h 1501443"/>
                  <a:gd name="connsiteX11" fmla="*/ 97456 w 1425228"/>
                  <a:gd name="connsiteY11" fmla="*/ 714710 h 1501443"/>
                  <a:gd name="connsiteX12" fmla="*/ 97456 w 1425228"/>
                  <a:gd name="connsiteY12" fmla="*/ 714710 h 1501443"/>
                  <a:gd name="connsiteX13" fmla="*/ 2187 w 1425228"/>
                  <a:gd name="connsiteY13" fmla="*/ 800834 h 1501443"/>
                  <a:gd name="connsiteX14" fmla="*/ 154 w 1425228"/>
                  <a:gd name="connsiteY14" fmla="*/ 906011 h 1501443"/>
                  <a:gd name="connsiteX15" fmla="*/ 106348 w 1425228"/>
                  <a:gd name="connsiteY15" fmla="*/ 988578 h 1501443"/>
                  <a:gd name="connsiteX16" fmla="*/ 128705 w 1425228"/>
                  <a:gd name="connsiteY16" fmla="*/ 1003821 h 1501443"/>
                  <a:gd name="connsiteX17" fmla="*/ 129721 w 1425228"/>
                  <a:gd name="connsiteY17" fmla="*/ 1012713 h 1501443"/>
                  <a:gd name="connsiteX18" fmla="*/ 181039 w 1425228"/>
                  <a:gd name="connsiteY18" fmla="*/ 1134657 h 1501443"/>
                  <a:gd name="connsiteX19" fmla="*/ 292314 w 1425228"/>
                  <a:gd name="connsiteY19" fmla="*/ 1266510 h 1501443"/>
                  <a:gd name="connsiteX20" fmla="*/ 384026 w 1425228"/>
                  <a:gd name="connsiteY20" fmla="*/ 1327990 h 1501443"/>
                  <a:gd name="connsiteX21" fmla="*/ 461512 w 1425228"/>
                  <a:gd name="connsiteY21" fmla="*/ 1361017 h 1501443"/>
                  <a:gd name="connsiteX22" fmla="*/ 619278 w 1425228"/>
                  <a:gd name="connsiteY22" fmla="*/ 1385914 h 1501443"/>
                  <a:gd name="connsiteX23" fmla="*/ 628932 w 1425228"/>
                  <a:gd name="connsiteY23" fmla="*/ 1395314 h 1501443"/>
                  <a:gd name="connsiteX24" fmla="*/ 628678 w 1425228"/>
                  <a:gd name="connsiteY24" fmla="*/ 1437232 h 1501443"/>
                  <a:gd name="connsiteX25" fmla="*/ 639348 w 1425228"/>
                  <a:gd name="connsiteY25" fmla="*/ 1483216 h 1501443"/>
                  <a:gd name="connsiteX26" fmla="*/ 751639 w 1425228"/>
                  <a:gd name="connsiteY26" fmla="*/ 1484740 h 1501443"/>
                  <a:gd name="connsiteX27" fmla="*/ 763579 w 1425228"/>
                  <a:gd name="connsiteY27" fmla="*/ 1436724 h 1501443"/>
                  <a:gd name="connsiteX28" fmla="*/ 763325 w 1425228"/>
                  <a:gd name="connsiteY28" fmla="*/ 1404968 h 1501443"/>
                  <a:gd name="connsiteX29" fmla="*/ 777044 w 1425228"/>
                  <a:gd name="connsiteY29" fmla="*/ 1390487 h 1501443"/>
                  <a:gd name="connsiteX30" fmla="*/ 863167 w 1425228"/>
                  <a:gd name="connsiteY30" fmla="*/ 1388709 h 1501443"/>
                  <a:gd name="connsiteX31" fmla="*/ 1016614 w 1425228"/>
                  <a:gd name="connsiteY31" fmla="*/ 1346536 h 1501443"/>
                  <a:gd name="connsiteX32" fmla="*/ 1175651 w 1425228"/>
                  <a:gd name="connsiteY32" fmla="*/ 1231959 h 1501443"/>
                  <a:gd name="connsiteX33" fmla="*/ 1291244 w 1425228"/>
                  <a:gd name="connsiteY33" fmla="*/ 1031766 h 1501443"/>
                  <a:gd name="connsiteX34" fmla="*/ 1303184 w 1425228"/>
                  <a:gd name="connsiteY34" fmla="*/ 1025161 h 1501443"/>
                  <a:gd name="connsiteX35" fmla="*/ 1337735 w 1425228"/>
                  <a:gd name="connsiteY35" fmla="*/ 1030496 h 1501443"/>
                  <a:gd name="connsiteX36" fmla="*/ 1423605 w 1425228"/>
                  <a:gd name="connsiteY36" fmla="*/ 944627 h 1501443"/>
                  <a:gd name="connsiteX37" fmla="*/ 1425891 w 1425228"/>
                  <a:gd name="connsiteY37" fmla="*/ 854693 h 1501443"/>
                  <a:gd name="connsiteX38" fmla="*/ 1412426 w 1425228"/>
                  <a:gd name="connsiteY38" fmla="*/ 794228 h 150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25228" h="1501443">
                    <a:moveTo>
                      <a:pt x="1412426" y="794228"/>
                    </a:moveTo>
                    <a:cubicBezTo>
                      <a:pt x="1394389" y="769331"/>
                      <a:pt x="1369746" y="755104"/>
                      <a:pt x="1338243" y="755612"/>
                    </a:cubicBezTo>
                    <a:cubicBezTo>
                      <a:pt x="1339005" y="730969"/>
                      <a:pt x="1339514" y="706581"/>
                      <a:pt x="1340276" y="681938"/>
                    </a:cubicBezTo>
                    <a:cubicBezTo>
                      <a:pt x="1341546" y="639765"/>
                      <a:pt x="1341546" y="597339"/>
                      <a:pt x="1344340" y="555166"/>
                    </a:cubicBezTo>
                    <a:cubicBezTo>
                      <a:pt x="1349167" y="483777"/>
                      <a:pt x="1343070" y="413405"/>
                      <a:pt x="1315887" y="347098"/>
                    </a:cubicBezTo>
                    <a:cubicBezTo>
                      <a:pt x="1235353" y="151224"/>
                      <a:pt x="1087495" y="39188"/>
                      <a:pt x="879172" y="10226"/>
                    </a:cubicBezTo>
                    <a:cubicBezTo>
                      <a:pt x="795590" y="-1461"/>
                      <a:pt x="710228" y="1588"/>
                      <a:pt x="625629" y="64"/>
                    </a:cubicBezTo>
                    <a:cubicBezTo>
                      <a:pt x="549160" y="-1207"/>
                      <a:pt x="475485" y="16577"/>
                      <a:pt x="406129" y="49350"/>
                    </a:cubicBezTo>
                    <a:cubicBezTo>
                      <a:pt x="287995" y="105241"/>
                      <a:pt x="199585" y="191364"/>
                      <a:pt x="144964" y="310769"/>
                    </a:cubicBezTo>
                    <a:cubicBezTo>
                      <a:pt x="115240" y="376060"/>
                      <a:pt x="104824" y="445416"/>
                      <a:pt x="103553" y="516804"/>
                    </a:cubicBezTo>
                    <a:cubicBezTo>
                      <a:pt x="102283" y="582858"/>
                      <a:pt x="99489" y="648657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97456" y="714710"/>
                      <a:pt x="97456" y="714710"/>
                      <a:pt x="97456" y="714710"/>
                    </a:cubicBezTo>
                    <a:cubicBezTo>
                      <a:pt x="40549" y="710391"/>
                      <a:pt x="4728" y="752818"/>
                      <a:pt x="2187" y="800834"/>
                    </a:cubicBezTo>
                    <a:cubicBezTo>
                      <a:pt x="409" y="835893"/>
                      <a:pt x="-354" y="870952"/>
                      <a:pt x="154" y="906011"/>
                    </a:cubicBezTo>
                    <a:cubicBezTo>
                      <a:pt x="917" y="963935"/>
                      <a:pt x="49949" y="997978"/>
                      <a:pt x="106348" y="988578"/>
                    </a:cubicBezTo>
                    <a:cubicBezTo>
                      <a:pt x="124894" y="985529"/>
                      <a:pt x="125656" y="985021"/>
                      <a:pt x="128705" y="1003821"/>
                    </a:cubicBezTo>
                    <a:cubicBezTo>
                      <a:pt x="129213" y="1006615"/>
                      <a:pt x="128705" y="1009918"/>
                      <a:pt x="129721" y="1012713"/>
                    </a:cubicBezTo>
                    <a:cubicBezTo>
                      <a:pt x="143694" y="1054631"/>
                      <a:pt x="158174" y="1096296"/>
                      <a:pt x="181039" y="1134657"/>
                    </a:cubicBezTo>
                    <a:cubicBezTo>
                      <a:pt x="211017" y="1184705"/>
                      <a:pt x="247855" y="1228910"/>
                      <a:pt x="292314" y="1266510"/>
                    </a:cubicBezTo>
                    <a:cubicBezTo>
                      <a:pt x="320767" y="1290391"/>
                      <a:pt x="351000" y="1310715"/>
                      <a:pt x="384026" y="1327990"/>
                    </a:cubicBezTo>
                    <a:cubicBezTo>
                      <a:pt x="409177" y="1341201"/>
                      <a:pt x="434837" y="1351871"/>
                      <a:pt x="461512" y="1361017"/>
                    </a:cubicBezTo>
                    <a:cubicBezTo>
                      <a:pt x="512830" y="1378293"/>
                      <a:pt x="565673" y="1384390"/>
                      <a:pt x="619278" y="1385914"/>
                    </a:cubicBezTo>
                    <a:cubicBezTo>
                      <a:pt x="626391" y="1386168"/>
                      <a:pt x="629186" y="1388200"/>
                      <a:pt x="628932" y="1395314"/>
                    </a:cubicBezTo>
                    <a:cubicBezTo>
                      <a:pt x="628424" y="1409287"/>
                      <a:pt x="628678" y="1423260"/>
                      <a:pt x="628678" y="1437232"/>
                    </a:cubicBezTo>
                    <a:cubicBezTo>
                      <a:pt x="622072" y="1453238"/>
                      <a:pt x="626137" y="1471021"/>
                      <a:pt x="639348" y="1483216"/>
                    </a:cubicBezTo>
                    <a:cubicBezTo>
                      <a:pt x="668564" y="1509891"/>
                      <a:pt x="721915" y="1510653"/>
                      <a:pt x="751639" y="1484740"/>
                    </a:cubicBezTo>
                    <a:cubicBezTo>
                      <a:pt x="766374" y="1472037"/>
                      <a:pt x="770947" y="1453492"/>
                      <a:pt x="763579" y="1436724"/>
                    </a:cubicBezTo>
                    <a:cubicBezTo>
                      <a:pt x="763579" y="1426054"/>
                      <a:pt x="764341" y="1415638"/>
                      <a:pt x="763325" y="1404968"/>
                    </a:cubicBezTo>
                    <a:cubicBezTo>
                      <a:pt x="762309" y="1394044"/>
                      <a:pt x="765612" y="1390487"/>
                      <a:pt x="777044" y="1390487"/>
                    </a:cubicBezTo>
                    <a:cubicBezTo>
                      <a:pt x="805752" y="1390741"/>
                      <a:pt x="834459" y="1392011"/>
                      <a:pt x="863167" y="1388709"/>
                    </a:cubicBezTo>
                    <a:cubicBezTo>
                      <a:pt x="916518" y="1382611"/>
                      <a:pt x="967836" y="1368893"/>
                      <a:pt x="1016614" y="1346536"/>
                    </a:cubicBezTo>
                    <a:cubicBezTo>
                      <a:pt x="1077079" y="1318844"/>
                      <a:pt x="1129667" y="1280229"/>
                      <a:pt x="1175651" y="1231959"/>
                    </a:cubicBezTo>
                    <a:cubicBezTo>
                      <a:pt x="1230272" y="1174289"/>
                      <a:pt x="1267617" y="1106966"/>
                      <a:pt x="1291244" y="1031766"/>
                    </a:cubicBezTo>
                    <a:cubicBezTo>
                      <a:pt x="1293784" y="1023891"/>
                      <a:pt x="1296579" y="1021604"/>
                      <a:pt x="1303184" y="1025161"/>
                    </a:cubicBezTo>
                    <a:cubicBezTo>
                      <a:pt x="1314109" y="1031004"/>
                      <a:pt x="1326049" y="1029734"/>
                      <a:pt x="1337735" y="1030496"/>
                    </a:cubicBezTo>
                    <a:cubicBezTo>
                      <a:pt x="1386005" y="1033037"/>
                      <a:pt x="1421572" y="992134"/>
                      <a:pt x="1423605" y="944627"/>
                    </a:cubicBezTo>
                    <a:cubicBezTo>
                      <a:pt x="1424875" y="914649"/>
                      <a:pt x="1422588" y="884671"/>
                      <a:pt x="1425891" y="854693"/>
                    </a:cubicBezTo>
                    <a:cubicBezTo>
                      <a:pt x="1428432" y="833352"/>
                      <a:pt x="1425383" y="812012"/>
                      <a:pt x="1412426" y="794228"/>
                    </a:cubicBezTo>
                    <a:close/>
                  </a:path>
                </a:pathLst>
              </a:custGeom>
              <a:solidFill>
                <a:srgbClr val="FCD9C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="" xmlns:a16="http://schemas.microsoft.com/office/drawing/2014/main" id="{1CAE017F-4C9C-4F4A-974B-D24C8CE0709E}"/>
                  </a:ext>
                </a:extLst>
              </p:cNvPr>
              <p:cNvSpPr/>
              <p:nvPr/>
            </p:nvSpPr>
            <p:spPr>
              <a:xfrm>
                <a:off x="5454998" y="3176580"/>
                <a:ext cx="1247392" cy="894261"/>
              </a:xfrm>
              <a:custGeom>
                <a:avLst/>
                <a:gdLst>
                  <a:gd name="connsiteX0" fmla="*/ 1241295 w 1247392"/>
                  <a:gd name="connsiteY0" fmla="*/ 755358 h 894260"/>
                  <a:gd name="connsiteX1" fmla="*/ 1230117 w 1247392"/>
                  <a:gd name="connsiteY1" fmla="*/ 786861 h 894260"/>
                  <a:gd name="connsiteX2" fmla="*/ 1188453 w 1247392"/>
                  <a:gd name="connsiteY2" fmla="*/ 887973 h 894260"/>
                  <a:gd name="connsiteX3" fmla="*/ 1179307 w 1247392"/>
                  <a:gd name="connsiteY3" fmla="*/ 895341 h 894260"/>
                  <a:gd name="connsiteX4" fmla="*/ 1142469 w 1247392"/>
                  <a:gd name="connsiteY4" fmla="*/ 896611 h 894260"/>
                  <a:gd name="connsiteX5" fmla="*/ 1138658 w 1247392"/>
                  <a:gd name="connsiteY5" fmla="*/ 889498 h 894260"/>
                  <a:gd name="connsiteX6" fmla="*/ 1147042 w 1247392"/>
                  <a:gd name="connsiteY6" fmla="*/ 756883 h 894260"/>
                  <a:gd name="connsiteX7" fmla="*/ 1118842 w 1247392"/>
                  <a:gd name="connsiteY7" fmla="*/ 578793 h 894260"/>
                  <a:gd name="connsiteX8" fmla="*/ 1106902 w 1247392"/>
                  <a:gd name="connsiteY8" fmla="*/ 549577 h 894260"/>
                  <a:gd name="connsiteX9" fmla="*/ 1020271 w 1247392"/>
                  <a:gd name="connsiteY9" fmla="*/ 510453 h 894260"/>
                  <a:gd name="connsiteX10" fmla="*/ 907472 w 1247392"/>
                  <a:gd name="connsiteY10" fmla="*/ 544496 h 894260"/>
                  <a:gd name="connsiteX11" fmla="*/ 709820 w 1247392"/>
                  <a:gd name="connsiteY11" fmla="*/ 587176 h 894260"/>
                  <a:gd name="connsiteX12" fmla="*/ 505562 w 1247392"/>
                  <a:gd name="connsiteY12" fmla="*/ 574728 h 894260"/>
                  <a:gd name="connsiteX13" fmla="*/ 282759 w 1247392"/>
                  <a:gd name="connsiteY13" fmla="*/ 499021 h 894260"/>
                  <a:gd name="connsiteX14" fmla="*/ 210609 w 1247392"/>
                  <a:gd name="connsiteY14" fmla="*/ 480729 h 894260"/>
                  <a:gd name="connsiteX15" fmla="*/ 154463 w 1247392"/>
                  <a:gd name="connsiteY15" fmla="*/ 511215 h 894260"/>
                  <a:gd name="connsiteX16" fmla="*/ 112545 w 1247392"/>
                  <a:gd name="connsiteY16" fmla="*/ 616900 h 894260"/>
                  <a:gd name="connsiteX17" fmla="*/ 94507 w 1247392"/>
                  <a:gd name="connsiteY17" fmla="*/ 833606 h 894260"/>
                  <a:gd name="connsiteX18" fmla="*/ 95269 w 1247392"/>
                  <a:gd name="connsiteY18" fmla="*/ 860536 h 894260"/>
                  <a:gd name="connsiteX19" fmla="*/ 68848 w 1247392"/>
                  <a:gd name="connsiteY19" fmla="*/ 859519 h 894260"/>
                  <a:gd name="connsiteX20" fmla="*/ 67578 w 1247392"/>
                  <a:gd name="connsiteY20" fmla="*/ 859519 h 894260"/>
                  <a:gd name="connsiteX21" fmla="*/ 46237 w 1247392"/>
                  <a:gd name="connsiteY21" fmla="*/ 839957 h 894260"/>
                  <a:gd name="connsiteX22" fmla="*/ 8638 w 1247392"/>
                  <a:gd name="connsiteY22" fmla="*/ 738337 h 894260"/>
                  <a:gd name="connsiteX23" fmla="*/ 0 w 1247392"/>
                  <a:gd name="connsiteY23" fmla="*/ 714710 h 894260"/>
                  <a:gd name="connsiteX24" fmla="*/ 6097 w 1247392"/>
                  <a:gd name="connsiteY24" fmla="*/ 516804 h 894260"/>
                  <a:gd name="connsiteX25" fmla="*/ 47508 w 1247392"/>
                  <a:gd name="connsiteY25" fmla="*/ 310768 h 894260"/>
                  <a:gd name="connsiteX26" fmla="*/ 308672 w 1247392"/>
                  <a:gd name="connsiteY26" fmla="*/ 49350 h 894260"/>
                  <a:gd name="connsiteX27" fmla="*/ 528173 w 1247392"/>
                  <a:gd name="connsiteY27" fmla="*/ 64 h 894260"/>
                  <a:gd name="connsiteX28" fmla="*/ 781716 w 1247392"/>
                  <a:gd name="connsiteY28" fmla="*/ 10226 h 894260"/>
                  <a:gd name="connsiteX29" fmla="*/ 1218431 w 1247392"/>
                  <a:gd name="connsiteY29" fmla="*/ 347098 h 894260"/>
                  <a:gd name="connsiteX30" fmla="*/ 1246884 w 1247392"/>
                  <a:gd name="connsiteY30" fmla="*/ 555166 h 894260"/>
                  <a:gd name="connsiteX31" fmla="*/ 1242820 w 1247392"/>
                  <a:gd name="connsiteY31" fmla="*/ 681938 h 894260"/>
                  <a:gd name="connsiteX32" fmla="*/ 1241295 w 1247392"/>
                  <a:gd name="connsiteY32" fmla="*/ 755358 h 89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47392" h="894260">
                    <a:moveTo>
                      <a:pt x="1241295" y="755358"/>
                    </a:moveTo>
                    <a:cubicBezTo>
                      <a:pt x="1242566" y="767807"/>
                      <a:pt x="1235706" y="777207"/>
                      <a:pt x="1230117" y="786861"/>
                    </a:cubicBezTo>
                    <a:cubicBezTo>
                      <a:pt x="1211063" y="818363"/>
                      <a:pt x="1193026" y="850374"/>
                      <a:pt x="1188453" y="887973"/>
                    </a:cubicBezTo>
                    <a:cubicBezTo>
                      <a:pt x="1187690" y="894071"/>
                      <a:pt x="1184896" y="895341"/>
                      <a:pt x="1179307" y="895341"/>
                    </a:cubicBezTo>
                    <a:cubicBezTo>
                      <a:pt x="1167112" y="895341"/>
                      <a:pt x="1154664" y="895595"/>
                      <a:pt x="1142469" y="896611"/>
                    </a:cubicBezTo>
                    <a:cubicBezTo>
                      <a:pt x="1134339" y="897119"/>
                      <a:pt x="1138405" y="892800"/>
                      <a:pt x="1138658" y="889498"/>
                    </a:cubicBezTo>
                    <a:cubicBezTo>
                      <a:pt x="1143740" y="845293"/>
                      <a:pt x="1147804" y="801342"/>
                      <a:pt x="1147042" y="756883"/>
                    </a:cubicBezTo>
                    <a:cubicBezTo>
                      <a:pt x="1146280" y="696164"/>
                      <a:pt x="1139420" y="636462"/>
                      <a:pt x="1118842" y="578793"/>
                    </a:cubicBezTo>
                    <a:cubicBezTo>
                      <a:pt x="1115286" y="568885"/>
                      <a:pt x="1111475" y="558977"/>
                      <a:pt x="1106902" y="549577"/>
                    </a:cubicBezTo>
                    <a:cubicBezTo>
                      <a:pt x="1088864" y="514010"/>
                      <a:pt x="1062189" y="502323"/>
                      <a:pt x="1020271" y="510453"/>
                    </a:cubicBezTo>
                    <a:cubicBezTo>
                      <a:pt x="981655" y="518075"/>
                      <a:pt x="944817" y="532301"/>
                      <a:pt x="907472" y="544496"/>
                    </a:cubicBezTo>
                    <a:cubicBezTo>
                      <a:pt x="842943" y="565582"/>
                      <a:pt x="777651" y="582349"/>
                      <a:pt x="709820" y="587176"/>
                    </a:cubicBezTo>
                    <a:cubicBezTo>
                      <a:pt x="641480" y="592257"/>
                      <a:pt x="573140" y="588701"/>
                      <a:pt x="505562" y="574728"/>
                    </a:cubicBezTo>
                    <a:cubicBezTo>
                      <a:pt x="428077" y="558723"/>
                      <a:pt x="355926" y="527728"/>
                      <a:pt x="282759" y="499021"/>
                    </a:cubicBezTo>
                    <a:cubicBezTo>
                      <a:pt x="259641" y="489875"/>
                      <a:pt x="236268" y="481491"/>
                      <a:pt x="210609" y="480729"/>
                    </a:cubicBezTo>
                    <a:cubicBezTo>
                      <a:pt x="185458" y="479967"/>
                      <a:pt x="167166" y="490891"/>
                      <a:pt x="154463" y="511215"/>
                    </a:cubicBezTo>
                    <a:cubicBezTo>
                      <a:pt x="133885" y="543734"/>
                      <a:pt x="121945" y="579809"/>
                      <a:pt x="112545" y="616900"/>
                    </a:cubicBezTo>
                    <a:cubicBezTo>
                      <a:pt x="94507" y="688035"/>
                      <a:pt x="92729" y="760694"/>
                      <a:pt x="94507" y="833606"/>
                    </a:cubicBezTo>
                    <a:cubicBezTo>
                      <a:pt x="94761" y="842752"/>
                      <a:pt x="101366" y="854184"/>
                      <a:pt x="95269" y="860536"/>
                    </a:cubicBezTo>
                    <a:cubicBezTo>
                      <a:pt x="89172" y="866633"/>
                      <a:pt x="77994" y="858249"/>
                      <a:pt x="68848" y="859519"/>
                    </a:cubicBezTo>
                    <a:cubicBezTo>
                      <a:pt x="68340" y="859519"/>
                      <a:pt x="68086" y="859519"/>
                      <a:pt x="67578" y="859519"/>
                    </a:cubicBezTo>
                    <a:cubicBezTo>
                      <a:pt x="48778" y="858503"/>
                      <a:pt x="48524" y="858503"/>
                      <a:pt x="46237" y="839957"/>
                    </a:cubicBezTo>
                    <a:cubicBezTo>
                      <a:pt x="41410" y="803120"/>
                      <a:pt x="25913" y="770348"/>
                      <a:pt x="8638" y="738337"/>
                    </a:cubicBezTo>
                    <a:cubicBezTo>
                      <a:pt x="4573" y="730970"/>
                      <a:pt x="0" y="723602"/>
                      <a:pt x="0" y="714710"/>
                    </a:cubicBezTo>
                    <a:cubicBezTo>
                      <a:pt x="2032" y="648657"/>
                      <a:pt x="4827" y="582858"/>
                      <a:pt x="6097" y="516804"/>
                    </a:cubicBezTo>
                    <a:cubicBezTo>
                      <a:pt x="7622" y="445416"/>
                      <a:pt x="17784" y="376060"/>
                      <a:pt x="47508" y="310768"/>
                    </a:cubicBezTo>
                    <a:cubicBezTo>
                      <a:pt x="102129" y="191364"/>
                      <a:pt x="190539" y="105241"/>
                      <a:pt x="308672" y="49350"/>
                    </a:cubicBezTo>
                    <a:cubicBezTo>
                      <a:pt x="378028" y="16577"/>
                      <a:pt x="451703" y="-1207"/>
                      <a:pt x="528173" y="64"/>
                    </a:cubicBezTo>
                    <a:cubicBezTo>
                      <a:pt x="612772" y="1334"/>
                      <a:pt x="698133" y="-1461"/>
                      <a:pt x="781716" y="10226"/>
                    </a:cubicBezTo>
                    <a:cubicBezTo>
                      <a:pt x="990038" y="39188"/>
                      <a:pt x="1137896" y="151224"/>
                      <a:pt x="1218431" y="347098"/>
                    </a:cubicBezTo>
                    <a:cubicBezTo>
                      <a:pt x="1245614" y="413405"/>
                      <a:pt x="1251711" y="483523"/>
                      <a:pt x="1246884" y="555166"/>
                    </a:cubicBezTo>
                    <a:cubicBezTo>
                      <a:pt x="1244090" y="597338"/>
                      <a:pt x="1244090" y="639765"/>
                      <a:pt x="1242820" y="681938"/>
                    </a:cubicBezTo>
                    <a:cubicBezTo>
                      <a:pt x="1242566" y="706327"/>
                      <a:pt x="1242057" y="730970"/>
                      <a:pt x="1241295" y="755358"/>
                    </a:cubicBezTo>
                    <a:close/>
                  </a:path>
                </a:pathLst>
              </a:custGeom>
              <a:solidFill>
                <a:srgbClr val="EA5B50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23">
                <a:extLst>
                  <a:ext uri="{FF2B5EF4-FFF2-40B4-BE49-F238E27FC236}">
                    <a16:creationId xmlns="" xmlns:a16="http://schemas.microsoft.com/office/drawing/2014/main" id="{F97EAA57-4572-42DB-9315-5F0DA9208392}"/>
                  </a:ext>
                </a:extLst>
              </p:cNvPr>
              <p:cNvSpPr/>
              <p:nvPr/>
            </p:nvSpPr>
            <p:spPr>
              <a:xfrm>
                <a:off x="5949302" y="4266057"/>
                <a:ext cx="226106" cy="104161"/>
              </a:xfrm>
              <a:custGeom>
                <a:avLst/>
                <a:gdLst>
                  <a:gd name="connsiteX0" fmla="*/ 53176 w 226105"/>
                  <a:gd name="connsiteY0" fmla="*/ 103105 h 104161"/>
                  <a:gd name="connsiteX1" fmla="*/ 1350 w 226105"/>
                  <a:gd name="connsiteY1" fmla="*/ 25619 h 104161"/>
                  <a:gd name="connsiteX2" fmla="*/ 26247 w 226105"/>
                  <a:gd name="connsiteY2" fmla="*/ 1738 h 104161"/>
                  <a:gd name="connsiteX3" fmla="*/ 61306 w 226105"/>
                  <a:gd name="connsiteY3" fmla="*/ 15965 h 104161"/>
                  <a:gd name="connsiteX4" fmla="*/ 165975 w 226105"/>
                  <a:gd name="connsiteY4" fmla="*/ 19522 h 104161"/>
                  <a:gd name="connsiteX5" fmla="*/ 203321 w 226105"/>
                  <a:gd name="connsiteY5" fmla="*/ 7327 h 104161"/>
                  <a:gd name="connsiteX6" fmla="*/ 226694 w 226105"/>
                  <a:gd name="connsiteY6" fmla="*/ 30954 h 104161"/>
                  <a:gd name="connsiteX7" fmla="*/ 182743 w 226105"/>
                  <a:gd name="connsiteY7" fmla="*/ 96499 h 104161"/>
                  <a:gd name="connsiteX8" fmla="*/ 172581 w 226105"/>
                  <a:gd name="connsiteY8" fmla="*/ 105899 h 104161"/>
                  <a:gd name="connsiteX9" fmla="*/ 162927 w 226105"/>
                  <a:gd name="connsiteY9" fmla="*/ 104375 h 104161"/>
                  <a:gd name="connsiteX10" fmla="*/ 55717 w 226105"/>
                  <a:gd name="connsiteY10" fmla="*/ 102596 h 104161"/>
                  <a:gd name="connsiteX11" fmla="*/ 53176 w 226105"/>
                  <a:gd name="connsiteY11" fmla="*/ 103105 h 104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105" h="104161">
                    <a:moveTo>
                      <a:pt x="53176" y="103105"/>
                    </a:moveTo>
                    <a:cubicBezTo>
                      <a:pt x="28279" y="82272"/>
                      <a:pt x="9734" y="57121"/>
                      <a:pt x="1350" y="25619"/>
                    </a:cubicBezTo>
                    <a:cubicBezTo>
                      <a:pt x="-3985" y="6057"/>
                      <a:pt x="6939" y="-4359"/>
                      <a:pt x="26247" y="1738"/>
                    </a:cubicBezTo>
                    <a:cubicBezTo>
                      <a:pt x="38187" y="5549"/>
                      <a:pt x="49874" y="10884"/>
                      <a:pt x="61306" y="15965"/>
                    </a:cubicBezTo>
                    <a:cubicBezTo>
                      <a:pt x="95857" y="31462"/>
                      <a:pt x="130408" y="32986"/>
                      <a:pt x="165975" y="19522"/>
                    </a:cubicBezTo>
                    <a:cubicBezTo>
                      <a:pt x="178170" y="14949"/>
                      <a:pt x="190618" y="10630"/>
                      <a:pt x="203321" y="7327"/>
                    </a:cubicBezTo>
                    <a:cubicBezTo>
                      <a:pt x="221613" y="2754"/>
                      <a:pt x="231521" y="12662"/>
                      <a:pt x="226694" y="30954"/>
                    </a:cubicBezTo>
                    <a:cubicBezTo>
                      <a:pt x="219580" y="57629"/>
                      <a:pt x="201797" y="77445"/>
                      <a:pt x="182743" y="96499"/>
                    </a:cubicBezTo>
                    <a:cubicBezTo>
                      <a:pt x="179440" y="99802"/>
                      <a:pt x="175883" y="102850"/>
                      <a:pt x="172581" y="105899"/>
                    </a:cubicBezTo>
                    <a:cubicBezTo>
                      <a:pt x="169024" y="107423"/>
                      <a:pt x="165975" y="105899"/>
                      <a:pt x="162927" y="104375"/>
                    </a:cubicBezTo>
                    <a:cubicBezTo>
                      <a:pt x="127614" y="85829"/>
                      <a:pt x="91792" y="85575"/>
                      <a:pt x="55717" y="102596"/>
                    </a:cubicBezTo>
                    <a:cubicBezTo>
                      <a:pt x="54701" y="103105"/>
                      <a:pt x="53939" y="103105"/>
                      <a:pt x="53176" y="103105"/>
                    </a:cubicBezTo>
                    <a:close/>
                  </a:path>
                </a:pathLst>
              </a:custGeom>
              <a:solidFill>
                <a:srgbClr val="761329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47">
                <a:extLst>
                  <a:ext uri="{FF2B5EF4-FFF2-40B4-BE49-F238E27FC236}">
                    <a16:creationId xmlns="" xmlns:a16="http://schemas.microsoft.com/office/drawing/2014/main" id="{3A2237C4-FFE5-49E1-B275-E271642B42B3}"/>
                  </a:ext>
                </a:extLst>
              </p:cNvPr>
              <p:cNvSpPr/>
              <p:nvPr/>
            </p:nvSpPr>
            <p:spPr>
              <a:xfrm>
                <a:off x="5746615" y="4056534"/>
                <a:ext cx="644234" cy="132001"/>
              </a:xfrm>
              <a:custGeom>
                <a:avLst/>
                <a:gdLst>
                  <a:gd name="connsiteX0" fmla="*/ 604517 w 644234"/>
                  <a:gd name="connsiteY0" fmla="*/ 24279 h 132001"/>
                  <a:gd name="connsiteX1" fmla="*/ 622968 w 644234"/>
                  <a:gd name="connsiteY1" fmla="*/ 27581 h 132001"/>
                  <a:gd name="connsiteX2" fmla="*/ 625001 w 644234"/>
                  <a:gd name="connsiteY2" fmla="*/ 38251 h 132001"/>
                  <a:gd name="connsiteX3" fmla="*/ 621444 w 644234"/>
                  <a:gd name="connsiteY3" fmla="*/ 51462 h 132001"/>
                  <a:gd name="connsiteX4" fmla="*/ 628304 w 644234"/>
                  <a:gd name="connsiteY4" fmla="*/ 64165 h 132001"/>
                  <a:gd name="connsiteX5" fmla="*/ 641514 w 644234"/>
                  <a:gd name="connsiteY5" fmla="*/ 56797 h 132001"/>
                  <a:gd name="connsiteX6" fmla="*/ 634147 w 644234"/>
                  <a:gd name="connsiteY6" fmla="*/ 114214 h 132001"/>
                  <a:gd name="connsiteX7" fmla="*/ 581557 w 644234"/>
                  <a:gd name="connsiteY7" fmla="*/ 113198 h 132001"/>
                  <a:gd name="connsiteX8" fmla="*/ 587400 w 644234"/>
                  <a:gd name="connsiteY8" fmla="*/ 36219 h 132001"/>
                  <a:gd name="connsiteX9" fmla="*/ 604517 w 644234"/>
                  <a:gd name="connsiteY9" fmla="*/ 24279 h 132001"/>
                  <a:gd name="connsiteX10" fmla="*/ 33602 w 644234"/>
                  <a:gd name="connsiteY10" fmla="*/ 49 h 132001"/>
                  <a:gd name="connsiteX11" fmla="*/ 55165 w 644234"/>
                  <a:gd name="connsiteY11" fmla="*/ 9036 h 132001"/>
                  <a:gd name="connsiteX12" fmla="*/ 51862 w 644234"/>
                  <a:gd name="connsiteY12" fmla="*/ 38506 h 132001"/>
                  <a:gd name="connsiteX13" fmla="*/ 67867 w 644234"/>
                  <a:gd name="connsiteY13" fmla="*/ 33171 h 132001"/>
                  <a:gd name="connsiteX14" fmla="*/ 56181 w 644234"/>
                  <a:gd name="connsiteY14" fmla="*/ 96431 h 132001"/>
                  <a:gd name="connsiteX15" fmla="*/ 11467 w 644234"/>
                  <a:gd name="connsiteY15" fmla="*/ 95161 h 132001"/>
                  <a:gd name="connsiteX16" fmla="*/ 13753 w 644234"/>
                  <a:gd name="connsiteY16" fmla="*/ 11831 h 132001"/>
                  <a:gd name="connsiteX17" fmla="*/ 33602 w 644234"/>
                  <a:gd name="connsiteY17" fmla="*/ 49 h 132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234" h="132001">
                    <a:moveTo>
                      <a:pt x="604517" y="24279"/>
                    </a:moveTo>
                    <a:cubicBezTo>
                      <a:pt x="610583" y="22818"/>
                      <a:pt x="616871" y="23898"/>
                      <a:pt x="622968" y="27581"/>
                    </a:cubicBezTo>
                    <a:cubicBezTo>
                      <a:pt x="627542" y="30376"/>
                      <a:pt x="631606" y="32662"/>
                      <a:pt x="625001" y="38251"/>
                    </a:cubicBezTo>
                    <a:cubicBezTo>
                      <a:pt x="621444" y="41300"/>
                      <a:pt x="621190" y="46635"/>
                      <a:pt x="621444" y="51462"/>
                    </a:cubicBezTo>
                    <a:cubicBezTo>
                      <a:pt x="621698" y="56797"/>
                      <a:pt x="623223" y="61624"/>
                      <a:pt x="628304" y="64165"/>
                    </a:cubicBezTo>
                    <a:cubicBezTo>
                      <a:pt x="634655" y="67214"/>
                      <a:pt x="637196" y="61624"/>
                      <a:pt x="641514" y="56797"/>
                    </a:cubicBezTo>
                    <a:cubicBezTo>
                      <a:pt x="646849" y="77884"/>
                      <a:pt x="644309" y="96684"/>
                      <a:pt x="634147" y="114214"/>
                    </a:cubicBezTo>
                    <a:cubicBezTo>
                      <a:pt x="619920" y="138349"/>
                      <a:pt x="595023" y="137840"/>
                      <a:pt x="581557" y="113198"/>
                    </a:cubicBezTo>
                    <a:cubicBezTo>
                      <a:pt x="569109" y="90587"/>
                      <a:pt x="571649" y="55527"/>
                      <a:pt x="587400" y="36219"/>
                    </a:cubicBezTo>
                    <a:cubicBezTo>
                      <a:pt x="592609" y="29741"/>
                      <a:pt x="598452" y="25739"/>
                      <a:pt x="604517" y="24279"/>
                    </a:cubicBezTo>
                    <a:close/>
                    <a:moveTo>
                      <a:pt x="33602" y="49"/>
                    </a:moveTo>
                    <a:cubicBezTo>
                      <a:pt x="40556" y="-427"/>
                      <a:pt x="47797" y="2558"/>
                      <a:pt x="55165" y="9036"/>
                    </a:cubicBezTo>
                    <a:cubicBezTo>
                      <a:pt x="46272" y="20977"/>
                      <a:pt x="44747" y="32409"/>
                      <a:pt x="51862" y="38506"/>
                    </a:cubicBezTo>
                    <a:cubicBezTo>
                      <a:pt x="58975" y="44858"/>
                      <a:pt x="62786" y="38506"/>
                      <a:pt x="67867" y="33171"/>
                    </a:cubicBezTo>
                    <a:cubicBezTo>
                      <a:pt x="73202" y="56545"/>
                      <a:pt x="70662" y="77885"/>
                      <a:pt x="56181" y="96431"/>
                    </a:cubicBezTo>
                    <a:cubicBezTo>
                      <a:pt x="43223" y="113198"/>
                      <a:pt x="24169" y="112182"/>
                      <a:pt x="11467" y="95161"/>
                    </a:cubicBezTo>
                    <a:cubicBezTo>
                      <a:pt x="-4793" y="73312"/>
                      <a:pt x="-3522" y="32663"/>
                      <a:pt x="13753" y="11831"/>
                    </a:cubicBezTo>
                    <a:cubicBezTo>
                      <a:pt x="19978" y="4463"/>
                      <a:pt x="26647" y="526"/>
                      <a:pt x="33602" y="49"/>
                    </a:cubicBezTo>
                    <a:close/>
                  </a:path>
                </a:pathLst>
              </a:custGeom>
              <a:solidFill>
                <a:srgbClr val="221F2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27">
                <a:extLst>
                  <a:ext uri="{FF2B5EF4-FFF2-40B4-BE49-F238E27FC236}">
                    <a16:creationId xmlns="" xmlns:a16="http://schemas.microsoft.com/office/drawing/2014/main" id="{5EE22090-ECCC-4A54-BA85-D6B874CB5AAC}"/>
                  </a:ext>
                </a:extLst>
              </p:cNvPr>
              <p:cNvSpPr/>
              <p:nvPr/>
            </p:nvSpPr>
            <p:spPr>
              <a:xfrm>
                <a:off x="6002479" y="4353354"/>
                <a:ext cx="116864" cy="43189"/>
              </a:xfrm>
              <a:custGeom>
                <a:avLst/>
                <a:gdLst>
                  <a:gd name="connsiteX0" fmla="*/ 0 w 116863"/>
                  <a:gd name="connsiteY0" fmla="*/ 15807 h 43188"/>
                  <a:gd name="connsiteX1" fmla="*/ 30740 w 116863"/>
                  <a:gd name="connsiteY1" fmla="*/ 1326 h 43188"/>
                  <a:gd name="connsiteX2" fmla="*/ 91967 w 116863"/>
                  <a:gd name="connsiteY2" fmla="*/ 4121 h 43188"/>
                  <a:gd name="connsiteX3" fmla="*/ 119150 w 116863"/>
                  <a:gd name="connsiteY3" fmla="*/ 18348 h 43188"/>
                  <a:gd name="connsiteX4" fmla="*/ 68340 w 116863"/>
                  <a:gd name="connsiteY4" fmla="*/ 43753 h 43188"/>
                  <a:gd name="connsiteX5" fmla="*/ 0 w 116863"/>
                  <a:gd name="connsiteY5" fmla="*/ 15807 h 4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63" h="43188">
                    <a:moveTo>
                      <a:pt x="0" y="15807"/>
                    </a:moveTo>
                    <a:cubicBezTo>
                      <a:pt x="7113" y="4375"/>
                      <a:pt x="19308" y="2597"/>
                      <a:pt x="30740" y="1326"/>
                    </a:cubicBezTo>
                    <a:cubicBezTo>
                      <a:pt x="51064" y="-960"/>
                      <a:pt x="71643" y="-452"/>
                      <a:pt x="91967" y="4121"/>
                    </a:cubicBezTo>
                    <a:cubicBezTo>
                      <a:pt x="102637" y="6661"/>
                      <a:pt x="110004" y="13775"/>
                      <a:pt x="119150" y="18348"/>
                    </a:cubicBezTo>
                    <a:cubicBezTo>
                      <a:pt x="104161" y="30542"/>
                      <a:pt x="88410" y="41212"/>
                      <a:pt x="68340" y="43753"/>
                    </a:cubicBezTo>
                    <a:cubicBezTo>
                      <a:pt x="39632" y="48072"/>
                      <a:pt x="18546" y="35115"/>
                      <a:pt x="0" y="15807"/>
                    </a:cubicBezTo>
                    <a:close/>
                  </a:path>
                </a:pathLst>
              </a:custGeom>
              <a:solidFill>
                <a:srgbClr val="EF879B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48">
                <a:extLst>
                  <a:ext uri="{FF2B5EF4-FFF2-40B4-BE49-F238E27FC236}">
                    <a16:creationId xmlns="" xmlns:a16="http://schemas.microsoft.com/office/drawing/2014/main" id="{65A64142-5CBC-4464-A47B-91021D3E859B}"/>
                  </a:ext>
                </a:extLst>
              </p:cNvPr>
              <p:cNvSpPr/>
              <p:nvPr/>
            </p:nvSpPr>
            <p:spPr>
              <a:xfrm>
                <a:off x="5750729" y="3858258"/>
                <a:ext cx="650399" cy="371078"/>
              </a:xfrm>
              <a:custGeom>
                <a:avLst/>
                <a:gdLst>
                  <a:gd name="connsiteX0" fmla="*/ 328728 w 650399"/>
                  <a:gd name="connsiteY0" fmla="*/ 221793 h 371078"/>
                  <a:gd name="connsiteX1" fmla="*/ 337366 w 650399"/>
                  <a:gd name="connsiteY1" fmla="*/ 229668 h 371078"/>
                  <a:gd name="connsiteX2" fmla="*/ 370901 w 650399"/>
                  <a:gd name="connsiteY2" fmla="*/ 309949 h 371078"/>
                  <a:gd name="connsiteX3" fmla="*/ 381571 w 650399"/>
                  <a:gd name="connsiteY3" fmla="*/ 335355 h 371078"/>
                  <a:gd name="connsiteX4" fmla="*/ 360231 w 650399"/>
                  <a:gd name="connsiteY4" fmla="*/ 368127 h 371078"/>
                  <a:gd name="connsiteX5" fmla="*/ 343971 w 650399"/>
                  <a:gd name="connsiteY5" fmla="*/ 369906 h 371078"/>
                  <a:gd name="connsiteX6" fmla="*/ 309673 w 650399"/>
                  <a:gd name="connsiteY6" fmla="*/ 341960 h 371078"/>
                  <a:gd name="connsiteX7" fmla="*/ 318819 w 650399"/>
                  <a:gd name="connsiteY7" fmla="*/ 267014 h 371078"/>
                  <a:gd name="connsiteX8" fmla="*/ 322884 w 650399"/>
                  <a:gd name="connsiteY8" fmla="*/ 231955 h 371078"/>
                  <a:gd name="connsiteX9" fmla="*/ 328728 w 650399"/>
                  <a:gd name="connsiteY9" fmla="*/ 221793 h 371078"/>
                  <a:gd name="connsiteX10" fmla="*/ 611741 w 650399"/>
                  <a:gd name="connsiteY10" fmla="*/ 23378 h 371078"/>
                  <a:gd name="connsiteX11" fmla="*/ 650357 w 650399"/>
                  <a:gd name="connsiteY11" fmla="*/ 57422 h 371078"/>
                  <a:gd name="connsiteX12" fmla="*/ 645022 w 650399"/>
                  <a:gd name="connsiteY12" fmla="*/ 61487 h 371078"/>
                  <a:gd name="connsiteX13" fmla="*/ 575157 w 650399"/>
                  <a:gd name="connsiteY13" fmla="*/ 61741 h 371078"/>
                  <a:gd name="connsiteX14" fmla="*/ 611741 w 650399"/>
                  <a:gd name="connsiteY14" fmla="*/ 23378 h 371078"/>
                  <a:gd name="connsiteX15" fmla="*/ 39364 w 650399"/>
                  <a:gd name="connsiteY15" fmla="*/ 5 h 371078"/>
                  <a:gd name="connsiteX16" fmla="*/ 72899 w 650399"/>
                  <a:gd name="connsiteY16" fmla="*/ 24141 h 371078"/>
                  <a:gd name="connsiteX17" fmla="*/ 74931 w 650399"/>
                  <a:gd name="connsiteY17" fmla="*/ 38876 h 371078"/>
                  <a:gd name="connsiteX18" fmla="*/ 55115 w 650399"/>
                  <a:gd name="connsiteY18" fmla="*/ 29477 h 371078"/>
                  <a:gd name="connsiteX19" fmla="*/ 11417 w 650399"/>
                  <a:gd name="connsiteY19" fmla="*/ 32525 h 371078"/>
                  <a:gd name="connsiteX20" fmla="*/ 1255 w 650399"/>
                  <a:gd name="connsiteY20" fmla="*/ 34303 h 371078"/>
                  <a:gd name="connsiteX21" fmla="*/ 2780 w 650399"/>
                  <a:gd name="connsiteY21" fmla="*/ 23633 h 371078"/>
                  <a:gd name="connsiteX22" fmla="*/ 39364 w 650399"/>
                  <a:gd name="connsiteY22" fmla="*/ 5 h 3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50399" h="371078">
                    <a:moveTo>
                      <a:pt x="328728" y="221793"/>
                    </a:moveTo>
                    <a:cubicBezTo>
                      <a:pt x="334063" y="220777"/>
                      <a:pt x="335588" y="225858"/>
                      <a:pt x="337366" y="229668"/>
                    </a:cubicBezTo>
                    <a:cubicBezTo>
                      <a:pt x="348798" y="256344"/>
                      <a:pt x="359722" y="283274"/>
                      <a:pt x="370901" y="309949"/>
                    </a:cubicBezTo>
                    <a:cubicBezTo>
                      <a:pt x="374457" y="318587"/>
                      <a:pt x="378522" y="326717"/>
                      <a:pt x="381571" y="335355"/>
                    </a:cubicBezTo>
                    <a:cubicBezTo>
                      <a:pt x="387668" y="353138"/>
                      <a:pt x="379030" y="366349"/>
                      <a:pt x="360231" y="368127"/>
                    </a:cubicBezTo>
                    <a:cubicBezTo>
                      <a:pt x="354895" y="368635"/>
                      <a:pt x="349306" y="368889"/>
                      <a:pt x="343971" y="369906"/>
                    </a:cubicBezTo>
                    <a:cubicBezTo>
                      <a:pt x="322630" y="373970"/>
                      <a:pt x="307641" y="368127"/>
                      <a:pt x="309673" y="341960"/>
                    </a:cubicBezTo>
                    <a:cubicBezTo>
                      <a:pt x="312722" y="317063"/>
                      <a:pt x="315771" y="291912"/>
                      <a:pt x="318819" y="267014"/>
                    </a:cubicBezTo>
                    <a:cubicBezTo>
                      <a:pt x="320344" y="255327"/>
                      <a:pt x="321360" y="243641"/>
                      <a:pt x="322884" y="231955"/>
                    </a:cubicBezTo>
                    <a:cubicBezTo>
                      <a:pt x="323392" y="227890"/>
                      <a:pt x="323646" y="222809"/>
                      <a:pt x="328728" y="221793"/>
                    </a:cubicBezTo>
                    <a:close/>
                    <a:moveTo>
                      <a:pt x="611741" y="23378"/>
                    </a:moveTo>
                    <a:cubicBezTo>
                      <a:pt x="630033" y="23632"/>
                      <a:pt x="649341" y="40655"/>
                      <a:pt x="650357" y="57422"/>
                    </a:cubicBezTo>
                    <a:cubicBezTo>
                      <a:pt x="650611" y="61233"/>
                      <a:pt x="649849" y="65298"/>
                      <a:pt x="645022" y="61487"/>
                    </a:cubicBezTo>
                    <a:cubicBezTo>
                      <a:pt x="622158" y="44465"/>
                      <a:pt x="599293" y="45990"/>
                      <a:pt x="575157" y="61741"/>
                    </a:cubicBezTo>
                    <a:cubicBezTo>
                      <a:pt x="575919" y="38622"/>
                      <a:pt x="591924" y="23124"/>
                      <a:pt x="611741" y="23378"/>
                    </a:cubicBezTo>
                    <a:close/>
                    <a:moveTo>
                      <a:pt x="39364" y="5"/>
                    </a:moveTo>
                    <a:cubicBezTo>
                      <a:pt x="54607" y="260"/>
                      <a:pt x="67564" y="9405"/>
                      <a:pt x="72899" y="24141"/>
                    </a:cubicBezTo>
                    <a:cubicBezTo>
                      <a:pt x="74423" y="28206"/>
                      <a:pt x="76964" y="32017"/>
                      <a:pt x="74931" y="38876"/>
                    </a:cubicBezTo>
                    <a:cubicBezTo>
                      <a:pt x="67818" y="35574"/>
                      <a:pt x="61721" y="32271"/>
                      <a:pt x="55115" y="29477"/>
                    </a:cubicBezTo>
                    <a:cubicBezTo>
                      <a:pt x="40126" y="22871"/>
                      <a:pt x="25645" y="25158"/>
                      <a:pt x="11417" y="32525"/>
                    </a:cubicBezTo>
                    <a:cubicBezTo>
                      <a:pt x="8369" y="34049"/>
                      <a:pt x="4812" y="38114"/>
                      <a:pt x="1255" y="34303"/>
                    </a:cubicBezTo>
                    <a:cubicBezTo>
                      <a:pt x="-1793" y="31001"/>
                      <a:pt x="1509" y="26936"/>
                      <a:pt x="2780" y="23633"/>
                    </a:cubicBezTo>
                    <a:cubicBezTo>
                      <a:pt x="8877" y="8389"/>
                      <a:pt x="22343" y="-249"/>
                      <a:pt x="39364" y="5"/>
                    </a:cubicBezTo>
                    <a:close/>
                  </a:path>
                </a:pathLst>
              </a:custGeom>
              <a:solidFill>
                <a:srgbClr val="C49380"/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6">
              <a:extLst>
                <a:ext uri="{FF2B5EF4-FFF2-40B4-BE49-F238E27FC236}">
                  <a16:creationId xmlns="" xmlns:a16="http://schemas.microsoft.com/office/drawing/2014/main" id="{8DD26B60-2D71-43EE-A3F5-E32E11E76C0C}"/>
                </a:ext>
              </a:extLst>
            </p:cNvPr>
            <p:cNvGrpSpPr/>
            <p:nvPr/>
          </p:nvGrpSpPr>
          <p:grpSpPr>
            <a:xfrm>
              <a:off x="5940772" y="5609818"/>
              <a:ext cx="295902" cy="435172"/>
              <a:chOff x="5930781" y="5711305"/>
              <a:chExt cx="219049" cy="322147"/>
            </a:xfrm>
          </p:grpSpPr>
          <p:sp>
            <p:nvSpPr>
              <p:cNvPr id="11" name="Freeform: Shape 37">
                <a:extLst>
                  <a:ext uri="{FF2B5EF4-FFF2-40B4-BE49-F238E27FC236}">
                    <a16:creationId xmlns="" xmlns:a16="http://schemas.microsoft.com/office/drawing/2014/main" id="{A12A2C1B-409A-4416-8147-DCA2FA2441FD}"/>
                  </a:ext>
                </a:extLst>
              </p:cNvPr>
              <p:cNvSpPr/>
              <p:nvPr/>
            </p:nvSpPr>
            <p:spPr>
              <a:xfrm>
                <a:off x="5930781" y="5711305"/>
                <a:ext cx="218484" cy="320105"/>
              </a:xfrm>
              <a:custGeom>
                <a:avLst/>
                <a:gdLst>
                  <a:gd name="connsiteX0" fmla="*/ 163918 w 218484"/>
                  <a:gd name="connsiteY0" fmla="*/ 148630 h 320104"/>
                  <a:gd name="connsiteX1" fmla="*/ 218793 w 218484"/>
                  <a:gd name="connsiteY1" fmla="*/ 121192 h 320104"/>
                  <a:gd name="connsiteX2" fmla="*/ 208377 w 218484"/>
                  <a:gd name="connsiteY2" fmla="*/ 113317 h 320104"/>
                  <a:gd name="connsiteX3" fmla="*/ 183734 w 218484"/>
                  <a:gd name="connsiteY3" fmla="*/ 71906 h 320104"/>
                  <a:gd name="connsiteX4" fmla="*/ 160362 w 218484"/>
                  <a:gd name="connsiteY4" fmla="*/ 1788 h 320104"/>
                  <a:gd name="connsiteX5" fmla="*/ 154518 w 218484"/>
                  <a:gd name="connsiteY5" fmla="*/ 518 h 320104"/>
                  <a:gd name="connsiteX6" fmla="*/ 106757 w 218484"/>
                  <a:gd name="connsiteY6" fmla="*/ 24399 h 320104"/>
                  <a:gd name="connsiteX7" fmla="*/ 87957 w 218484"/>
                  <a:gd name="connsiteY7" fmla="*/ 27447 h 320104"/>
                  <a:gd name="connsiteX8" fmla="*/ 77033 w 218484"/>
                  <a:gd name="connsiteY8" fmla="*/ 29226 h 320104"/>
                  <a:gd name="connsiteX9" fmla="*/ 22666 w 218484"/>
                  <a:gd name="connsiteY9" fmla="*/ 55139 h 320104"/>
                  <a:gd name="connsiteX10" fmla="*/ 1325 w 218484"/>
                  <a:gd name="connsiteY10" fmla="*/ 88420 h 320104"/>
                  <a:gd name="connsiteX11" fmla="*/ 9709 w 218484"/>
                  <a:gd name="connsiteY11" fmla="*/ 126019 h 320104"/>
                  <a:gd name="connsiteX12" fmla="*/ 24698 w 218484"/>
                  <a:gd name="connsiteY12" fmla="*/ 219510 h 320104"/>
                  <a:gd name="connsiteX13" fmla="*/ 40957 w 218484"/>
                  <a:gd name="connsiteY13" fmla="*/ 253807 h 320104"/>
                  <a:gd name="connsiteX14" fmla="*/ 132924 w 218484"/>
                  <a:gd name="connsiteY14" fmla="*/ 321893 h 320104"/>
                  <a:gd name="connsiteX15" fmla="*/ 156297 w 218484"/>
                  <a:gd name="connsiteY15" fmla="*/ 305888 h 320104"/>
                  <a:gd name="connsiteX16" fmla="*/ 152740 w 218484"/>
                  <a:gd name="connsiteY16" fmla="*/ 301569 h 320104"/>
                  <a:gd name="connsiteX17" fmla="*/ 152994 w 218484"/>
                  <a:gd name="connsiteY17" fmla="*/ 301569 h 320104"/>
                  <a:gd name="connsiteX18" fmla="*/ 154518 w 218484"/>
                  <a:gd name="connsiteY18" fmla="*/ 242375 h 320104"/>
                  <a:gd name="connsiteX19" fmla="*/ 160362 w 218484"/>
                  <a:gd name="connsiteY19" fmla="*/ 208078 h 320104"/>
                  <a:gd name="connsiteX20" fmla="*/ 162140 w 218484"/>
                  <a:gd name="connsiteY20" fmla="*/ 182673 h 320104"/>
                  <a:gd name="connsiteX21" fmla="*/ 158329 w 218484"/>
                  <a:gd name="connsiteY21" fmla="*/ 160824 h 320104"/>
                  <a:gd name="connsiteX22" fmla="*/ 163918 w 218484"/>
                  <a:gd name="connsiteY22" fmla="*/ 148630 h 3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8484" h="320104">
                    <a:moveTo>
                      <a:pt x="163918" y="148630"/>
                    </a:moveTo>
                    <a:cubicBezTo>
                      <a:pt x="181956" y="139230"/>
                      <a:pt x="202026" y="133133"/>
                      <a:pt x="218793" y="121192"/>
                    </a:cubicBezTo>
                    <a:cubicBezTo>
                      <a:pt x="213458" y="120938"/>
                      <a:pt x="211680" y="116365"/>
                      <a:pt x="208377" y="113317"/>
                    </a:cubicBezTo>
                    <a:cubicBezTo>
                      <a:pt x="201264" y="106457"/>
                      <a:pt x="186783" y="77750"/>
                      <a:pt x="183734" y="71906"/>
                    </a:cubicBezTo>
                    <a:cubicBezTo>
                      <a:pt x="173064" y="49550"/>
                      <a:pt x="163918" y="26685"/>
                      <a:pt x="160362" y="1788"/>
                    </a:cubicBezTo>
                    <a:cubicBezTo>
                      <a:pt x="158837" y="10"/>
                      <a:pt x="156551" y="-498"/>
                      <a:pt x="154518" y="518"/>
                    </a:cubicBezTo>
                    <a:cubicBezTo>
                      <a:pt x="138005" y="7123"/>
                      <a:pt x="120730" y="12712"/>
                      <a:pt x="106757" y="24399"/>
                    </a:cubicBezTo>
                    <a:cubicBezTo>
                      <a:pt x="100914" y="27955"/>
                      <a:pt x="95324" y="30750"/>
                      <a:pt x="87957" y="27447"/>
                    </a:cubicBezTo>
                    <a:cubicBezTo>
                      <a:pt x="84400" y="25923"/>
                      <a:pt x="80590" y="27447"/>
                      <a:pt x="77033" y="29226"/>
                    </a:cubicBezTo>
                    <a:cubicBezTo>
                      <a:pt x="58995" y="37863"/>
                      <a:pt x="40957" y="46501"/>
                      <a:pt x="22666" y="55139"/>
                    </a:cubicBezTo>
                    <a:cubicBezTo>
                      <a:pt x="5136" y="56917"/>
                      <a:pt x="-3502" y="71398"/>
                      <a:pt x="1325" y="88420"/>
                    </a:cubicBezTo>
                    <a:cubicBezTo>
                      <a:pt x="3358" y="95533"/>
                      <a:pt x="9963" y="119668"/>
                      <a:pt x="9709" y="126019"/>
                    </a:cubicBezTo>
                    <a:cubicBezTo>
                      <a:pt x="9455" y="142025"/>
                      <a:pt x="19871" y="206554"/>
                      <a:pt x="24698" y="219510"/>
                    </a:cubicBezTo>
                    <a:cubicBezTo>
                      <a:pt x="29271" y="231451"/>
                      <a:pt x="34606" y="242883"/>
                      <a:pt x="40957" y="253807"/>
                    </a:cubicBezTo>
                    <a:cubicBezTo>
                      <a:pt x="41974" y="255586"/>
                      <a:pt x="73222" y="314017"/>
                      <a:pt x="132924" y="321893"/>
                    </a:cubicBezTo>
                    <a:cubicBezTo>
                      <a:pt x="148167" y="323925"/>
                      <a:pt x="156297" y="322147"/>
                      <a:pt x="156297" y="305888"/>
                    </a:cubicBezTo>
                    <a:cubicBezTo>
                      <a:pt x="156297" y="303347"/>
                      <a:pt x="154773" y="302077"/>
                      <a:pt x="152740" y="301569"/>
                    </a:cubicBezTo>
                    <a:cubicBezTo>
                      <a:pt x="152740" y="301569"/>
                      <a:pt x="152994" y="301569"/>
                      <a:pt x="152994" y="301569"/>
                    </a:cubicBezTo>
                    <a:lnTo>
                      <a:pt x="154518" y="242375"/>
                    </a:lnTo>
                    <a:cubicBezTo>
                      <a:pt x="156805" y="231196"/>
                      <a:pt x="158075" y="220272"/>
                      <a:pt x="160362" y="208078"/>
                    </a:cubicBezTo>
                    <a:cubicBezTo>
                      <a:pt x="162648" y="199694"/>
                      <a:pt x="162394" y="190803"/>
                      <a:pt x="162140" y="182673"/>
                    </a:cubicBezTo>
                    <a:cubicBezTo>
                      <a:pt x="163410" y="174797"/>
                      <a:pt x="160362" y="167938"/>
                      <a:pt x="158329" y="160824"/>
                    </a:cubicBezTo>
                    <a:cubicBezTo>
                      <a:pt x="156805" y="154981"/>
                      <a:pt x="157313" y="152187"/>
                      <a:pt x="163918" y="14863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43">
                <a:extLst>
                  <a:ext uri="{FF2B5EF4-FFF2-40B4-BE49-F238E27FC236}">
                    <a16:creationId xmlns="" xmlns:a16="http://schemas.microsoft.com/office/drawing/2014/main" id="{64B7FF52-6109-41EC-97B2-890CD2B5144E}"/>
                  </a:ext>
                </a:extLst>
              </p:cNvPr>
              <p:cNvSpPr/>
              <p:nvPr/>
            </p:nvSpPr>
            <p:spPr>
              <a:xfrm>
                <a:off x="5984441" y="5777114"/>
                <a:ext cx="165389" cy="235760"/>
              </a:xfrm>
              <a:custGeom>
                <a:avLst/>
                <a:gdLst>
                  <a:gd name="connsiteX0" fmla="*/ 9654 w 165389"/>
                  <a:gd name="connsiteY0" fmla="*/ 147603 h 235760"/>
                  <a:gd name="connsiteX1" fmla="*/ 101620 w 165389"/>
                  <a:gd name="connsiteY1" fmla="*/ 176566 h 235760"/>
                  <a:gd name="connsiteX2" fmla="*/ 100096 w 165389"/>
                  <a:gd name="connsiteY2" fmla="*/ 235760 h 235760"/>
                  <a:gd name="connsiteX3" fmla="*/ 86123 w 165389"/>
                  <a:gd name="connsiteY3" fmla="*/ 233982 h 235760"/>
                  <a:gd name="connsiteX4" fmla="*/ 48778 w 165389"/>
                  <a:gd name="connsiteY4" fmla="*/ 217977 h 235760"/>
                  <a:gd name="connsiteX5" fmla="*/ 9400 w 165389"/>
                  <a:gd name="connsiteY5" fmla="*/ 168437 h 235760"/>
                  <a:gd name="connsiteX6" fmla="*/ 9654 w 165389"/>
                  <a:gd name="connsiteY6" fmla="*/ 147603 h 235760"/>
                  <a:gd name="connsiteX7" fmla="*/ 68848 w 165389"/>
                  <a:gd name="connsiteY7" fmla="*/ 114069 h 235760"/>
                  <a:gd name="connsiteX8" fmla="*/ 84600 w 165389"/>
                  <a:gd name="connsiteY8" fmla="*/ 120420 h 235760"/>
                  <a:gd name="connsiteX9" fmla="*/ 107465 w 165389"/>
                  <a:gd name="connsiteY9" fmla="*/ 141252 h 235760"/>
                  <a:gd name="connsiteX10" fmla="*/ 104162 w 165389"/>
                  <a:gd name="connsiteY10" fmla="*/ 160306 h 235760"/>
                  <a:gd name="connsiteX11" fmla="*/ 74692 w 165389"/>
                  <a:gd name="connsiteY11" fmla="*/ 138458 h 235760"/>
                  <a:gd name="connsiteX12" fmla="*/ 63513 w 165389"/>
                  <a:gd name="connsiteY12" fmla="*/ 129566 h 235760"/>
                  <a:gd name="connsiteX13" fmla="*/ 68848 w 165389"/>
                  <a:gd name="connsiteY13" fmla="*/ 114069 h 235760"/>
                  <a:gd name="connsiteX14" fmla="*/ 138967 w 165389"/>
                  <a:gd name="connsiteY14" fmla="*/ 23118 h 235760"/>
                  <a:gd name="connsiteX15" fmla="*/ 154972 w 165389"/>
                  <a:gd name="connsiteY15" fmla="*/ 48015 h 235760"/>
                  <a:gd name="connsiteX16" fmla="*/ 165389 w 165389"/>
                  <a:gd name="connsiteY16" fmla="*/ 55891 h 235760"/>
                  <a:gd name="connsiteX17" fmla="*/ 110513 w 165389"/>
                  <a:gd name="connsiteY17" fmla="*/ 83328 h 235760"/>
                  <a:gd name="connsiteX18" fmla="*/ 105178 w 165389"/>
                  <a:gd name="connsiteY18" fmla="*/ 95523 h 235760"/>
                  <a:gd name="connsiteX19" fmla="*/ 108989 w 165389"/>
                  <a:gd name="connsiteY19" fmla="*/ 117117 h 235760"/>
                  <a:gd name="connsiteX20" fmla="*/ 79518 w 165389"/>
                  <a:gd name="connsiteY20" fmla="*/ 91458 h 235760"/>
                  <a:gd name="connsiteX21" fmla="*/ 73675 w 165389"/>
                  <a:gd name="connsiteY21" fmla="*/ 80280 h 235760"/>
                  <a:gd name="connsiteX22" fmla="*/ 75961 w 165389"/>
                  <a:gd name="connsiteY22" fmla="*/ 57669 h 235760"/>
                  <a:gd name="connsiteX23" fmla="*/ 84345 w 165389"/>
                  <a:gd name="connsiteY23" fmla="*/ 49285 h 235760"/>
                  <a:gd name="connsiteX24" fmla="*/ 138967 w 165389"/>
                  <a:gd name="connsiteY24" fmla="*/ 23118 h 235760"/>
                  <a:gd name="connsiteX25" fmla="*/ 19055 w 165389"/>
                  <a:gd name="connsiteY25" fmla="*/ 0 h 235760"/>
                  <a:gd name="connsiteX26" fmla="*/ 38109 w 165389"/>
                  <a:gd name="connsiteY26" fmla="*/ 19309 h 235760"/>
                  <a:gd name="connsiteX27" fmla="*/ 19055 w 165389"/>
                  <a:gd name="connsiteY27" fmla="*/ 38109 h 235760"/>
                  <a:gd name="connsiteX28" fmla="*/ 0 w 165389"/>
                  <a:gd name="connsiteY28" fmla="*/ 19309 h 235760"/>
                  <a:gd name="connsiteX29" fmla="*/ 19055 w 165389"/>
                  <a:gd name="connsiteY29" fmla="*/ 0 h 23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5389" h="235760">
                    <a:moveTo>
                      <a:pt x="9654" y="147603"/>
                    </a:moveTo>
                    <a:cubicBezTo>
                      <a:pt x="45983" y="137949"/>
                      <a:pt x="76723" y="150652"/>
                      <a:pt x="101620" y="176566"/>
                    </a:cubicBezTo>
                    <a:lnTo>
                      <a:pt x="100096" y="235760"/>
                    </a:lnTo>
                    <a:cubicBezTo>
                      <a:pt x="95523" y="234744"/>
                      <a:pt x="90950" y="234236"/>
                      <a:pt x="86123" y="233982"/>
                    </a:cubicBezTo>
                    <a:cubicBezTo>
                      <a:pt x="71388" y="233728"/>
                      <a:pt x="58940" y="228647"/>
                      <a:pt x="48778" y="217977"/>
                    </a:cubicBezTo>
                    <a:cubicBezTo>
                      <a:pt x="34043" y="202734"/>
                      <a:pt x="20324" y="186474"/>
                      <a:pt x="9400" y="168437"/>
                    </a:cubicBezTo>
                    <a:cubicBezTo>
                      <a:pt x="5335" y="162084"/>
                      <a:pt x="-6351" y="149636"/>
                      <a:pt x="9654" y="147603"/>
                    </a:cubicBezTo>
                    <a:close/>
                    <a:moveTo>
                      <a:pt x="68848" y="114069"/>
                    </a:moveTo>
                    <a:cubicBezTo>
                      <a:pt x="71388" y="110258"/>
                      <a:pt x="81043" y="117879"/>
                      <a:pt x="84600" y="120420"/>
                    </a:cubicBezTo>
                    <a:cubicBezTo>
                      <a:pt x="89173" y="123468"/>
                      <a:pt x="101367" y="135663"/>
                      <a:pt x="107465" y="141252"/>
                    </a:cubicBezTo>
                    <a:lnTo>
                      <a:pt x="104162" y="160306"/>
                    </a:lnTo>
                    <a:cubicBezTo>
                      <a:pt x="103146" y="154717"/>
                      <a:pt x="79011" y="140998"/>
                      <a:pt x="74692" y="138458"/>
                    </a:cubicBezTo>
                    <a:cubicBezTo>
                      <a:pt x="71134" y="136425"/>
                      <a:pt x="62496" y="134393"/>
                      <a:pt x="63513" y="129566"/>
                    </a:cubicBezTo>
                    <a:cubicBezTo>
                      <a:pt x="64783" y="123468"/>
                      <a:pt x="65545" y="119150"/>
                      <a:pt x="68848" y="114069"/>
                    </a:cubicBezTo>
                    <a:close/>
                    <a:moveTo>
                      <a:pt x="138967" y="23118"/>
                    </a:moveTo>
                    <a:cubicBezTo>
                      <a:pt x="145827" y="35567"/>
                      <a:pt x="147859" y="41156"/>
                      <a:pt x="154972" y="48015"/>
                    </a:cubicBezTo>
                    <a:cubicBezTo>
                      <a:pt x="158275" y="51064"/>
                      <a:pt x="160053" y="55637"/>
                      <a:pt x="165389" y="55891"/>
                    </a:cubicBezTo>
                    <a:cubicBezTo>
                      <a:pt x="148621" y="67831"/>
                      <a:pt x="128551" y="73674"/>
                      <a:pt x="110513" y="83328"/>
                    </a:cubicBezTo>
                    <a:cubicBezTo>
                      <a:pt x="103908" y="86885"/>
                      <a:pt x="103400" y="89426"/>
                      <a:pt x="105178" y="95523"/>
                    </a:cubicBezTo>
                    <a:cubicBezTo>
                      <a:pt x="107211" y="102128"/>
                      <a:pt x="110259" y="109241"/>
                      <a:pt x="108989" y="117117"/>
                    </a:cubicBezTo>
                    <a:cubicBezTo>
                      <a:pt x="99843" y="107717"/>
                      <a:pt x="91204" y="97809"/>
                      <a:pt x="79518" y="91458"/>
                    </a:cubicBezTo>
                    <a:cubicBezTo>
                      <a:pt x="74691" y="88917"/>
                      <a:pt x="73167" y="85361"/>
                      <a:pt x="73675" y="80280"/>
                    </a:cubicBezTo>
                    <a:cubicBezTo>
                      <a:pt x="74691" y="72658"/>
                      <a:pt x="75453" y="65291"/>
                      <a:pt x="75961" y="57669"/>
                    </a:cubicBezTo>
                    <a:cubicBezTo>
                      <a:pt x="76215" y="52080"/>
                      <a:pt x="80534" y="51064"/>
                      <a:pt x="84345" y="49285"/>
                    </a:cubicBezTo>
                    <a:cubicBezTo>
                      <a:pt x="101876" y="41156"/>
                      <a:pt x="121184" y="31248"/>
                      <a:pt x="138967" y="23118"/>
                    </a:cubicBezTo>
                    <a:close/>
                    <a:moveTo>
                      <a:pt x="19055" y="0"/>
                    </a:moveTo>
                    <a:cubicBezTo>
                      <a:pt x="29471" y="0"/>
                      <a:pt x="38109" y="8638"/>
                      <a:pt x="38109" y="19309"/>
                    </a:cubicBezTo>
                    <a:cubicBezTo>
                      <a:pt x="38363" y="30233"/>
                      <a:pt x="30487" y="38109"/>
                      <a:pt x="19055" y="38109"/>
                    </a:cubicBezTo>
                    <a:cubicBezTo>
                      <a:pt x="7368" y="38109"/>
                      <a:pt x="0" y="30741"/>
                      <a:pt x="0" y="19309"/>
                    </a:cubicBezTo>
                    <a:cubicBezTo>
                      <a:pt x="0" y="8384"/>
                      <a:pt x="8384" y="0"/>
                      <a:pt x="1905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34">
                <a:extLst>
                  <a:ext uri="{FF2B5EF4-FFF2-40B4-BE49-F238E27FC236}">
                    <a16:creationId xmlns="" xmlns:a16="http://schemas.microsoft.com/office/drawing/2014/main" id="{AC68021C-0907-4C0C-AC58-5AA220329C3A}"/>
                  </a:ext>
                </a:extLst>
              </p:cNvPr>
              <p:cNvSpPr/>
              <p:nvPr/>
            </p:nvSpPr>
            <p:spPr>
              <a:xfrm>
                <a:off x="5931797" y="5766698"/>
                <a:ext cx="154971" cy="266754"/>
              </a:xfrm>
              <a:custGeom>
                <a:avLst/>
                <a:gdLst>
                  <a:gd name="connsiteX0" fmla="*/ 9455 w 154971"/>
                  <a:gd name="connsiteY0" fmla="*/ 70626 h 266753"/>
                  <a:gd name="connsiteX1" fmla="*/ 24444 w 154971"/>
                  <a:gd name="connsiteY1" fmla="*/ 164117 h 266753"/>
                  <a:gd name="connsiteX2" fmla="*/ 40703 w 154971"/>
                  <a:gd name="connsiteY2" fmla="*/ 198414 h 266753"/>
                  <a:gd name="connsiteX3" fmla="*/ 132670 w 154971"/>
                  <a:gd name="connsiteY3" fmla="*/ 266500 h 266753"/>
                  <a:gd name="connsiteX4" fmla="*/ 156043 w 154971"/>
                  <a:gd name="connsiteY4" fmla="*/ 250495 h 266753"/>
                  <a:gd name="connsiteX5" fmla="*/ 148167 w 154971"/>
                  <a:gd name="connsiteY5" fmla="*/ 245414 h 266753"/>
                  <a:gd name="connsiteX6" fmla="*/ 114886 w 154971"/>
                  <a:gd name="connsiteY6" fmla="*/ 235760 h 266753"/>
                  <a:gd name="connsiteX7" fmla="*/ 63060 w 154971"/>
                  <a:gd name="connsiteY7" fmla="*/ 174279 h 266753"/>
                  <a:gd name="connsiteX8" fmla="*/ 52390 w 154971"/>
                  <a:gd name="connsiteY8" fmla="*/ 153193 h 266753"/>
                  <a:gd name="connsiteX9" fmla="*/ 40449 w 154971"/>
                  <a:gd name="connsiteY9" fmla="*/ 104669 h 266753"/>
                  <a:gd name="connsiteX10" fmla="*/ 22666 w 154971"/>
                  <a:gd name="connsiteY10" fmla="*/ 0 h 266753"/>
                  <a:gd name="connsiteX11" fmla="*/ 1325 w 154971"/>
                  <a:gd name="connsiteY11" fmla="*/ 33281 h 266753"/>
                  <a:gd name="connsiteX12" fmla="*/ 9455 w 154971"/>
                  <a:gd name="connsiteY12" fmla="*/ 70626 h 266753"/>
                  <a:gd name="connsiteX13" fmla="*/ 13520 w 154971"/>
                  <a:gd name="connsiteY13" fmla="*/ 116864 h 266753"/>
                  <a:gd name="connsiteX14" fmla="*/ 13266 w 154971"/>
                  <a:gd name="connsiteY14" fmla="*/ 115085 h 266753"/>
                  <a:gd name="connsiteX15" fmla="*/ 13520 w 154971"/>
                  <a:gd name="connsiteY15" fmla="*/ 116101 h 266753"/>
                  <a:gd name="connsiteX16" fmla="*/ 13520 w 154971"/>
                  <a:gd name="connsiteY16" fmla="*/ 116864 h 266753"/>
                  <a:gd name="connsiteX17" fmla="*/ 11995 w 154971"/>
                  <a:gd name="connsiteY17" fmla="*/ 113053 h 266753"/>
                  <a:gd name="connsiteX18" fmla="*/ 11995 w 154971"/>
                  <a:gd name="connsiteY18" fmla="*/ 113053 h 266753"/>
                  <a:gd name="connsiteX19" fmla="*/ 11995 w 154971"/>
                  <a:gd name="connsiteY19" fmla="*/ 113053 h 26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971" h="266753">
                    <a:moveTo>
                      <a:pt x="9455" y="70626"/>
                    </a:moveTo>
                    <a:cubicBezTo>
                      <a:pt x="9201" y="86631"/>
                      <a:pt x="19617" y="151161"/>
                      <a:pt x="24444" y="164117"/>
                    </a:cubicBezTo>
                    <a:cubicBezTo>
                      <a:pt x="29017" y="176058"/>
                      <a:pt x="34352" y="187490"/>
                      <a:pt x="40703" y="198414"/>
                    </a:cubicBezTo>
                    <a:cubicBezTo>
                      <a:pt x="41720" y="200193"/>
                      <a:pt x="72968" y="258624"/>
                      <a:pt x="132670" y="266500"/>
                    </a:cubicBezTo>
                    <a:cubicBezTo>
                      <a:pt x="147913" y="268532"/>
                      <a:pt x="156043" y="266754"/>
                      <a:pt x="156043" y="250495"/>
                    </a:cubicBezTo>
                    <a:cubicBezTo>
                      <a:pt x="156043" y="246176"/>
                      <a:pt x="151978" y="245922"/>
                      <a:pt x="148167" y="245414"/>
                    </a:cubicBezTo>
                    <a:cubicBezTo>
                      <a:pt x="131146" y="242873"/>
                      <a:pt x="117427" y="237792"/>
                      <a:pt x="114886" y="235760"/>
                    </a:cubicBezTo>
                    <a:cubicBezTo>
                      <a:pt x="94308" y="217976"/>
                      <a:pt x="77541" y="196890"/>
                      <a:pt x="63060" y="174279"/>
                    </a:cubicBezTo>
                    <a:cubicBezTo>
                      <a:pt x="60265" y="170214"/>
                      <a:pt x="54168" y="158528"/>
                      <a:pt x="52390" y="153193"/>
                    </a:cubicBezTo>
                    <a:cubicBezTo>
                      <a:pt x="46547" y="137442"/>
                      <a:pt x="40449" y="121691"/>
                      <a:pt x="40449" y="104669"/>
                    </a:cubicBezTo>
                    <a:cubicBezTo>
                      <a:pt x="40195" y="68848"/>
                      <a:pt x="35622" y="33535"/>
                      <a:pt x="22666" y="0"/>
                    </a:cubicBezTo>
                    <a:cubicBezTo>
                      <a:pt x="5136" y="1778"/>
                      <a:pt x="-3502" y="16259"/>
                      <a:pt x="1325" y="33281"/>
                    </a:cubicBezTo>
                    <a:cubicBezTo>
                      <a:pt x="3104" y="39886"/>
                      <a:pt x="9455" y="64275"/>
                      <a:pt x="9455" y="70626"/>
                    </a:cubicBezTo>
                    <a:close/>
                    <a:moveTo>
                      <a:pt x="13520" y="116864"/>
                    </a:moveTo>
                    <a:cubicBezTo>
                      <a:pt x="13520" y="116356"/>
                      <a:pt x="13266" y="115593"/>
                      <a:pt x="13266" y="115085"/>
                    </a:cubicBezTo>
                    <a:cubicBezTo>
                      <a:pt x="13266" y="115339"/>
                      <a:pt x="13520" y="115847"/>
                      <a:pt x="13520" y="116101"/>
                    </a:cubicBezTo>
                    <a:cubicBezTo>
                      <a:pt x="13520" y="116356"/>
                      <a:pt x="13520" y="116610"/>
                      <a:pt x="13520" y="116864"/>
                    </a:cubicBezTo>
                    <a:close/>
                    <a:moveTo>
                      <a:pt x="11995" y="113053"/>
                    </a:moveTo>
                    <a:cubicBezTo>
                      <a:pt x="11488" y="113307"/>
                      <a:pt x="11488" y="113053"/>
                      <a:pt x="11995" y="113053"/>
                    </a:cubicBezTo>
                    <a:lnTo>
                      <a:pt x="11995" y="11305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25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4" name="Freeform: Shape 15">
            <a:extLst>
              <a:ext uri="{FF2B5EF4-FFF2-40B4-BE49-F238E27FC236}">
                <a16:creationId xmlns="" xmlns:a16="http://schemas.microsoft.com/office/drawing/2014/main" id="{F244EAF1-6AA1-4C5B-BCAA-FBFDE5C610EE}"/>
              </a:ext>
            </a:extLst>
          </p:cNvPr>
          <p:cNvSpPr/>
          <p:nvPr/>
        </p:nvSpPr>
        <p:spPr>
          <a:xfrm>
            <a:off x="760020" y="2168059"/>
            <a:ext cx="3994557" cy="1412526"/>
          </a:xfrm>
          <a:custGeom>
            <a:avLst/>
            <a:gdLst>
              <a:gd name="connsiteX0" fmla="*/ 1166419 w 1221987"/>
              <a:gd name="connsiteY0" fmla="*/ 1413288 h 1412525"/>
              <a:gd name="connsiteX1" fmla="*/ 916178 w 1221987"/>
              <a:gd name="connsiteY1" fmla="*/ 1108426 h 1412525"/>
              <a:gd name="connsiteX2" fmla="*/ 884168 w 1221987"/>
              <a:gd name="connsiteY2" fmla="*/ 1069556 h 1412525"/>
              <a:gd name="connsiteX3" fmla="*/ 865114 w 1221987"/>
              <a:gd name="connsiteY3" fmla="*/ 1060156 h 1412525"/>
              <a:gd name="connsiteX4" fmla="*/ 175364 w 1221987"/>
              <a:gd name="connsiteY4" fmla="*/ 1060665 h 1412525"/>
              <a:gd name="connsiteX5" fmla="*/ 58754 w 1221987"/>
              <a:gd name="connsiteY5" fmla="*/ 1023827 h 1412525"/>
              <a:gd name="connsiteX6" fmla="*/ 69 w 1221987"/>
              <a:gd name="connsiteY6" fmla="*/ 893753 h 1412525"/>
              <a:gd name="connsiteX7" fmla="*/ 69 w 1221987"/>
              <a:gd name="connsiteY7" fmla="*/ 192571 h 1412525"/>
              <a:gd name="connsiteX8" fmla="*/ 2863 w 1221987"/>
              <a:gd name="connsiteY8" fmla="*/ 133123 h 1412525"/>
              <a:gd name="connsiteX9" fmla="*/ 89749 w 1221987"/>
              <a:gd name="connsiteY9" fmla="*/ 16513 h 1412525"/>
              <a:gd name="connsiteX10" fmla="*/ 163170 w 1221987"/>
              <a:gd name="connsiteY10" fmla="*/ 0 h 1412525"/>
              <a:gd name="connsiteX11" fmla="*/ 1059971 w 1221987"/>
              <a:gd name="connsiteY11" fmla="*/ 0 h 1412525"/>
              <a:gd name="connsiteX12" fmla="*/ 1216467 w 1221987"/>
              <a:gd name="connsiteY12" fmla="*/ 117880 h 1412525"/>
              <a:gd name="connsiteX13" fmla="*/ 1222818 w 1221987"/>
              <a:gd name="connsiteY13" fmla="*/ 165387 h 1412525"/>
              <a:gd name="connsiteX14" fmla="*/ 1222564 w 1221987"/>
              <a:gd name="connsiteY14" fmla="*/ 897055 h 1412525"/>
              <a:gd name="connsiteX15" fmla="*/ 1114592 w 1221987"/>
              <a:gd name="connsiteY15" fmla="*/ 1051519 h 1412525"/>
              <a:gd name="connsiteX16" fmla="*/ 1112052 w 1221987"/>
              <a:gd name="connsiteY16" fmla="*/ 1052281 h 1412525"/>
              <a:gd name="connsiteX17" fmla="*/ 1093760 w 1221987"/>
              <a:gd name="connsiteY17" fmla="*/ 1084037 h 1412525"/>
              <a:gd name="connsiteX18" fmla="*/ 1121198 w 1221987"/>
              <a:gd name="connsiteY18" fmla="*/ 1207506 h 1412525"/>
              <a:gd name="connsiteX19" fmla="*/ 1143046 w 1221987"/>
              <a:gd name="connsiteY19" fmla="*/ 1303792 h 1412525"/>
              <a:gd name="connsiteX20" fmla="*/ 1166419 w 1221987"/>
              <a:gd name="connsiteY20" fmla="*/ 1404904 h 1412525"/>
              <a:gd name="connsiteX21" fmla="*/ 1166419 w 1221987"/>
              <a:gd name="connsiteY21" fmla="*/ 1413288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412525">
                <a:moveTo>
                  <a:pt x="1166419" y="1413288"/>
                </a:moveTo>
                <a:cubicBezTo>
                  <a:pt x="1081820" y="1310143"/>
                  <a:pt x="998999" y="1209285"/>
                  <a:pt x="916178" y="1108426"/>
                </a:cubicBezTo>
                <a:cubicBezTo>
                  <a:pt x="905508" y="1095470"/>
                  <a:pt x="894330" y="1082767"/>
                  <a:pt x="884168" y="1069556"/>
                </a:cubicBezTo>
                <a:cubicBezTo>
                  <a:pt x="879086" y="1062697"/>
                  <a:pt x="873497" y="1060156"/>
                  <a:pt x="865114" y="1060156"/>
                </a:cubicBezTo>
                <a:cubicBezTo>
                  <a:pt x="635197" y="1060411"/>
                  <a:pt x="405281" y="1060156"/>
                  <a:pt x="175364" y="1060665"/>
                </a:cubicBezTo>
                <a:cubicBezTo>
                  <a:pt x="132175" y="1060665"/>
                  <a:pt x="92543" y="1052281"/>
                  <a:pt x="58754" y="1023827"/>
                </a:cubicBezTo>
                <a:cubicBezTo>
                  <a:pt x="18614" y="989784"/>
                  <a:pt x="69" y="946087"/>
                  <a:pt x="69" y="893753"/>
                </a:cubicBezTo>
                <a:cubicBezTo>
                  <a:pt x="323" y="660025"/>
                  <a:pt x="69" y="426298"/>
                  <a:pt x="69" y="192571"/>
                </a:cubicBezTo>
                <a:cubicBezTo>
                  <a:pt x="69" y="172755"/>
                  <a:pt x="-694" y="152939"/>
                  <a:pt x="2863" y="133123"/>
                </a:cubicBezTo>
                <a:cubicBezTo>
                  <a:pt x="12517" y="79772"/>
                  <a:pt x="42241" y="41410"/>
                  <a:pt x="89749" y="16513"/>
                </a:cubicBezTo>
                <a:cubicBezTo>
                  <a:pt x="112613" y="4319"/>
                  <a:pt x="137256" y="0"/>
                  <a:pt x="163170" y="0"/>
                </a:cubicBezTo>
                <a:cubicBezTo>
                  <a:pt x="462188" y="254"/>
                  <a:pt x="760953" y="508"/>
                  <a:pt x="1059971" y="0"/>
                </a:cubicBezTo>
                <a:cubicBezTo>
                  <a:pt x="1132630" y="0"/>
                  <a:pt x="1195635" y="46491"/>
                  <a:pt x="1216467" y="117880"/>
                </a:cubicBezTo>
                <a:cubicBezTo>
                  <a:pt x="1221040" y="133123"/>
                  <a:pt x="1222818" y="149128"/>
                  <a:pt x="1222818" y="165387"/>
                </a:cubicBezTo>
                <a:cubicBezTo>
                  <a:pt x="1222564" y="409277"/>
                  <a:pt x="1222818" y="653166"/>
                  <a:pt x="1222564" y="897055"/>
                </a:cubicBezTo>
                <a:cubicBezTo>
                  <a:pt x="1222564" y="967428"/>
                  <a:pt x="1180646" y="1026622"/>
                  <a:pt x="1114592" y="1051519"/>
                </a:cubicBezTo>
                <a:cubicBezTo>
                  <a:pt x="1113830" y="1051773"/>
                  <a:pt x="1113068" y="1052027"/>
                  <a:pt x="1112052" y="1052281"/>
                </a:cubicBezTo>
                <a:cubicBezTo>
                  <a:pt x="1087155" y="1059648"/>
                  <a:pt x="1087917" y="1059394"/>
                  <a:pt x="1093760" y="1084037"/>
                </a:cubicBezTo>
                <a:cubicBezTo>
                  <a:pt x="1103414" y="1124940"/>
                  <a:pt x="1112052" y="1166350"/>
                  <a:pt x="1121198" y="1207506"/>
                </a:cubicBezTo>
                <a:cubicBezTo>
                  <a:pt x="1128311" y="1239517"/>
                  <a:pt x="1135678" y="1271527"/>
                  <a:pt x="1143046" y="1303792"/>
                </a:cubicBezTo>
                <a:cubicBezTo>
                  <a:pt x="1150667" y="1337581"/>
                  <a:pt x="1158543" y="1371115"/>
                  <a:pt x="1166419" y="1404904"/>
                </a:cubicBezTo>
                <a:cubicBezTo>
                  <a:pt x="1166927" y="1406937"/>
                  <a:pt x="1166419" y="1408969"/>
                  <a:pt x="1166419" y="1413288"/>
                </a:cubicBezTo>
                <a:close/>
              </a:path>
            </a:pathLst>
          </a:custGeom>
          <a:solidFill>
            <a:srgbClr val="F08B16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образования, воспитания и развития = ОБУЧАТЬСЯ В ИГРЕ</a:t>
            </a:r>
          </a:p>
          <a:p>
            <a:endParaRPr lang="en-US" dirty="0"/>
          </a:p>
        </p:txBody>
      </p:sp>
      <p:sp>
        <p:nvSpPr>
          <p:cNvPr id="25" name="Freeform: Shape 13">
            <a:extLst>
              <a:ext uri="{FF2B5EF4-FFF2-40B4-BE49-F238E27FC236}">
                <a16:creationId xmlns="" xmlns:a16="http://schemas.microsoft.com/office/drawing/2014/main" id="{DEA47AB2-E4F2-4985-8C53-B5F2C501B048}"/>
              </a:ext>
            </a:extLst>
          </p:cNvPr>
          <p:cNvSpPr/>
          <p:nvPr/>
        </p:nvSpPr>
        <p:spPr>
          <a:xfrm>
            <a:off x="570016" y="4262273"/>
            <a:ext cx="4184563" cy="1484478"/>
          </a:xfrm>
          <a:custGeom>
            <a:avLst/>
            <a:gdLst>
              <a:gd name="connsiteX0" fmla="*/ 1222432 w 1221987"/>
              <a:gd name="connsiteY0" fmla="*/ 0 h 1364255"/>
              <a:gd name="connsiteX1" fmla="*/ 1158411 w 1221987"/>
              <a:gd name="connsiteY1" fmla="*/ 122707 h 1364255"/>
              <a:gd name="connsiteX2" fmla="*/ 1096422 w 1221987"/>
              <a:gd name="connsiteY2" fmla="*/ 243381 h 1364255"/>
              <a:gd name="connsiteX3" fmla="*/ 1069239 w 1221987"/>
              <a:gd name="connsiteY3" fmla="*/ 295462 h 1364255"/>
              <a:gd name="connsiteX4" fmla="*/ 1074574 w 1221987"/>
              <a:gd name="connsiteY4" fmla="*/ 305624 h 1364255"/>
              <a:gd name="connsiteX5" fmla="*/ 1214302 w 1221987"/>
              <a:gd name="connsiteY5" fmla="*/ 415120 h 1364255"/>
              <a:gd name="connsiteX6" fmla="*/ 1223448 w 1221987"/>
              <a:gd name="connsiteY6" fmla="*/ 471011 h 1364255"/>
              <a:gd name="connsiteX7" fmla="*/ 1223448 w 1221987"/>
              <a:gd name="connsiteY7" fmla="*/ 1196074 h 1364255"/>
              <a:gd name="connsiteX8" fmla="*/ 1162222 w 1221987"/>
              <a:gd name="connsiteY8" fmla="*/ 1330213 h 1364255"/>
              <a:gd name="connsiteX9" fmla="*/ 1054504 w 1221987"/>
              <a:gd name="connsiteY9" fmla="*/ 1366289 h 1364255"/>
              <a:gd name="connsiteX10" fmla="*/ 173200 w 1221987"/>
              <a:gd name="connsiteY10" fmla="*/ 1366289 h 1364255"/>
              <a:gd name="connsiteX11" fmla="*/ 11877 w 1221987"/>
              <a:gd name="connsiteY11" fmla="*/ 1262635 h 1364255"/>
              <a:gd name="connsiteX12" fmla="*/ 191 w 1221987"/>
              <a:gd name="connsiteY12" fmla="*/ 1189469 h 1364255"/>
              <a:gd name="connsiteX13" fmla="*/ 191 w 1221987"/>
              <a:gd name="connsiteY13" fmla="*/ 498703 h 1364255"/>
              <a:gd name="connsiteX14" fmla="*/ 8320 w 1221987"/>
              <a:gd name="connsiteY14" fmla="*/ 418423 h 1364255"/>
              <a:gd name="connsiteX15" fmla="*/ 90887 w 1221987"/>
              <a:gd name="connsiteY15" fmla="*/ 321121 h 1364255"/>
              <a:gd name="connsiteX16" fmla="*/ 162529 w 1221987"/>
              <a:gd name="connsiteY16" fmla="*/ 305116 h 1364255"/>
              <a:gd name="connsiteX17" fmla="*/ 771999 w 1221987"/>
              <a:gd name="connsiteY17" fmla="*/ 305878 h 1364255"/>
              <a:gd name="connsiteX18" fmla="*/ 819506 w 1221987"/>
              <a:gd name="connsiteY18" fmla="*/ 284284 h 1364255"/>
              <a:gd name="connsiteX19" fmla="*/ 1053488 w 1221987"/>
              <a:gd name="connsiteY19" fmla="*/ 118134 h 1364255"/>
              <a:gd name="connsiteX20" fmla="*/ 1209983 w 1221987"/>
              <a:gd name="connsiteY20" fmla="*/ 6605 h 1364255"/>
              <a:gd name="connsiteX21" fmla="*/ 1222432 w 1221987"/>
              <a:gd name="connsiteY21" fmla="*/ 0 h 136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1987" h="1364255">
                <a:moveTo>
                  <a:pt x="1222432" y="0"/>
                </a:moveTo>
                <a:cubicBezTo>
                  <a:pt x="1199821" y="43189"/>
                  <a:pt x="1178989" y="82821"/>
                  <a:pt x="1158411" y="122707"/>
                </a:cubicBezTo>
                <a:cubicBezTo>
                  <a:pt x="1137579" y="162847"/>
                  <a:pt x="1117001" y="203241"/>
                  <a:pt x="1096422" y="243381"/>
                </a:cubicBezTo>
                <a:cubicBezTo>
                  <a:pt x="1087531" y="260911"/>
                  <a:pt x="1078893" y="278440"/>
                  <a:pt x="1069239" y="295462"/>
                </a:cubicBezTo>
                <a:cubicBezTo>
                  <a:pt x="1064666" y="303337"/>
                  <a:pt x="1065428" y="305116"/>
                  <a:pt x="1074574" y="305624"/>
                </a:cubicBezTo>
                <a:cubicBezTo>
                  <a:pt x="1137579" y="308672"/>
                  <a:pt x="1194994" y="354402"/>
                  <a:pt x="1214302" y="415120"/>
                </a:cubicBezTo>
                <a:cubicBezTo>
                  <a:pt x="1220145" y="433412"/>
                  <a:pt x="1223448" y="451703"/>
                  <a:pt x="1223448" y="471011"/>
                </a:cubicBezTo>
                <a:cubicBezTo>
                  <a:pt x="1223448" y="712614"/>
                  <a:pt x="1223194" y="954471"/>
                  <a:pt x="1223448" y="1196074"/>
                </a:cubicBezTo>
                <a:cubicBezTo>
                  <a:pt x="1223448" y="1250441"/>
                  <a:pt x="1204140" y="1295662"/>
                  <a:pt x="1162222" y="1330213"/>
                </a:cubicBezTo>
                <a:cubicBezTo>
                  <a:pt x="1131227" y="1355872"/>
                  <a:pt x="1094136" y="1366289"/>
                  <a:pt x="1054504" y="1366289"/>
                </a:cubicBezTo>
                <a:cubicBezTo>
                  <a:pt x="760820" y="1366542"/>
                  <a:pt x="466883" y="1366796"/>
                  <a:pt x="173200" y="1366289"/>
                </a:cubicBezTo>
                <a:cubicBezTo>
                  <a:pt x="98254" y="1366035"/>
                  <a:pt x="42109" y="1333516"/>
                  <a:pt x="11877" y="1262635"/>
                </a:cubicBezTo>
                <a:cubicBezTo>
                  <a:pt x="1969" y="1239263"/>
                  <a:pt x="191" y="1214366"/>
                  <a:pt x="191" y="1189469"/>
                </a:cubicBezTo>
                <a:cubicBezTo>
                  <a:pt x="-64" y="959298"/>
                  <a:pt x="-64" y="728874"/>
                  <a:pt x="191" y="498703"/>
                </a:cubicBezTo>
                <a:cubicBezTo>
                  <a:pt x="191" y="471773"/>
                  <a:pt x="-64" y="444844"/>
                  <a:pt x="8320" y="418423"/>
                </a:cubicBezTo>
                <a:cubicBezTo>
                  <a:pt x="22293" y="374218"/>
                  <a:pt x="49985" y="341953"/>
                  <a:pt x="90887" y="321121"/>
                </a:cubicBezTo>
                <a:cubicBezTo>
                  <a:pt x="113243" y="309689"/>
                  <a:pt x="137124" y="305116"/>
                  <a:pt x="162529" y="305116"/>
                </a:cubicBezTo>
                <a:cubicBezTo>
                  <a:pt x="365771" y="305370"/>
                  <a:pt x="569012" y="304862"/>
                  <a:pt x="771999" y="305878"/>
                </a:cubicBezTo>
                <a:cubicBezTo>
                  <a:pt x="792831" y="305878"/>
                  <a:pt x="805534" y="294192"/>
                  <a:pt x="819506" y="284284"/>
                </a:cubicBezTo>
                <a:cubicBezTo>
                  <a:pt x="897754" y="229409"/>
                  <a:pt x="975494" y="173517"/>
                  <a:pt x="1053488" y="118134"/>
                </a:cubicBezTo>
                <a:cubicBezTo>
                  <a:pt x="1105568" y="81042"/>
                  <a:pt x="1157903" y="43697"/>
                  <a:pt x="1209983" y="6605"/>
                </a:cubicBezTo>
                <a:cubicBezTo>
                  <a:pt x="1213032" y="4827"/>
                  <a:pt x="1216081" y="3557"/>
                  <a:pt x="1222432" y="0"/>
                </a:cubicBezTo>
                <a:close/>
              </a:path>
            </a:pathLst>
          </a:custGeom>
          <a:solidFill>
            <a:srgbClr val="F9C415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инициативы и самостоятельности в разных видах деятельности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: Shape 16">
            <a:extLst>
              <a:ext uri="{FF2B5EF4-FFF2-40B4-BE49-F238E27FC236}">
                <a16:creationId xmlns="" xmlns:a16="http://schemas.microsoft.com/office/drawing/2014/main" id="{0665CFFE-F0A6-4D55-A2EB-01A4377BF838}"/>
              </a:ext>
            </a:extLst>
          </p:cNvPr>
          <p:cNvSpPr/>
          <p:nvPr/>
        </p:nvSpPr>
        <p:spPr>
          <a:xfrm>
            <a:off x="7439964" y="2168059"/>
            <a:ext cx="3877221" cy="1412526"/>
          </a:xfrm>
          <a:custGeom>
            <a:avLst/>
            <a:gdLst>
              <a:gd name="connsiteX0" fmla="*/ 53351 w 1219446"/>
              <a:gd name="connsiteY0" fmla="*/ 1414305 h 1412525"/>
              <a:gd name="connsiteX1" fmla="*/ 80534 w 1219446"/>
              <a:gd name="connsiteY1" fmla="*/ 1295409 h 1412525"/>
              <a:gd name="connsiteX2" fmla="*/ 117880 w 1219446"/>
              <a:gd name="connsiteY2" fmla="*/ 1128751 h 1412525"/>
              <a:gd name="connsiteX3" fmla="*/ 131344 w 1219446"/>
              <a:gd name="connsiteY3" fmla="*/ 1070827 h 1412525"/>
              <a:gd name="connsiteX4" fmla="*/ 123215 w 1219446"/>
              <a:gd name="connsiteY4" fmla="*/ 1056093 h 1412525"/>
              <a:gd name="connsiteX5" fmla="*/ 13973 w 1219446"/>
              <a:gd name="connsiteY5" fmla="*/ 966412 h 1412525"/>
              <a:gd name="connsiteX6" fmla="*/ 0 w 1219446"/>
              <a:gd name="connsiteY6" fmla="*/ 893754 h 1412525"/>
              <a:gd name="connsiteX7" fmla="*/ 254 w 1219446"/>
              <a:gd name="connsiteY7" fmla="*/ 170977 h 1412525"/>
              <a:gd name="connsiteX8" fmla="*/ 762 w 1219446"/>
              <a:gd name="connsiteY8" fmla="*/ 146843 h 1412525"/>
              <a:gd name="connsiteX9" fmla="*/ 101621 w 1219446"/>
              <a:gd name="connsiteY9" fmla="*/ 11179 h 1412525"/>
              <a:gd name="connsiteX10" fmla="*/ 162339 w 1219446"/>
              <a:gd name="connsiteY10" fmla="*/ 255 h 1412525"/>
              <a:gd name="connsiteX11" fmla="*/ 1060410 w 1219446"/>
              <a:gd name="connsiteY11" fmla="*/ 1 h 1412525"/>
              <a:gd name="connsiteX12" fmla="*/ 1219701 w 1219446"/>
              <a:gd name="connsiteY12" fmla="*/ 133886 h 1412525"/>
              <a:gd name="connsiteX13" fmla="*/ 1221225 w 1219446"/>
              <a:gd name="connsiteY13" fmla="*/ 168183 h 1412525"/>
              <a:gd name="connsiteX14" fmla="*/ 1221733 w 1219446"/>
              <a:gd name="connsiteY14" fmla="*/ 894770 h 1412525"/>
              <a:gd name="connsiteX15" fmla="*/ 1117826 w 1219446"/>
              <a:gd name="connsiteY15" fmla="*/ 1050249 h 1412525"/>
              <a:gd name="connsiteX16" fmla="*/ 1060665 w 1219446"/>
              <a:gd name="connsiteY16" fmla="*/ 1060665 h 1412525"/>
              <a:gd name="connsiteX17" fmla="*/ 358212 w 1219446"/>
              <a:gd name="connsiteY17" fmla="*/ 1060411 h 1412525"/>
              <a:gd name="connsiteX18" fmla="*/ 336872 w 1219446"/>
              <a:gd name="connsiteY18" fmla="*/ 1070319 h 1412525"/>
              <a:gd name="connsiteX19" fmla="*/ 65799 w 1219446"/>
              <a:gd name="connsiteY19" fmla="*/ 1400840 h 1412525"/>
              <a:gd name="connsiteX20" fmla="*/ 53351 w 1219446"/>
              <a:gd name="connsiteY20" fmla="*/ 1414305 h 141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446" h="1412525">
                <a:moveTo>
                  <a:pt x="53351" y="1414305"/>
                </a:moveTo>
                <a:cubicBezTo>
                  <a:pt x="63005" y="1372387"/>
                  <a:pt x="71896" y="1334025"/>
                  <a:pt x="80534" y="1295409"/>
                </a:cubicBezTo>
                <a:cubicBezTo>
                  <a:pt x="92983" y="1239772"/>
                  <a:pt x="105431" y="1184134"/>
                  <a:pt x="117880" y="1128751"/>
                </a:cubicBezTo>
                <a:cubicBezTo>
                  <a:pt x="122199" y="1109443"/>
                  <a:pt x="126263" y="1089881"/>
                  <a:pt x="131344" y="1070827"/>
                </a:cubicBezTo>
                <a:cubicBezTo>
                  <a:pt x="133631" y="1062444"/>
                  <a:pt x="132869" y="1058379"/>
                  <a:pt x="123215" y="1056093"/>
                </a:cubicBezTo>
                <a:cubicBezTo>
                  <a:pt x="72913" y="1043390"/>
                  <a:pt x="36329" y="1013412"/>
                  <a:pt x="13973" y="966412"/>
                </a:cubicBezTo>
                <a:cubicBezTo>
                  <a:pt x="3048" y="943548"/>
                  <a:pt x="0" y="919159"/>
                  <a:pt x="0" y="893754"/>
                </a:cubicBezTo>
                <a:cubicBezTo>
                  <a:pt x="254" y="652913"/>
                  <a:pt x="254" y="411818"/>
                  <a:pt x="254" y="170977"/>
                </a:cubicBezTo>
                <a:cubicBezTo>
                  <a:pt x="254" y="162848"/>
                  <a:pt x="508" y="154972"/>
                  <a:pt x="762" y="146843"/>
                </a:cubicBezTo>
                <a:cubicBezTo>
                  <a:pt x="3302" y="89681"/>
                  <a:pt x="47507" y="30741"/>
                  <a:pt x="101621" y="11179"/>
                </a:cubicBezTo>
                <a:cubicBezTo>
                  <a:pt x="121436" y="4066"/>
                  <a:pt x="141253" y="255"/>
                  <a:pt x="162339" y="255"/>
                </a:cubicBezTo>
                <a:cubicBezTo>
                  <a:pt x="461611" y="255"/>
                  <a:pt x="761138" y="509"/>
                  <a:pt x="1060410" y="1"/>
                </a:cubicBezTo>
                <a:cubicBezTo>
                  <a:pt x="1137388" y="-253"/>
                  <a:pt x="1205220" y="55130"/>
                  <a:pt x="1219701" y="133886"/>
                </a:cubicBezTo>
                <a:cubicBezTo>
                  <a:pt x="1221733" y="145064"/>
                  <a:pt x="1221225" y="156751"/>
                  <a:pt x="1221225" y="168183"/>
                </a:cubicBezTo>
                <a:cubicBezTo>
                  <a:pt x="1221225" y="410294"/>
                  <a:pt x="1220717" y="652659"/>
                  <a:pt x="1221733" y="894770"/>
                </a:cubicBezTo>
                <a:cubicBezTo>
                  <a:pt x="1221987" y="967429"/>
                  <a:pt x="1178036" y="1027639"/>
                  <a:pt x="1117826" y="1050249"/>
                </a:cubicBezTo>
                <a:cubicBezTo>
                  <a:pt x="1099534" y="1057109"/>
                  <a:pt x="1080481" y="1060665"/>
                  <a:pt x="1060665" y="1060665"/>
                </a:cubicBezTo>
                <a:cubicBezTo>
                  <a:pt x="826429" y="1060665"/>
                  <a:pt x="592448" y="1060665"/>
                  <a:pt x="358212" y="1060411"/>
                </a:cubicBezTo>
                <a:cubicBezTo>
                  <a:pt x="348812" y="1060411"/>
                  <a:pt x="342715" y="1063206"/>
                  <a:pt x="336872" y="1070319"/>
                </a:cubicBezTo>
                <a:cubicBezTo>
                  <a:pt x="246684" y="1180578"/>
                  <a:pt x="156242" y="1290836"/>
                  <a:pt x="65799" y="1400840"/>
                </a:cubicBezTo>
                <a:cubicBezTo>
                  <a:pt x="62243" y="1404651"/>
                  <a:pt x="58686" y="1408208"/>
                  <a:pt x="53351" y="1414305"/>
                </a:cubicBezTo>
                <a:close/>
              </a:path>
            </a:pathLst>
          </a:custGeom>
          <a:solidFill>
            <a:srgbClr val="92C01F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игры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экспериментально-исследовательской деятельностью</a:t>
            </a:r>
          </a:p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27" name="Freeform: Shape 14">
            <a:extLst>
              <a:ext uri="{FF2B5EF4-FFF2-40B4-BE49-F238E27FC236}">
                <a16:creationId xmlns="" xmlns:a16="http://schemas.microsoft.com/office/drawing/2014/main" id="{A5A5A834-3D43-4FE0-B261-4A5AFF997174}"/>
              </a:ext>
            </a:extLst>
          </p:cNvPr>
          <p:cNvSpPr/>
          <p:nvPr/>
        </p:nvSpPr>
        <p:spPr>
          <a:xfrm>
            <a:off x="7437423" y="4264816"/>
            <a:ext cx="3974764" cy="1361715"/>
          </a:xfrm>
          <a:custGeom>
            <a:avLst/>
            <a:gdLst>
              <a:gd name="connsiteX0" fmla="*/ 158278 w 1221987"/>
              <a:gd name="connsiteY0" fmla="*/ 303337 h 1361715"/>
              <a:gd name="connsiteX1" fmla="*/ 1782 w 1221987"/>
              <a:gd name="connsiteY1" fmla="*/ 1524 h 1361715"/>
              <a:gd name="connsiteX2" fmla="*/ 3306 w 1221987"/>
              <a:gd name="connsiteY2" fmla="*/ 0 h 1361715"/>
              <a:gd name="connsiteX3" fmla="*/ 53100 w 1221987"/>
              <a:gd name="connsiteY3" fmla="*/ 35313 h 1361715"/>
              <a:gd name="connsiteX4" fmla="*/ 424523 w 1221987"/>
              <a:gd name="connsiteY4" fmla="*/ 298764 h 1361715"/>
              <a:gd name="connsiteX5" fmla="*/ 443323 w 1221987"/>
              <a:gd name="connsiteY5" fmla="*/ 304100 h 1361715"/>
              <a:gd name="connsiteX6" fmla="*/ 1058128 w 1221987"/>
              <a:gd name="connsiteY6" fmla="*/ 303591 h 1361715"/>
              <a:gd name="connsiteX7" fmla="*/ 1219196 w 1221987"/>
              <a:gd name="connsiteY7" fmla="*/ 436206 h 1361715"/>
              <a:gd name="connsiteX8" fmla="*/ 1221483 w 1221987"/>
              <a:gd name="connsiteY8" fmla="*/ 468979 h 1361715"/>
              <a:gd name="connsiteX9" fmla="*/ 1221991 w 1221987"/>
              <a:gd name="connsiteY9" fmla="*/ 1198106 h 1361715"/>
              <a:gd name="connsiteX10" fmla="*/ 1100300 w 1221987"/>
              <a:gd name="connsiteY10" fmla="*/ 1359175 h 1361715"/>
              <a:gd name="connsiteX11" fmla="*/ 1060160 w 1221987"/>
              <a:gd name="connsiteY11" fmla="*/ 1364002 h 1361715"/>
              <a:gd name="connsiteX12" fmla="*/ 163359 w 1221987"/>
              <a:gd name="connsiteY12" fmla="*/ 1363748 h 1361715"/>
              <a:gd name="connsiteX13" fmla="*/ 2798 w 1221987"/>
              <a:gd name="connsiteY13" fmla="*/ 1232149 h 1361715"/>
              <a:gd name="connsiteX14" fmla="*/ 512 w 1221987"/>
              <a:gd name="connsiteY14" fmla="*/ 1200647 h 1361715"/>
              <a:gd name="connsiteX15" fmla="*/ 3 w 1221987"/>
              <a:gd name="connsiteY15" fmla="*/ 468979 h 1361715"/>
              <a:gd name="connsiteX16" fmla="*/ 134397 w 1221987"/>
              <a:gd name="connsiteY16" fmla="*/ 305370 h 1361715"/>
              <a:gd name="connsiteX17" fmla="*/ 158278 w 1221987"/>
              <a:gd name="connsiteY17" fmla="*/ 303337 h 136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1987" h="1361715">
                <a:moveTo>
                  <a:pt x="158278" y="303337"/>
                </a:moveTo>
                <a:cubicBezTo>
                  <a:pt x="105689" y="202225"/>
                  <a:pt x="53862" y="101875"/>
                  <a:pt x="1782" y="1524"/>
                </a:cubicBezTo>
                <a:cubicBezTo>
                  <a:pt x="2290" y="1016"/>
                  <a:pt x="2798" y="508"/>
                  <a:pt x="3306" y="0"/>
                </a:cubicBezTo>
                <a:cubicBezTo>
                  <a:pt x="19820" y="11686"/>
                  <a:pt x="36587" y="23373"/>
                  <a:pt x="53100" y="35313"/>
                </a:cubicBezTo>
                <a:cubicBezTo>
                  <a:pt x="176823" y="123215"/>
                  <a:pt x="300800" y="210863"/>
                  <a:pt x="424523" y="298764"/>
                </a:cubicBezTo>
                <a:cubicBezTo>
                  <a:pt x="430367" y="303083"/>
                  <a:pt x="436464" y="304100"/>
                  <a:pt x="443323" y="304100"/>
                </a:cubicBezTo>
                <a:cubicBezTo>
                  <a:pt x="648343" y="304100"/>
                  <a:pt x="853108" y="304862"/>
                  <a:pt x="1058128" y="303591"/>
                </a:cubicBezTo>
                <a:cubicBezTo>
                  <a:pt x="1130786" y="303083"/>
                  <a:pt x="1204461" y="354148"/>
                  <a:pt x="1219196" y="436206"/>
                </a:cubicBezTo>
                <a:cubicBezTo>
                  <a:pt x="1221229" y="446876"/>
                  <a:pt x="1221483" y="458055"/>
                  <a:pt x="1221483" y="468979"/>
                </a:cubicBezTo>
                <a:cubicBezTo>
                  <a:pt x="1221483" y="712106"/>
                  <a:pt x="1220974" y="954979"/>
                  <a:pt x="1221991" y="1198106"/>
                </a:cubicBezTo>
                <a:cubicBezTo>
                  <a:pt x="1222245" y="1279149"/>
                  <a:pt x="1168132" y="1342662"/>
                  <a:pt x="1100300" y="1359175"/>
                </a:cubicBezTo>
                <a:cubicBezTo>
                  <a:pt x="1087089" y="1362478"/>
                  <a:pt x="1073625" y="1364002"/>
                  <a:pt x="1060160" y="1364002"/>
                </a:cubicBezTo>
                <a:cubicBezTo>
                  <a:pt x="761141" y="1364002"/>
                  <a:pt x="462377" y="1364256"/>
                  <a:pt x="163359" y="1363748"/>
                </a:cubicBezTo>
                <a:cubicBezTo>
                  <a:pt x="81554" y="1363748"/>
                  <a:pt x="19820" y="1312175"/>
                  <a:pt x="2798" y="1232149"/>
                </a:cubicBezTo>
                <a:cubicBezTo>
                  <a:pt x="512" y="1221987"/>
                  <a:pt x="512" y="1211063"/>
                  <a:pt x="512" y="1200647"/>
                </a:cubicBezTo>
                <a:cubicBezTo>
                  <a:pt x="512" y="956757"/>
                  <a:pt x="1274" y="712868"/>
                  <a:pt x="3" y="468979"/>
                </a:cubicBezTo>
                <a:cubicBezTo>
                  <a:pt x="-505" y="388190"/>
                  <a:pt x="55895" y="318834"/>
                  <a:pt x="134397" y="305370"/>
                </a:cubicBezTo>
                <a:cubicBezTo>
                  <a:pt x="141764" y="304608"/>
                  <a:pt x="149132" y="304354"/>
                  <a:pt x="158278" y="303337"/>
                </a:cubicBezTo>
                <a:close/>
              </a:path>
            </a:pathLst>
          </a:custGeom>
          <a:solidFill>
            <a:srgbClr val="EA4B70"/>
          </a:solidFill>
          <a:ln w="253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творить, познавать разные стороны жизни, проявлять инициативу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="" xmlns:a16="http://schemas.microsoft.com/office/drawing/2014/main" id="{5C361A90-F463-48E1-81C3-D8D912F60E64}"/>
              </a:ext>
            </a:extLst>
          </p:cNvPr>
          <p:cNvSpPr txBox="1">
            <a:spLocks/>
          </p:cNvSpPr>
          <p:nvPr/>
        </p:nvSpPr>
        <p:spPr>
          <a:xfrm>
            <a:off x="323530" y="339509"/>
            <a:ext cx="9271733" cy="936262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Волосовец</a:t>
            </a:r>
            <a:r>
              <a:rPr lang="ru-RU" sz="2400" b="1" spc="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Т.В., Аверин С.А. </a:t>
            </a:r>
          </a:p>
          <a:p>
            <a:r>
              <a:rPr lang="ru-RU" sz="24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spc="3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spc="3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spc="3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spc="3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spc="3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b="1" spc="3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-образование </a:t>
            </a:r>
            <a:r>
              <a:rPr lang="ru-RU" sz="24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возраста»</a:t>
            </a:r>
            <a:endParaRPr lang="en-US" sz="2400" b="1" spc="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>
            <a:extLst>
              <a:ext uri="{FF2B5EF4-FFF2-40B4-BE49-F238E27FC236}">
                <a16:creationId xmlns="" xmlns:a16="http://schemas.microsoft.com/office/drawing/2014/main" id="{4AD692EF-B1B1-4CE9-88F9-21D4F7546331}"/>
              </a:ext>
            </a:extLst>
          </p:cNvPr>
          <p:cNvGrpSpPr/>
          <p:nvPr/>
        </p:nvGrpSpPr>
        <p:grpSpPr>
          <a:xfrm>
            <a:off x="4517094" y="2331540"/>
            <a:ext cx="2131127" cy="3329589"/>
            <a:chOff x="4883895" y="2713107"/>
            <a:chExt cx="2131126" cy="3329589"/>
          </a:xfrm>
        </p:grpSpPr>
        <p:sp>
          <p:nvSpPr>
            <p:cNvPr id="3" name="Freeform: Shape 12">
              <a:extLst>
                <a:ext uri="{FF2B5EF4-FFF2-40B4-BE49-F238E27FC236}">
                  <a16:creationId xmlns="" xmlns:a16="http://schemas.microsoft.com/office/drawing/2014/main" id="{D2515A35-F669-42D5-AFB7-B3DE4BFE772B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54">
              <a:extLst>
                <a:ext uri="{FF2B5EF4-FFF2-40B4-BE49-F238E27FC236}">
                  <a16:creationId xmlns="" xmlns:a16="http://schemas.microsoft.com/office/drawing/2014/main" id="{4C9948C1-B4B8-4D89-89F1-7547B16D4CAA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8">
              <a:extLst>
                <a:ext uri="{FF2B5EF4-FFF2-40B4-BE49-F238E27FC236}">
                  <a16:creationId xmlns="" xmlns:a16="http://schemas.microsoft.com/office/drawing/2014/main" id="{A48CFD20-88A8-4AEC-B9DC-EFE26C99303D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49">
              <a:extLst>
                <a:ext uri="{FF2B5EF4-FFF2-40B4-BE49-F238E27FC236}">
                  <a16:creationId xmlns="" xmlns:a16="http://schemas.microsoft.com/office/drawing/2014/main" id="{DB6ED22F-02E6-4C07-9B24-8729B652E1EA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12" name="Group 40">
                <a:extLst>
                  <a:ext uri="{FF2B5EF4-FFF2-40B4-BE49-F238E27FC236}">
                    <a16:creationId xmlns="" xmlns:a16="http://schemas.microsoft.com/office/drawing/2014/main" id="{1E620E5B-A267-4382-9CF4-FFFCAFAA95CD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17" name="Group 41">
                  <a:extLst>
                    <a:ext uri="{FF2B5EF4-FFF2-40B4-BE49-F238E27FC236}">
                      <a16:creationId xmlns="" xmlns:a16="http://schemas.microsoft.com/office/drawing/2014/main" id="{53A37838-C3C6-4840-AE1E-3C70864378BB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19" name="Freeform: Shape 43">
                    <a:extLst>
                      <a:ext uri="{FF2B5EF4-FFF2-40B4-BE49-F238E27FC236}">
                        <a16:creationId xmlns="" xmlns:a16="http://schemas.microsoft.com/office/drawing/2014/main" id="{14066253-96A5-4C21-BED7-60D34EFA8FA6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44">
                    <a:extLst>
                      <a:ext uri="{FF2B5EF4-FFF2-40B4-BE49-F238E27FC236}">
                        <a16:creationId xmlns="" xmlns:a16="http://schemas.microsoft.com/office/drawing/2014/main" id="{CFCEAF2B-460E-4176-BE2E-9B2C2AF99A39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Freeform: Shape 42">
                  <a:extLst>
                    <a:ext uri="{FF2B5EF4-FFF2-40B4-BE49-F238E27FC236}">
                      <a16:creationId xmlns="" xmlns:a16="http://schemas.microsoft.com/office/drawing/2014/main" id="{C571B970-0185-42C5-B7CA-6BED4CF2A008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45">
                <a:extLst>
                  <a:ext uri="{FF2B5EF4-FFF2-40B4-BE49-F238E27FC236}">
                    <a16:creationId xmlns="" xmlns:a16="http://schemas.microsoft.com/office/drawing/2014/main" id="{24B8D88F-2AD8-4738-8E22-1BF77C206EC9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14" name="Freeform: Shape 46">
                  <a:extLst>
                    <a:ext uri="{FF2B5EF4-FFF2-40B4-BE49-F238E27FC236}">
                      <a16:creationId xmlns="" xmlns:a16="http://schemas.microsoft.com/office/drawing/2014/main" id="{AE51A2CA-1A8E-45B9-8C01-924C40B9902D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47">
                  <a:extLst>
                    <a:ext uri="{FF2B5EF4-FFF2-40B4-BE49-F238E27FC236}">
                      <a16:creationId xmlns="" xmlns:a16="http://schemas.microsoft.com/office/drawing/2014/main" id="{B4760C9E-E141-40E7-8C01-9F6ECA0547DE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: Shape 48">
                  <a:extLst>
                    <a:ext uri="{FF2B5EF4-FFF2-40B4-BE49-F238E27FC236}">
                      <a16:creationId xmlns="" xmlns:a16="http://schemas.microsoft.com/office/drawing/2014/main" id="{6E8132F4-279D-4EFC-9C3D-6906B451A862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3">
              <a:extLst>
                <a:ext uri="{FF2B5EF4-FFF2-40B4-BE49-F238E27FC236}">
                  <a16:creationId xmlns="" xmlns:a16="http://schemas.microsoft.com/office/drawing/2014/main" id="{82BC14EE-7AD6-4B49-BF05-B41E0015606E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="" xmlns:a16="http://schemas.microsoft.com/office/drawing/2014/main" id="{EDF941E4-388C-4BF6-94F0-C5B70DEA57EB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="" xmlns:a16="http://schemas.microsoft.com/office/drawing/2014/main" id="{9F8B1D2D-AEBE-44F2-A21E-1C57D4743C4F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55">
              <a:extLst>
                <a:ext uri="{FF2B5EF4-FFF2-40B4-BE49-F238E27FC236}">
                  <a16:creationId xmlns="" xmlns:a16="http://schemas.microsoft.com/office/drawing/2014/main" id="{21039B18-EC2E-48B1-84D8-7F1711326853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34">
              <a:extLst>
                <a:ext uri="{FF2B5EF4-FFF2-40B4-BE49-F238E27FC236}">
                  <a16:creationId xmlns="" xmlns:a16="http://schemas.microsoft.com/office/drawing/2014/main" id="{91B9177B-886B-43C1-8C34-30F803E722E4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그룹 9">
            <a:extLst>
              <a:ext uri="{FF2B5EF4-FFF2-40B4-BE49-F238E27FC236}">
                <a16:creationId xmlns="" xmlns:a16="http://schemas.microsoft.com/office/drawing/2014/main" id="{01CA3E57-C4B2-4360-87B4-BEB6C39F3F98}"/>
              </a:ext>
            </a:extLst>
          </p:cNvPr>
          <p:cNvGrpSpPr/>
          <p:nvPr/>
        </p:nvGrpSpPr>
        <p:grpSpPr>
          <a:xfrm flipH="1">
            <a:off x="3221010" y="1462512"/>
            <a:ext cx="5046879" cy="4673622"/>
            <a:chOff x="924229" y="1564500"/>
            <a:chExt cx="5046879" cy="4673622"/>
          </a:xfrm>
        </p:grpSpPr>
        <p:sp>
          <p:nvSpPr>
            <p:cNvPr id="22" name="Block Arc 58">
              <a:extLst>
                <a:ext uri="{FF2B5EF4-FFF2-40B4-BE49-F238E27FC236}">
                  <a16:creationId xmlns="" xmlns:a16="http://schemas.microsoft.com/office/drawing/2014/main" id="{2806D197-02DD-4CA6-A444-5241372BEFB6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59">
              <a:extLst>
                <a:ext uri="{FF2B5EF4-FFF2-40B4-BE49-F238E27FC236}">
                  <a16:creationId xmlns="" xmlns:a16="http://schemas.microsoft.com/office/drawing/2014/main" id="{2D46E153-38C0-4E89-8D0D-6C066E822D4C}"/>
                </a:ext>
              </a:extLst>
            </p:cNvPr>
            <p:cNvSpPr/>
            <p:nvPr/>
          </p:nvSpPr>
          <p:spPr>
            <a:xfrm>
              <a:off x="4247492" y="1564500"/>
              <a:ext cx="898360" cy="9078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Oval 60">
              <a:extLst>
                <a:ext uri="{FF2B5EF4-FFF2-40B4-BE49-F238E27FC236}">
                  <a16:creationId xmlns="" xmlns:a16="http://schemas.microsoft.com/office/drawing/2014/main" id="{41415392-E6F9-4063-A019-7A278A0079BE}"/>
                </a:ext>
              </a:extLst>
            </p:cNvPr>
            <p:cNvSpPr/>
            <p:nvPr/>
          </p:nvSpPr>
          <p:spPr>
            <a:xfrm>
              <a:off x="5123668" y="3444643"/>
              <a:ext cx="847440" cy="8139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61">
              <a:extLst>
                <a:ext uri="{FF2B5EF4-FFF2-40B4-BE49-F238E27FC236}">
                  <a16:creationId xmlns="" xmlns:a16="http://schemas.microsoft.com/office/drawing/2014/main" id="{D6C9F23B-3577-4441-B617-0941F984B48E}"/>
                </a:ext>
              </a:extLst>
            </p:cNvPr>
            <p:cNvSpPr/>
            <p:nvPr/>
          </p:nvSpPr>
          <p:spPr>
            <a:xfrm>
              <a:off x="4300691" y="5473323"/>
              <a:ext cx="822788" cy="76479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26" name="그룹 9">
            <a:extLst>
              <a:ext uri="{FF2B5EF4-FFF2-40B4-BE49-F238E27FC236}">
                <a16:creationId xmlns="" xmlns:a16="http://schemas.microsoft.com/office/drawing/2014/main" id="{85CA0D9F-8B23-4C4B-BD55-1524B9CCC7B1}"/>
              </a:ext>
            </a:extLst>
          </p:cNvPr>
          <p:cNvGrpSpPr/>
          <p:nvPr/>
        </p:nvGrpSpPr>
        <p:grpSpPr>
          <a:xfrm>
            <a:off x="4443994" y="1344454"/>
            <a:ext cx="4623159" cy="4623159"/>
            <a:chOff x="924229" y="1606109"/>
            <a:chExt cx="4623159" cy="4623159"/>
          </a:xfrm>
        </p:grpSpPr>
        <p:sp>
          <p:nvSpPr>
            <p:cNvPr id="27" name="Block Arc 81">
              <a:extLst>
                <a:ext uri="{FF2B5EF4-FFF2-40B4-BE49-F238E27FC236}">
                  <a16:creationId xmlns="" xmlns:a16="http://schemas.microsoft.com/office/drawing/2014/main" id="{4DAA6C99-7161-4C9A-95DA-E5ECD0D02C86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080289"/>
                <a:gd name="adj3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84">
              <a:extLst>
                <a:ext uri="{FF2B5EF4-FFF2-40B4-BE49-F238E27FC236}">
                  <a16:creationId xmlns="" xmlns:a16="http://schemas.microsoft.com/office/drawing/2014/main" id="{51FF0242-630F-4C91-B941-FB2B0682FE91}"/>
                </a:ext>
              </a:extLst>
            </p:cNvPr>
            <p:cNvSpPr/>
            <p:nvPr/>
          </p:nvSpPr>
          <p:spPr>
            <a:xfrm>
              <a:off x="3544492" y="4418771"/>
              <a:ext cx="935778" cy="9189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82">
              <a:extLst>
                <a:ext uri="{FF2B5EF4-FFF2-40B4-BE49-F238E27FC236}">
                  <a16:creationId xmlns="" xmlns:a16="http://schemas.microsoft.com/office/drawing/2014/main" id="{AE9C4FF9-ED0A-4FB9-839A-393A488A55CB}"/>
                </a:ext>
              </a:extLst>
            </p:cNvPr>
            <p:cNvSpPr/>
            <p:nvPr/>
          </p:nvSpPr>
          <p:spPr>
            <a:xfrm>
              <a:off x="3521109" y="2649007"/>
              <a:ext cx="935779" cy="9189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1" name="Text Placeholder 1">
            <a:extLst>
              <a:ext uri="{FF2B5EF4-FFF2-40B4-BE49-F238E27FC236}">
                <a16:creationId xmlns="" xmlns:a16="http://schemas.microsoft.com/office/drawing/2014/main" id="{C9467036-2E84-4480-8524-231A64CFD2FB}"/>
              </a:ext>
            </a:extLst>
          </p:cNvPr>
          <p:cNvSpPr txBox="1">
            <a:spLocks/>
          </p:cNvSpPr>
          <p:nvPr/>
        </p:nvSpPr>
        <p:spPr>
          <a:xfrm>
            <a:off x="1997951" y="209574"/>
            <a:ext cx="8743623" cy="724247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spc="3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spc="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spc="3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spc="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200" b="1" spc="3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spc="3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3200" b="1" spc="3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детям:</a:t>
            </a:r>
            <a:endParaRPr lang="en-US" sz="3200" b="1" spc="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678BD8F-1150-4A6B-99C8-256D6A2F8032}"/>
              </a:ext>
            </a:extLst>
          </p:cNvPr>
          <p:cNvSpPr txBox="1"/>
          <p:nvPr/>
        </p:nvSpPr>
        <p:spPr>
          <a:xfrm>
            <a:off x="214402" y="1564495"/>
            <a:ext cx="3829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исследования,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учёные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D50022A-8932-4294-B431-048420234206}"/>
              </a:ext>
            </a:extLst>
          </p:cNvPr>
          <p:cNvSpPr txBox="1"/>
          <p:nvPr/>
        </p:nvSpPr>
        <p:spPr>
          <a:xfrm>
            <a:off x="795622" y="3281914"/>
            <a:ext cx="2647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Моделировать,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технологи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FD0D029-3CBA-41EB-8388-9341FB4F92E9}"/>
              </a:ext>
            </a:extLst>
          </p:cNvPr>
          <p:cNvSpPr txBox="1"/>
          <p:nvPr/>
        </p:nvSpPr>
        <p:spPr>
          <a:xfrm>
            <a:off x="1286407" y="5245630"/>
            <a:ext cx="2535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Конструировать,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инженеры</a:t>
            </a:r>
          </a:p>
        </p:txBody>
      </p:sp>
      <p:sp>
        <p:nvSpPr>
          <p:cNvPr id="38" name="Oval 21">
            <a:extLst>
              <a:ext uri="{FF2B5EF4-FFF2-40B4-BE49-F238E27FC236}">
                <a16:creationId xmlns="" xmlns:a16="http://schemas.microsoft.com/office/drawing/2014/main" id="{9F98A127-9179-4988-B793-40848571FB9B}"/>
              </a:ext>
            </a:extLst>
          </p:cNvPr>
          <p:cNvSpPr>
            <a:spLocks noChangeAspect="1"/>
          </p:cNvSpPr>
          <p:nvPr/>
        </p:nvSpPr>
        <p:spPr>
          <a:xfrm rot="20700000">
            <a:off x="4216406" y="5520028"/>
            <a:ext cx="543239" cy="44127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Дуга 44">
            <a:extLst>
              <a:ext uri="{FF2B5EF4-FFF2-40B4-BE49-F238E27FC236}">
                <a16:creationId xmlns="" xmlns:a16="http://schemas.microsoft.com/office/drawing/2014/main" id="{046E7762-8558-4851-A3D7-DAC9A746927E}"/>
              </a:ext>
            </a:extLst>
          </p:cNvPr>
          <p:cNvSpPr/>
          <p:nvPr/>
        </p:nvSpPr>
        <p:spPr>
          <a:xfrm rot="2697886">
            <a:off x="6482098" y="2844234"/>
            <a:ext cx="1587669" cy="1774908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2599B2E-1175-4B7D-AFC3-4978FC2ACD8F}"/>
              </a:ext>
            </a:extLst>
          </p:cNvPr>
          <p:cNvSpPr txBox="1"/>
          <p:nvPr/>
        </p:nvSpPr>
        <p:spPr>
          <a:xfrm>
            <a:off x="7834371" y="2116688"/>
            <a:ext cx="3709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 мыслить,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математики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B0902B7-9E95-436C-AA53-41F214339AE1}"/>
              </a:ext>
            </a:extLst>
          </p:cNvPr>
          <p:cNvSpPr txBox="1"/>
          <p:nvPr/>
        </p:nvSpPr>
        <p:spPr>
          <a:xfrm>
            <a:off x="8052471" y="4456280"/>
            <a:ext cx="2550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Играть, как дети</a:t>
            </a:r>
          </a:p>
        </p:txBody>
      </p:sp>
      <p:grpSp>
        <p:nvGrpSpPr>
          <p:cNvPr id="46" name="Group 12">
            <a:extLst>
              <a:ext uri="{FF2B5EF4-FFF2-40B4-BE49-F238E27FC236}">
                <a16:creationId xmlns="" xmlns:a16="http://schemas.microsoft.com/office/drawing/2014/main" id="{2ABDF1EC-C318-48BC-B50C-877CD4D9BE4F}"/>
              </a:ext>
            </a:extLst>
          </p:cNvPr>
          <p:cNvGrpSpPr/>
          <p:nvPr/>
        </p:nvGrpSpPr>
        <p:grpSpPr>
          <a:xfrm>
            <a:off x="3431826" y="3510887"/>
            <a:ext cx="489681" cy="463882"/>
            <a:chOff x="4362911" y="2451443"/>
            <a:chExt cx="3520370" cy="3102018"/>
          </a:xfrm>
        </p:grpSpPr>
        <p:grpSp>
          <p:nvGrpSpPr>
            <p:cNvPr id="47" name="Group 9">
              <a:extLst>
                <a:ext uri="{FF2B5EF4-FFF2-40B4-BE49-F238E27FC236}">
                  <a16:creationId xmlns="" xmlns:a16="http://schemas.microsoft.com/office/drawing/2014/main" id="{4DB7252E-D2EB-4A38-8904-7DEB636770D4}"/>
                </a:ext>
              </a:extLst>
            </p:cNvPr>
            <p:cNvGrpSpPr/>
            <p:nvPr/>
          </p:nvGrpSpPr>
          <p:grpSpPr>
            <a:xfrm>
              <a:off x="5645174" y="4217836"/>
              <a:ext cx="2238107" cy="1335625"/>
              <a:chOff x="5525704" y="2835819"/>
              <a:chExt cx="2238107" cy="1335625"/>
            </a:xfrm>
          </p:grpSpPr>
          <p:sp>
            <p:nvSpPr>
              <p:cNvPr id="55" name="Freeform: Shape 10">
                <a:extLst>
                  <a:ext uri="{FF2B5EF4-FFF2-40B4-BE49-F238E27FC236}">
                    <a16:creationId xmlns="" xmlns:a16="http://schemas.microsoft.com/office/drawing/2014/main" id="{8E01DCB7-AD9E-40A1-9776-E4416ED99C13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1">
                <a:extLst>
                  <a:ext uri="{FF2B5EF4-FFF2-40B4-BE49-F238E27FC236}">
                    <a16:creationId xmlns="" xmlns:a16="http://schemas.microsoft.com/office/drawing/2014/main" id="{9AC90D1C-B0F2-4E5E-B667-E4B1C10C1D55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2">
              <a:extLst>
                <a:ext uri="{FF2B5EF4-FFF2-40B4-BE49-F238E27FC236}">
                  <a16:creationId xmlns="" xmlns:a16="http://schemas.microsoft.com/office/drawing/2014/main" id="{E270EA7F-4885-412D-9E13-96CC8060216F}"/>
                </a:ext>
              </a:extLst>
            </p:cNvPr>
            <p:cNvSpPr/>
            <p:nvPr/>
          </p:nvSpPr>
          <p:spPr>
            <a:xfrm>
              <a:off x="4759854" y="3648825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3">
              <a:extLst>
                <a:ext uri="{FF2B5EF4-FFF2-40B4-BE49-F238E27FC236}">
                  <a16:creationId xmlns="" xmlns:a16="http://schemas.microsoft.com/office/drawing/2014/main" id="{9E2FD2DD-BFDB-4722-B34C-6A5266AD34A3}"/>
                </a:ext>
              </a:extLst>
            </p:cNvPr>
            <p:cNvSpPr/>
            <p:nvPr/>
          </p:nvSpPr>
          <p:spPr>
            <a:xfrm>
              <a:off x="4759231" y="3698755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0" name="Group 8">
              <a:extLst>
                <a:ext uri="{FF2B5EF4-FFF2-40B4-BE49-F238E27FC236}">
                  <a16:creationId xmlns="" xmlns:a16="http://schemas.microsoft.com/office/drawing/2014/main" id="{153D7732-9ECD-4C5E-A34C-8E1EBEAC1B9D}"/>
                </a:ext>
              </a:extLst>
            </p:cNvPr>
            <p:cNvGrpSpPr/>
            <p:nvPr/>
          </p:nvGrpSpPr>
          <p:grpSpPr>
            <a:xfrm>
              <a:off x="5249479" y="2950119"/>
              <a:ext cx="2238107" cy="1335625"/>
              <a:chOff x="5525704" y="2835819"/>
              <a:chExt cx="2238107" cy="1335625"/>
            </a:xfrm>
          </p:grpSpPr>
          <p:sp>
            <p:nvSpPr>
              <p:cNvPr id="53" name="Freeform: Shape 4">
                <a:extLst>
                  <a:ext uri="{FF2B5EF4-FFF2-40B4-BE49-F238E27FC236}">
                    <a16:creationId xmlns="" xmlns:a16="http://schemas.microsoft.com/office/drawing/2014/main" id="{3FB39EED-0369-4614-A0F1-7079DD0C3D05}"/>
                  </a:ext>
                </a:extLst>
              </p:cNvPr>
              <p:cNvSpPr/>
              <p:nvPr/>
            </p:nvSpPr>
            <p:spPr>
              <a:xfrm>
                <a:off x="5526328" y="2835819"/>
                <a:ext cx="2237483" cy="1332504"/>
              </a:xfrm>
              <a:custGeom>
                <a:avLst/>
                <a:gdLst>
                  <a:gd name="connsiteX0" fmla="*/ 4647204 w 4643235"/>
                  <a:gd name="connsiteY0" fmla="*/ 1328211 h 2765218"/>
                  <a:gd name="connsiteX1" fmla="*/ 4645909 w 4643235"/>
                  <a:gd name="connsiteY1" fmla="*/ 1299070 h 2765218"/>
                  <a:gd name="connsiteX2" fmla="*/ 4646556 w 4643235"/>
                  <a:gd name="connsiteY2" fmla="*/ 638526 h 2765218"/>
                  <a:gd name="connsiteX3" fmla="*/ 4624538 w 4643235"/>
                  <a:gd name="connsiteY3" fmla="*/ 605499 h 2765218"/>
                  <a:gd name="connsiteX4" fmla="*/ 4217203 w 4643235"/>
                  <a:gd name="connsiteY4" fmla="*/ 433887 h 2765218"/>
                  <a:gd name="connsiteX5" fmla="*/ 4215908 w 4643235"/>
                  <a:gd name="connsiteY5" fmla="*/ 380784 h 2765218"/>
                  <a:gd name="connsiteX6" fmla="*/ 4215908 w 4643235"/>
                  <a:gd name="connsiteY6" fmla="*/ 380784 h 2765218"/>
                  <a:gd name="connsiteX7" fmla="*/ 4215908 w 4643235"/>
                  <a:gd name="connsiteY7" fmla="*/ 380784 h 2765218"/>
                  <a:gd name="connsiteX8" fmla="*/ 4192594 w 4643235"/>
                  <a:gd name="connsiteY8" fmla="*/ 340633 h 2765218"/>
                  <a:gd name="connsiteX9" fmla="*/ 4148558 w 4643235"/>
                  <a:gd name="connsiteY9" fmla="*/ 321853 h 2765218"/>
                  <a:gd name="connsiteX10" fmla="*/ 3925139 w 4643235"/>
                  <a:gd name="connsiteY10" fmla="*/ 290121 h 2765218"/>
                  <a:gd name="connsiteX11" fmla="*/ 3832533 w 4643235"/>
                  <a:gd name="connsiteY11" fmla="*/ 271341 h 2765218"/>
                  <a:gd name="connsiteX12" fmla="*/ 3558601 w 4643235"/>
                  <a:gd name="connsiteY12" fmla="*/ 154775 h 2765218"/>
                  <a:gd name="connsiteX13" fmla="*/ 3557306 w 4643235"/>
                  <a:gd name="connsiteY13" fmla="*/ 91958 h 2765218"/>
                  <a:gd name="connsiteX14" fmla="*/ 3531402 w 4643235"/>
                  <a:gd name="connsiteY14" fmla="*/ 50512 h 2765218"/>
                  <a:gd name="connsiteX15" fmla="*/ 3445921 w 4643235"/>
                  <a:gd name="connsiteY15" fmla="*/ 21371 h 2765218"/>
                  <a:gd name="connsiteX16" fmla="*/ 3301507 w 4643235"/>
                  <a:gd name="connsiteY16" fmla="*/ 0 h 2765218"/>
                  <a:gd name="connsiteX17" fmla="*/ 3140904 w 4643235"/>
                  <a:gd name="connsiteY17" fmla="*/ 0 h 2765218"/>
                  <a:gd name="connsiteX18" fmla="*/ 3109820 w 4643235"/>
                  <a:gd name="connsiteY18" fmla="*/ 4533 h 2765218"/>
                  <a:gd name="connsiteX19" fmla="*/ 2916190 w 4643235"/>
                  <a:gd name="connsiteY19" fmla="*/ 47274 h 2765218"/>
                  <a:gd name="connsiteX20" fmla="*/ 2887696 w 4643235"/>
                  <a:gd name="connsiteY20" fmla="*/ 100377 h 2765218"/>
                  <a:gd name="connsiteX21" fmla="*/ 2887696 w 4643235"/>
                  <a:gd name="connsiteY21" fmla="*/ 100377 h 2765218"/>
                  <a:gd name="connsiteX22" fmla="*/ 2887696 w 4643235"/>
                  <a:gd name="connsiteY22" fmla="*/ 100377 h 2765218"/>
                  <a:gd name="connsiteX23" fmla="*/ 2882515 w 4643235"/>
                  <a:gd name="connsiteY23" fmla="*/ 169022 h 2765218"/>
                  <a:gd name="connsiteX24" fmla="*/ 2620241 w 4643235"/>
                  <a:gd name="connsiteY24" fmla="*/ 248028 h 2765218"/>
                  <a:gd name="connsiteX25" fmla="*/ 2578795 w 4643235"/>
                  <a:gd name="connsiteY25" fmla="*/ 251913 h 2765218"/>
                  <a:gd name="connsiteX26" fmla="*/ 2209020 w 4643235"/>
                  <a:gd name="connsiteY26" fmla="*/ 251913 h 2765218"/>
                  <a:gd name="connsiteX27" fmla="*/ 2084034 w 4643235"/>
                  <a:gd name="connsiteY27" fmla="*/ 287531 h 2765218"/>
                  <a:gd name="connsiteX28" fmla="*/ 2059426 w 4643235"/>
                  <a:gd name="connsiteY28" fmla="*/ 337396 h 2765218"/>
                  <a:gd name="connsiteX29" fmla="*/ 2052950 w 4643235"/>
                  <a:gd name="connsiteY29" fmla="*/ 422230 h 2765218"/>
                  <a:gd name="connsiteX30" fmla="*/ 1830826 w 4643235"/>
                  <a:gd name="connsiteY30" fmla="*/ 488932 h 2765218"/>
                  <a:gd name="connsiteX31" fmla="*/ 1763476 w 4643235"/>
                  <a:gd name="connsiteY31" fmla="*/ 493465 h 2765218"/>
                  <a:gd name="connsiteX32" fmla="*/ 1431261 w 4643235"/>
                  <a:gd name="connsiteY32" fmla="*/ 483104 h 2765218"/>
                  <a:gd name="connsiteX33" fmla="*/ 1260945 w 4643235"/>
                  <a:gd name="connsiteY33" fmla="*/ 522607 h 2765218"/>
                  <a:gd name="connsiteX34" fmla="*/ 1229213 w 4643235"/>
                  <a:gd name="connsiteY34" fmla="*/ 578300 h 2765218"/>
                  <a:gd name="connsiteX35" fmla="*/ 1223384 w 4643235"/>
                  <a:gd name="connsiteY35" fmla="*/ 675439 h 2765218"/>
                  <a:gd name="connsiteX36" fmla="*/ 1014212 w 4643235"/>
                  <a:gd name="connsiteY36" fmla="*/ 738255 h 2765218"/>
                  <a:gd name="connsiteX37" fmla="*/ 983128 w 4643235"/>
                  <a:gd name="connsiteY37" fmla="*/ 742788 h 2765218"/>
                  <a:gd name="connsiteX38" fmla="*/ 548593 w 4643235"/>
                  <a:gd name="connsiteY38" fmla="*/ 729189 h 2765218"/>
                  <a:gd name="connsiteX39" fmla="*/ 421665 w 4643235"/>
                  <a:gd name="connsiteY39" fmla="*/ 766749 h 2765218"/>
                  <a:gd name="connsiteX40" fmla="*/ 402885 w 4643235"/>
                  <a:gd name="connsiteY40" fmla="*/ 814023 h 2765218"/>
                  <a:gd name="connsiteX41" fmla="*/ 397704 w 4643235"/>
                  <a:gd name="connsiteY41" fmla="*/ 837984 h 2765218"/>
                  <a:gd name="connsiteX42" fmla="*/ 397057 w 4643235"/>
                  <a:gd name="connsiteY42" fmla="*/ 925409 h 2765218"/>
                  <a:gd name="connsiteX43" fmla="*/ 397057 w 4643235"/>
                  <a:gd name="connsiteY43" fmla="*/ 925409 h 2765218"/>
                  <a:gd name="connsiteX44" fmla="*/ 397057 w 4643235"/>
                  <a:gd name="connsiteY44" fmla="*/ 925409 h 2765218"/>
                  <a:gd name="connsiteX45" fmla="*/ 82974 w 4643235"/>
                  <a:gd name="connsiteY45" fmla="*/ 1021253 h 2765218"/>
                  <a:gd name="connsiteX46" fmla="*/ 14330 w 4643235"/>
                  <a:gd name="connsiteY46" fmla="*/ 1038090 h 2765218"/>
                  <a:gd name="connsiteX47" fmla="*/ 2673 w 4643235"/>
                  <a:gd name="connsiteY47" fmla="*/ 1058166 h 2765218"/>
                  <a:gd name="connsiteX48" fmla="*/ 1378 w 4643235"/>
                  <a:gd name="connsiteY48" fmla="*/ 2195985 h 2765218"/>
                  <a:gd name="connsiteX49" fmla="*/ 31167 w 4643235"/>
                  <a:gd name="connsiteY49" fmla="*/ 2240021 h 2765218"/>
                  <a:gd name="connsiteX50" fmla="*/ 973414 w 4643235"/>
                  <a:gd name="connsiteY50" fmla="*/ 2620158 h 2765218"/>
                  <a:gd name="connsiteX51" fmla="*/ 1325056 w 4643235"/>
                  <a:gd name="connsiteY51" fmla="*/ 2760685 h 2765218"/>
                  <a:gd name="connsiteX52" fmla="*/ 1325056 w 4643235"/>
                  <a:gd name="connsiteY52" fmla="*/ 2760685 h 2765218"/>
                  <a:gd name="connsiteX53" fmla="*/ 1325056 w 4643235"/>
                  <a:gd name="connsiteY53" fmla="*/ 2760685 h 2765218"/>
                  <a:gd name="connsiteX54" fmla="*/ 1358731 w 4643235"/>
                  <a:gd name="connsiteY54" fmla="*/ 2767161 h 2765218"/>
                  <a:gd name="connsiteX55" fmla="*/ 1839244 w 4643235"/>
                  <a:gd name="connsiteY55" fmla="*/ 2615624 h 2765218"/>
                  <a:gd name="connsiteX56" fmla="*/ 1872919 w 4643235"/>
                  <a:gd name="connsiteY56" fmla="*/ 2611739 h 2765218"/>
                  <a:gd name="connsiteX57" fmla="*/ 2403945 w 4643235"/>
                  <a:gd name="connsiteY57" fmla="*/ 2442070 h 2765218"/>
                  <a:gd name="connsiteX58" fmla="*/ 2434382 w 4643235"/>
                  <a:gd name="connsiteY58" fmla="*/ 2427175 h 2765218"/>
                  <a:gd name="connsiteX59" fmla="*/ 2921371 w 4643235"/>
                  <a:gd name="connsiteY59" fmla="*/ 2272401 h 2765218"/>
                  <a:gd name="connsiteX60" fmla="*/ 2942741 w 4643235"/>
                  <a:gd name="connsiteY60" fmla="*/ 2265925 h 2765218"/>
                  <a:gd name="connsiteX61" fmla="*/ 2956989 w 4643235"/>
                  <a:gd name="connsiteY61" fmla="*/ 2259449 h 2765218"/>
                  <a:gd name="connsiteX62" fmla="*/ 3522336 w 4643235"/>
                  <a:gd name="connsiteY62" fmla="*/ 2080066 h 2765218"/>
                  <a:gd name="connsiteX63" fmla="*/ 4617415 w 4643235"/>
                  <a:gd name="connsiteY63" fmla="*/ 1733604 h 2765218"/>
                  <a:gd name="connsiteX64" fmla="*/ 4648499 w 4643235"/>
                  <a:gd name="connsiteY64" fmla="*/ 1692158 h 2765218"/>
                  <a:gd name="connsiteX65" fmla="*/ 4647204 w 4643235"/>
                  <a:gd name="connsiteY65" fmla="*/ 1328211 h 2765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643235" h="2765218">
                    <a:moveTo>
                      <a:pt x="4647204" y="1328211"/>
                    </a:moveTo>
                    <a:cubicBezTo>
                      <a:pt x="4646556" y="1318497"/>
                      <a:pt x="4645909" y="1308784"/>
                      <a:pt x="4645909" y="1299070"/>
                    </a:cubicBezTo>
                    <a:cubicBezTo>
                      <a:pt x="4645909" y="1078888"/>
                      <a:pt x="4645261" y="858707"/>
                      <a:pt x="4646556" y="638526"/>
                    </a:cubicBezTo>
                    <a:cubicBezTo>
                      <a:pt x="4646556" y="620393"/>
                      <a:pt x="4640728" y="612622"/>
                      <a:pt x="4624538" y="605499"/>
                    </a:cubicBezTo>
                    <a:cubicBezTo>
                      <a:pt x="4488544" y="548510"/>
                      <a:pt x="4352550" y="490875"/>
                      <a:pt x="4217203" y="433887"/>
                    </a:cubicBezTo>
                    <a:cubicBezTo>
                      <a:pt x="4216555" y="416402"/>
                      <a:pt x="4216555" y="398269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15908" y="380784"/>
                      <a:pt x="4215908" y="380784"/>
                      <a:pt x="4215908" y="380784"/>
                    </a:cubicBezTo>
                    <a:cubicBezTo>
                      <a:pt x="4220441" y="360061"/>
                      <a:pt x="4207489" y="349052"/>
                      <a:pt x="4192594" y="340633"/>
                    </a:cubicBezTo>
                    <a:cubicBezTo>
                      <a:pt x="4178995" y="332862"/>
                      <a:pt x="4164100" y="326386"/>
                      <a:pt x="4148558" y="321853"/>
                    </a:cubicBezTo>
                    <a:cubicBezTo>
                      <a:pt x="4076028" y="299188"/>
                      <a:pt x="4000907" y="291416"/>
                      <a:pt x="3925139" y="290121"/>
                    </a:cubicBezTo>
                    <a:cubicBezTo>
                      <a:pt x="3892759" y="289474"/>
                      <a:pt x="3862322" y="284293"/>
                      <a:pt x="3832533" y="271341"/>
                    </a:cubicBezTo>
                    <a:cubicBezTo>
                      <a:pt x="3741870" y="231190"/>
                      <a:pt x="3649912" y="193630"/>
                      <a:pt x="3558601" y="154775"/>
                    </a:cubicBezTo>
                    <a:cubicBezTo>
                      <a:pt x="3557954" y="134052"/>
                      <a:pt x="3557306" y="112681"/>
                      <a:pt x="3557306" y="91958"/>
                    </a:cubicBezTo>
                    <a:cubicBezTo>
                      <a:pt x="3562487" y="69292"/>
                      <a:pt x="3546945" y="58931"/>
                      <a:pt x="3531402" y="50512"/>
                    </a:cubicBezTo>
                    <a:cubicBezTo>
                      <a:pt x="3504851" y="36265"/>
                      <a:pt x="3475062" y="28494"/>
                      <a:pt x="3445921" y="21371"/>
                    </a:cubicBezTo>
                    <a:cubicBezTo>
                      <a:pt x="3397999" y="9714"/>
                      <a:pt x="3349429" y="9066"/>
                      <a:pt x="3301507" y="0"/>
                    </a:cubicBezTo>
                    <a:cubicBezTo>
                      <a:pt x="3247757" y="0"/>
                      <a:pt x="3194655" y="0"/>
                      <a:pt x="3140904" y="0"/>
                    </a:cubicBezTo>
                    <a:cubicBezTo>
                      <a:pt x="3131191" y="7124"/>
                      <a:pt x="3120181" y="3886"/>
                      <a:pt x="3109820" y="4533"/>
                    </a:cubicBezTo>
                    <a:cubicBezTo>
                      <a:pt x="3043766" y="11657"/>
                      <a:pt x="2977711" y="18780"/>
                      <a:pt x="2916190" y="47274"/>
                    </a:cubicBezTo>
                    <a:cubicBezTo>
                      <a:pt x="2893524" y="57636"/>
                      <a:pt x="2876687" y="71235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87696" y="100377"/>
                      <a:pt x="2887696" y="100377"/>
                      <a:pt x="2887696" y="100377"/>
                    </a:cubicBezTo>
                    <a:cubicBezTo>
                      <a:pt x="2878630" y="123042"/>
                      <a:pt x="2887048" y="146356"/>
                      <a:pt x="2882515" y="169022"/>
                    </a:cubicBezTo>
                    <a:cubicBezTo>
                      <a:pt x="2795091" y="195573"/>
                      <a:pt x="2707666" y="221476"/>
                      <a:pt x="2620241" y="248028"/>
                    </a:cubicBezTo>
                    <a:cubicBezTo>
                      <a:pt x="2606641" y="252561"/>
                      <a:pt x="2593042" y="253856"/>
                      <a:pt x="2578795" y="251913"/>
                    </a:cubicBezTo>
                    <a:cubicBezTo>
                      <a:pt x="2455752" y="234428"/>
                      <a:pt x="2332062" y="233781"/>
                      <a:pt x="2209020" y="251913"/>
                    </a:cubicBezTo>
                    <a:cubicBezTo>
                      <a:pt x="2165631" y="258389"/>
                      <a:pt x="2123537" y="267456"/>
                      <a:pt x="2084034" y="287531"/>
                    </a:cubicBezTo>
                    <a:cubicBezTo>
                      <a:pt x="2063959" y="297892"/>
                      <a:pt x="2047769" y="311492"/>
                      <a:pt x="2059426" y="337396"/>
                    </a:cubicBezTo>
                    <a:cubicBezTo>
                      <a:pt x="2047122" y="364594"/>
                      <a:pt x="2058130" y="394384"/>
                      <a:pt x="2052950" y="422230"/>
                    </a:cubicBezTo>
                    <a:cubicBezTo>
                      <a:pt x="1979124" y="444248"/>
                      <a:pt x="1904651" y="465619"/>
                      <a:pt x="1830826" y="488932"/>
                    </a:cubicBezTo>
                    <a:cubicBezTo>
                      <a:pt x="1808160" y="496056"/>
                      <a:pt x="1786789" y="497998"/>
                      <a:pt x="1763476" y="493465"/>
                    </a:cubicBezTo>
                    <a:cubicBezTo>
                      <a:pt x="1653385" y="473390"/>
                      <a:pt x="1542000" y="472095"/>
                      <a:pt x="1431261" y="483104"/>
                    </a:cubicBezTo>
                    <a:cubicBezTo>
                      <a:pt x="1372978" y="488932"/>
                      <a:pt x="1314695" y="497351"/>
                      <a:pt x="1260945" y="522607"/>
                    </a:cubicBezTo>
                    <a:cubicBezTo>
                      <a:pt x="1236336" y="533616"/>
                      <a:pt x="1220794" y="549158"/>
                      <a:pt x="1229213" y="578300"/>
                    </a:cubicBezTo>
                    <a:cubicBezTo>
                      <a:pt x="1218851" y="610032"/>
                      <a:pt x="1230508" y="643059"/>
                      <a:pt x="1223384" y="675439"/>
                    </a:cubicBezTo>
                    <a:cubicBezTo>
                      <a:pt x="1154092" y="696162"/>
                      <a:pt x="1084152" y="717532"/>
                      <a:pt x="1014212" y="738255"/>
                    </a:cubicBezTo>
                    <a:cubicBezTo>
                      <a:pt x="1004498" y="740845"/>
                      <a:pt x="995432" y="746026"/>
                      <a:pt x="983128" y="742788"/>
                    </a:cubicBezTo>
                    <a:cubicBezTo>
                      <a:pt x="839362" y="708466"/>
                      <a:pt x="693654" y="709761"/>
                      <a:pt x="548593" y="729189"/>
                    </a:cubicBezTo>
                    <a:cubicBezTo>
                      <a:pt x="504557" y="735017"/>
                      <a:pt x="461168" y="744731"/>
                      <a:pt x="421665" y="766749"/>
                    </a:cubicBezTo>
                    <a:cubicBezTo>
                      <a:pt x="402885" y="777111"/>
                      <a:pt x="389933" y="790710"/>
                      <a:pt x="402885" y="814023"/>
                    </a:cubicBezTo>
                    <a:cubicBezTo>
                      <a:pt x="393171" y="820499"/>
                      <a:pt x="397704" y="830213"/>
                      <a:pt x="397704" y="837984"/>
                    </a:cubicBezTo>
                    <a:cubicBezTo>
                      <a:pt x="397057" y="867126"/>
                      <a:pt x="397057" y="896268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397057" y="925409"/>
                      <a:pt x="397057" y="925409"/>
                      <a:pt x="397057" y="925409"/>
                    </a:cubicBezTo>
                    <a:cubicBezTo>
                      <a:pt x="292147" y="957789"/>
                      <a:pt x="187884" y="990168"/>
                      <a:pt x="82974" y="1021253"/>
                    </a:cubicBezTo>
                    <a:cubicBezTo>
                      <a:pt x="60309" y="1027729"/>
                      <a:pt x="38938" y="1040033"/>
                      <a:pt x="14330" y="1038090"/>
                    </a:cubicBezTo>
                    <a:cubicBezTo>
                      <a:pt x="-8336" y="1033557"/>
                      <a:pt x="2673" y="1052337"/>
                      <a:pt x="2673" y="1058166"/>
                    </a:cubicBezTo>
                    <a:cubicBezTo>
                      <a:pt x="2025" y="1437655"/>
                      <a:pt x="2025" y="1816496"/>
                      <a:pt x="1378" y="2195985"/>
                    </a:cubicBezTo>
                    <a:cubicBezTo>
                      <a:pt x="1378" y="2220593"/>
                      <a:pt x="9149" y="2230955"/>
                      <a:pt x="31167" y="2240021"/>
                    </a:cubicBezTo>
                    <a:cubicBezTo>
                      <a:pt x="345249" y="2366301"/>
                      <a:pt x="659332" y="2493230"/>
                      <a:pt x="973414" y="2620158"/>
                    </a:cubicBezTo>
                    <a:cubicBezTo>
                      <a:pt x="1090628" y="2667432"/>
                      <a:pt x="1207842" y="2714058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25056" y="2760685"/>
                      <a:pt x="1325056" y="2760685"/>
                      <a:pt x="1325056" y="2760685"/>
                    </a:cubicBezTo>
                    <a:cubicBezTo>
                      <a:pt x="1333475" y="2776875"/>
                      <a:pt x="1345779" y="2771046"/>
                      <a:pt x="1358731" y="2767161"/>
                    </a:cubicBezTo>
                    <a:cubicBezTo>
                      <a:pt x="1518686" y="2716649"/>
                      <a:pt x="1679289" y="2666137"/>
                      <a:pt x="1839244" y="2615624"/>
                    </a:cubicBezTo>
                    <a:cubicBezTo>
                      <a:pt x="1850901" y="2620158"/>
                      <a:pt x="1861910" y="2615624"/>
                      <a:pt x="1872919" y="2611739"/>
                    </a:cubicBezTo>
                    <a:cubicBezTo>
                      <a:pt x="2049064" y="2553456"/>
                      <a:pt x="2227152" y="2500353"/>
                      <a:pt x="2403945" y="2442070"/>
                    </a:cubicBezTo>
                    <a:cubicBezTo>
                      <a:pt x="2414954" y="2438184"/>
                      <a:pt x="2426610" y="2436889"/>
                      <a:pt x="2434382" y="2427175"/>
                    </a:cubicBezTo>
                    <a:cubicBezTo>
                      <a:pt x="2595632" y="2372777"/>
                      <a:pt x="2758178" y="2321618"/>
                      <a:pt x="2921371" y="2272401"/>
                    </a:cubicBezTo>
                    <a:cubicBezTo>
                      <a:pt x="2930437" y="2275639"/>
                      <a:pt x="2936913" y="2272401"/>
                      <a:pt x="2942741" y="2265925"/>
                    </a:cubicBezTo>
                    <a:cubicBezTo>
                      <a:pt x="2947275" y="2263982"/>
                      <a:pt x="2952455" y="2261392"/>
                      <a:pt x="2956989" y="2259449"/>
                    </a:cubicBezTo>
                    <a:cubicBezTo>
                      <a:pt x="3145438" y="2199871"/>
                      <a:pt x="3333887" y="2139644"/>
                      <a:pt x="3522336" y="2080066"/>
                    </a:cubicBezTo>
                    <a:cubicBezTo>
                      <a:pt x="3886931" y="1964147"/>
                      <a:pt x="4252173" y="1848228"/>
                      <a:pt x="4617415" y="1733604"/>
                    </a:cubicBezTo>
                    <a:cubicBezTo>
                      <a:pt x="4640728" y="1726480"/>
                      <a:pt x="4648499" y="1716767"/>
                      <a:pt x="4648499" y="1692158"/>
                    </a:cubicBezTo>
                    <a:cubicBezTo>
                      <a:pt x="4645909" y="1571058"/>
                      <a:pt x="4647204" y="1449311"/>
                      <a:pt x="4647204" y="132821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">
                <a:extLst>
                  <a:ext uri="{FF2B5EF4-FFF2-40B4-BE49-F238E27FC236}">
                    <a16:creationId xmlns="" xmlns:a16="http://schemas.microsoft.com/office/drawing/2014/main" id="{055F782C-7B13-4917-82EF-8051F8C29F84}"/>
                  </a:ext>
                </a:extLst>
              </p:cNvPr>
              <p:cNvSpPr/>
              <p:nvPr/>
            </p:nvSpPr>
            <p:spPr>
              <a:xfrm>
                <a:off x="5525704" y="2885748"/>
                <a:ext cx="2032825" cy="1285696"/>
              </a:xfrm>
              <a:custGeom>
                <a:avLst/>
                <a:gdLst>
                  <a:gd name="connsiteX0" fmla="*/ 847600 w 2032825"/>
                  <a:gd name="connsiteY0" fmla="*/ 490873 h 1285696"/>
                  <a:gd name="connsiteX1" fmla="*/ 847600 w 2032825"/>
                  <a:gd name="connsiteY1" fmla="*/ 549229 h 1285696"/>
                  <a:gd name="connsiteX2" fmla="*/ 847912 w 2032825"/>
                  <a:gd name="connsiteY2" fmla="*/ 578875 h 1285696"/>
                  <a:gd name="connsiteX3" fmla="*/ 817642 w 2032825"/>
                  <a:gd name="connsiteY3" fmla="*/ 624436 h 1285696"/>
                  <a:gd name="connsiteX4" fmla="*/ 711853 w 2032825"/>
                  <a:gd name="connsiteY4" fmla="*/ 648152 h 1285696"/>
                  <a:gd name="connsiteX5" fmla="*/ 588276 w 2032825"/>
                  <a:gd name="connsiteY5" fmla="*/ 639727 h 1285696"/>
                  <a:gd name="connsiteX6" fmla="*/ 529920 w 2032825"/>
                  <a:gd name="connsiteY6" fmla="*/ 616634 h 1285696"/>
                  <a:gd name="connsiteX7" fmla="*/ 522431 w 2032825"/>
                  <a:gd name="connsiteY7" fmla="*/ 602904 h 1285696"/>
                  <a:gd name="connsiteX8" fmla="*/ 522431 w 2032825"/>
                  <a:gd name="connsiteY8" fmla="*/ 493994 h 1285696"/>
                  <a:gd name="connsiteX9" fmla="*/ 847600 w 2032825"/>
                  <a:gd name="connsiteY9" fmla="*/ 490873 h 1285696"/>
                  <a:gd name="connsiteX10" fmla="*/ 6905 w 2032825"/>
                  <a:gd name="connsiteY10" fmla="*/ 455610 h 1285696"/>
                  <a:gd name="connsiteX11" fmla="*/ 10962 w 2032825"/>
                  <a:gd name="connsiteY11" fmla="*/ 463412 h 1285696"/>
                  <a:gd name="connsiteX12" fmla="*/ 157319 w 2032825"/>
                  <a:gd name="connsiteY12" fmla="*/ 523327 h 1285696"/>
                  <a:gd name="connsiteX13" fmla="*/ 497779 w 2032825"/>
                  <a:gd name="connsiteY13" fmla="*/ 663132 h 1285696"/>
                  <a:gd name="connsiteX14" fmla="*/ 628845 w 2032825"/>
                  <a:gd name="connsiteY14" fmla="*/ 716494 h 1285696"/>
                  <a:gd name="connsiteX15" fmla="*/ 641640 w 2032825"/>
                  <a:gd name="connsiteY15" fmla="*/ 733969 h 1285696"/>
                  <a:gd name="connsiteX16" fmla="*/ 641328 w 2032825"/>
                  <a:gd name="connsiteY16" fmla="*/ 1272277 h 1285696"/>
                  <a:gd name="connsiteX17" fmla="*/ 638519 w 2032825"/>
                  <a:gd name="connsiteY17" fmla="*/ 1285696 h 1285696"/>
                  <a:gd name="connsiteX18" fmla="*/ 469070 w 2032825"/>
                  <a:gd name="connsiteY18" fmla="*/ 1217978 h 1285696"/>
                  <a:gd name="connsiteX19" fmla="*/ 15019 w 2032825"/>
                  <a:gd name="connsiteY19" fmla="*/ 1034798 h 1285696"/>
                  <a:gd name="connsiteX20" fmla="*/ 664 w 2032825"/>
                  <a:gd name="connsiteY20" fmla="*/ 1013577 h 1285696"/>
                  <a:gd name="connsiteX21" fmla="*/ 1288 w 2032825"/>
                  <a:gd name="connsiteY21" fmla="*/ 465284 h 1285696"/>
                  <a:gd name="connsiteX22" fmla="*/ 6905 w 2032825"/>
                  <a:gd name="connsiteY22" fmla="*/ 455610 h 1285696"/>
                  <a:gd name="connsiteX23" fmla="*/ 1253280 w 2032825"/>
                  <a:gd name="connsiteY23" fmla="*/ 374474 h 1285696"/>
                  <a:gd name="connsiteX24" fmla="*/ 1253280 w 2032825"/>
                  <a:gd name="connsiteY24" fmla="*/ 481199 h 1285696"/>
                  <a:gd name="connsiteX25" fmla="*/ 1242982 w 2032825"/>
                  <a:gd name="connsiteY25" fmla="*/ 494930 h 1285696"/>
                  <a:gd name="connsiteX26" fmla="*/ 1157789 w 2032825"/>
                  <a:gd name="connsiteY26" fmla="*/ 525200 h 1285696"/>
                  <a:gd name="connsiteX27" fmla="*/ 990836 w 2032825"/>
                  <a:gd name="connsiteY27" fmla="*/ 520207 h 1285696"/>
                  <a:gd name="connsiteX28" fmla="*/ 934353 w 2032825"/>
                  <a:gd name="connsiteY28" fmla="*/ 496178 h 1285696"/>
                  <a:gd name="connsiteX29" fmla="*/ 927799 w 2032825"/>
                  <a:gd name="connsiteY29" fmla="*/ 483384 h 1285696"/>
                  <a:gd name="connsiteX30" fmla="*/ 927799 w 2032825"/>
                  <a:gd name="connsiteY30" fmla="*/ 385396 h 1285696"/>
                  <a:gd name="connsiteX31" fmla="*/ 935601 w 2032825"/>
                  <a:gd name="connsiteY31" fmla="*/ 378218 h 1285696"/>
                  <a:gd name="connsiteX32" fmla="*/ 1014864 w 2032825"/>
                  <a:gd name="connsiteY32" fmla="*/ 401311 h 1285696"/>
                  <a:gd name="connsiteX33" fmla="*/ 1094128 w 2032825"/>
                  <a:gd name="connsiteY33" fmla="*/ 406304 h 1285696"/>
                  <a:gd name="connsiteX34" fmla="*/ 1230500 w 2032825"/>
                  <a:gd name="connsiteY34" fmla="*/ 386644 h 1285696"/>
                  <a:gd name="connsiteX35" fmla="*/ 1253280 w 2032825"/>
                  <a:gd name="connsiteY35" fmla="*/ 374474 h 1285696"/>
                  <a:gd name="connsiteX36" fmla="*/ 517439 w 2032825"/>
                  <a:gd name="connsiteY36" fmla="*/ 344828 h 1285696"/>
                  <a:gd name="connsiteX37" fmla="*/ 517439 w 2032825"/>
                  <a:gd name="connsiteY37" fmla="*/ 420035 h 1285696"/>
                  <a:gd name="connsiteX38" fmla="*/ 517439 w 2032825"/>
                  <a:gd name="connsiteY38" fmla="*/ 434077 h 1285696"/>
                  <a:gd name="connsiteX39" fmla="*/ 489041 w 2032825"/>
                  <a:gd name="connsiteY39" fmla="*/ 477767 h 1285696"/>
                  <a:gd name="connsiteX40" fmla="*/ 377011 w 2032825"/>
                  <a:gd name="connsiteY40" fmla="*/ 502420 h 1285696"/>
                  <a:gd name="connsiteX41" fmla="*/ 242200 w 2032825"/>
                  <a:gd name="connsiteY41" fmla="*/ 489937 h 1285696"/>
                  <a:gd name="connsiteX42" fmla="*/ 234711 w 2032825"/>
                  <a:gd name="connsiteY42" fmla="*/ 487753 h 1285696"/>
                  <a:gd name="connsiteX43" fmla="*/ 191646 w 2032825"/>
                  <a:gd name="connsiteY43" fmla="*/ 425964 h 1285696"/>
                  <a:gd name="connsiteX44" fmla="*/ 191334 w 2032825"/>
                  <a:gd name="connsiteY44" fmla="*/ 401623 h 1285696"/>
                  <a:gd name="connsiteX45" fmla="*/ 191646 w 2032825"/>
                  <a:gd name="connsiteY45" fmla="*/ 359495 h 1285696"/>
                  <a:gd name="connsiteX46" fmla="*/ 194455 w 2032825"/>
                  <a:gd name="connsiteY46" fmla="*/ 347636 h 1285696"/>
                  <a:gd name="connsiteX47" fmla="*/ 271222 w 2032825"/>
                  <a:gd name="connsiteY47" fmla="*/ 373225 h 1285696"/>
                  <a:gd name="connsiteX48" fmla="*/ 378883 w 2032825"/>
                  <a:gd name="connsiteY48" fmla="*/ 378530 h 1285696"/>
                  <a:gd name="connsiteX49" fmla="*/ 482488 w 2032825"/>
                  <a:gd name="connsiteY49" fmla="*/ 363239 h 1285696"/>
                  <a:gd name="connsiteX50" fmla="*/ 517439 w 2032825"/>
                  <a:gd name="connsiteY50" fmla="*/ 344828 h 1285696"/>
                  <a:gd name="connsiteX51" fmla="*/ 1650536 w 2032825"/>
                  <a:gd name="connsiteY51" fmla="*/ 252458 h 1285696"/>
                  <a:gd name="connsiteX52" fmla="*/ 1650536 w 2032825"/>
                  <a:gd name="connsiteY52" fmla="*/ 356999 h 1285696"/>
                  <a:gd name="connsiteX53" fmla="*/ 1634932 w 2032825"/>
                  <a:gd name="connsiteY53" fmla="*/ 378844 h 1285696"/>
                  <a:gd name="connsiteX54" fmla="*/ 1554421 w 2032825"/>
                  <a:gd name="connsiteY54" fmla="*/ 406929 h 1285696"/>
                  <a:gd name="connsiteX55" fmla="*/ 1458305 w 2032825"/>
                  <a:gd name="connsiteY55" fmla="*/ 412234 h 1285696"/>
                  <a:gd name="connsiteX56" fmla="*/ 1342843 w 2032825"/>
                  <a:gd name="connsiteY56" fmla="*/ 386333 h 1285696"/>
                  <a:gd name="connsiteX57" fmla="*/ 1324743 w 2032825"/>
                  <a:gd name="connsiteY57" fmla="*/ 357623 h 1285696"/>
                  <a:gd name="connsiteX58" fmla="*/ 1325055 w 2032825"/>
                  <a:gd name="connsiteY58" fmla="*/ 267437 h 1285696"/>
                  <a:gd name="connsiteX59" fmla="*/ 1334729 w 2032825"/>
                  <a:gd name="connsiteY59" fmla="*/ 261820 h 1285696"/>
                  <a:gd name="connsiteX60" fmla="*/ 1408376 w 2032825"/>
                  <a:gd name="connsiteY60" fmla="*/ 282728 h 1285696"/>
                  <a:gd name="connsiteX61" fmla="*/ 1505739 w 2032825"/>
                  <a:gd name="connsiteY61" fmla="*/ 288033 h 1285696"/>
                  <a:gd name="connsiteX62" fmla="*/ 1628067 w 2032825"/>
                  <a:gd name="connsiteY62" fmla="*/ 268061 h 1285696"/>
                  <a:gd name="connsiteX63" fmla="*/ 1650536 w 2032825"/>
                  <a:gd name="connsiteY63" fmla="*/ 252458 h 1285696"/>
                  <a:gd name="connsiteX64" fmla="*/ 917190 w 2032825"/>
                  <a:gd name="connsiteY64" fmla="*/ 228429 h 1285696"/>
                  <a:gd name="connsiteX65" fmla="*/ 916566 w 2032825"/>
                  <a:gd name="connsiteY65" fmla="*/ 337651 h 1285696"/>
                  <a:gd name="connsiteX66" fmla="*/ 889417 w 2032825"/>
                  <a:gd name="connsiteY66" fmla="*/ 362616 h 1285696"/>
                  <a:gd name="connsiteX67" fmla="*/ 787996 w 2032825"/>
                  <a:gd name="connsiteY67" fmla="*/ 387269 h 1285696"/>
                  <a:gd name="connsiteX68" fmla="*/ 702179 w 2032825"/>
                  <a:gd name="connsiteY68" fmla="*/ 386645 h 1285696"/>
                  <a:gd name="connsiteX69" fmla="*/ 601695 w 2032825"/>
                  <a:gd name="connsiteY69" fmla="*/ 357935 h 1285696"/>
                  <a:gd name="connsiteX70" fmla="*/ 589525 w 2032825"/>
                  <a:gd name="connsiteY70" fmla="*/ 336403 h 1285696"/>
                  <a:gd name="connsiteX71" fmla="*/ 589837 w 2032825"/>
                  <a:gd name="connsiteY71" fmla="*/ 280856 h 1285696"/>
                  <a:gd name="connsiteX72" fmla="*/ 592646 w 2032825"/>
                  <a:gd name="connsiteY72" fmla="*/ 234046 h 1285696"/>
                  <a:gd name="connsiteX73" fmla="*/ 717782 w 2032825"/>
                  <a:gd name="connsiteY73" fmla="*/ 262443 h 1285696"/>
                  <a:gd name="connsiteX74" fmla="*/ 797670 w 2032825"/>
                  <a:gd name="connsiteY74" fmla="*/ 262443 h 1285696"/>
                  <a:gd name="connsiteX75" fmla="*/ 890665 w 2032825"/>
                  <a:gd name="connsiteY75" fmla="*/ 245904 h 1285696"/>
                  <a:gd name="connsiteX76" fmla="*/ 917190 w 2032825"/>
                  <a:gd name="connsiteY76" fmla="*/ 228429 h 1285696"/>
                  <a:gd name="connsiteX77" fmla="*/ 2032187 w 2032825"/>
                  <a:gd name="connsiteY77" fmla="*/ 138243 h 1285696"/>
                  <a:gd name="connsiteX78" fmla="*/ 2032811 w 2032825"/>
                  <a:gd name="connsiteY78" fmla="*/ 164456 h 1285696"/>
                  <a:gd name="connsiteX79" fmla="*/ 2032811 w 2032825"/>
                  <a:gd name="connsiteY79" fmla="*/ 237791 h 1285696"/>
                  <a:gd name="connsiteX80" fmla="*/ 2019080 w 2032825"/>
                  <a:gd name="connsiteY80" fmla="*/ 263068 h 1285696"/>
                  <a:gd name="connsiteX81" fmla="*/ 1927334 w 2032825"/>
                  <a:gd name="connsiteY81" fmla="*/ 293338 h 1285696"/>
                  <a:gd name="connsiteX82" fmla="*/ 1858368 w 2032825"/>
                  <a:gd name="connsiteY82" fmla="*/ 298332 h 1285696"/>
                  <a:gd name="connsiteX83" fmla="*/ 1741345 w 2032825"/>
                  <a:gd name="connsiteY83" fmla="*/ 278359 h 1285696"/>
                  <a:gd name="connsiteX84" fmla="*/ 1734168 w 2032825"/>
                  <a:gd name="connsiteY84" fmla="*/ 275551 h 1285696"/>
                  <a:gd name="connsiteX85" fmla="*/ 1706707 w 2032825"/>
                  <a:gd name="connsiteY85" fmla="*/ 234358 h 1285696"/>
                  <a:gd name="connsiteX86" fmla="*/ 1707331 w 2032825"/>
                  <a:gd name="connsiteY86" fmla="*/ 140427 h 1285696"/>
                  <a:gd name="connsiteX87" fmla="*/ 1778481 w 2032825"/>
                  <a:gd name="connsiteY87" fmla="*/ 165704 h 1285696"/>
                  <a:gd name="connsiteX88" fmla="*/ 1923278 w 2032825"/>
                  <a:gd name="connsiteY88" fmla="*/ 169761 h 1285696"/>
                  <a:gd name="connsiteX89" fmla="*/ 1992867 w 2032825"/>
                  <a:gd name="connsiteY89" fmla="*/ 158527 h 1285696"/>
                  <a:gd name="connsiteX90" fmla="*/ 2032187 w 2032825"/>
                  <a:gd name="connsiteY90" fmla="*/ 138243 h 1285696"/>
                  <a:gd name="connsiteX91" fmla="*/ 1312885 w 2032825"/>
                  <a:gd name="connsiteY91" fmla="*/ 117335 h 1285696"/>
                  <a:gd name="connsiteX92" fmla="*/ 1315069 w 2032825"/>
                  <a:gd name="connsiteY92" fmla="*/ 126697 h 1285696"/>
                  <a:gd name="connsiteX93" fmla="*/ 1315381 w 2032825"/>
                  <a:gd name="connsiteY93" fmla="*/ 214386 h 1285696"/>
                  <a:gd name="connsiteX94" fmla="*/ 1301650 w 2032825"/>
                  <a:gd name="connsiteY94" fmla="*/ 239975 h 1285696"/>
                  <a:gd name="connsiteX95" fmla="*/ 1222387 w 2032825"/>
                  <a:gd name="connsiteY95" fmla="*/ 268061 h 1285696"/>
                  <a:gd name="connsiteX96" fmla="*/ 1114726 w 2032825"/>
                  <a:gd name="connsiteY96" fmla="*/ 272742 h 1285696"/>
                  <a:gd name="connsiteX97" fmla="*/ 1001447 w 2032825"/>
                  <a:gd name="connsiteY97" fmla="*/ 243096 h 1285696"/>
                  <a:gd name="connsiteX98" fmla="*/ 989589 w 2032825"/>
                  <a:gd name="connsiteY98" fmla="*/ 220940 h 1285696"/>
                  <a:gd name="connsiteX99" fmla="*/ 989589 w 2032825"/>
                  <a:gd name="connsiteY99" fmla="*/ 159151 h 1285696"/>
                  <a:gd name="connsiteX100" fmla="*/ 992709 w 2032825"/>
                  <a:gd name="connsiteY100" fmla="*/ 118271 h 1285696"/>
                  <a:gd name="connsiteX101" fmla="*/ 1068540 w 2032825"/>
                  <a:gd name="connsiteY101" fmla="*/ 143548 h 1285696"/>
                  <a:gd name="connsiteX102" fmla="*/ 1181507 w 2032825"/>
                  <a:gd name="connsiteY102" fmla="*/ 148853 h 1285696"/>
                  <a:gd name="connsiteX103" fmla="*/ 1295721 w 2032825"/>
                  <a:gd name="connsiteY103" fmla="*/ 128569 h 1285696"/>
                  <a:gd name="connsiteX104" fmla="*/ 1312885 w 2032825"/>
                  <a:gd name="connsiteY104" fmla="*/ 117335 h 1285696"/>
                  <a:gd name="connsiteX105" fmla="*/ 1714196 w 2032825"/>
                  <a:gd name="connsiteY105" fmla="*/ 0 h 1285696"/>
                  <a:gd name="connsiteX106" fmla="*/ 1715444 w 2032825"/>
                  <a:gd name="connsiteY106" fmla="*/ 29958 h 1285696"/>
                  <a:gd name="connsiteX107" fmla="*/ 1715444 w 2032825"/>
                  <a:gd name="connsiteY107" fmla="*/ 97051 h 1285696"/>
                  <a:gd name="connsiteX108" fmla="*/ 1700153 w 2032825"/>
                  <a:gd name="connsiteY108" fmla="*/ 125762 h 1285696"/>
                  <a:gd name="connsiteX109" fmla="*/ 1615584 w 2032825"/>
                  <a:gd name="connsiteY109" fmla="*/ 154159 h 1285696"/>
                  <a:gd name="connsiteX110" fmla="*/ 1437709 w 2032825"/>
                  <a:gd name="connsiteY110" fmla="*/ 144485 h 1285696"/>
                  <a:gd name="connsiteX111" fmla="*/ 1430219 w 2032825"/>
                  <a:gd name="connsiteY111" fmla="*/ 142301 h 1285696"/>
                  <a:gd name="connsiteX112" fmla="*/ 1389651 w 2032825"/>
                  <a:gd name="connsiteY112" fmla="*/ 83633 h 1285696"/>
                  <a:gd name="connsiteX113" fmla="*/ 1389027 w 2032825"/>
                  <a:gd name="connsiteY113" fmla="*/ 37136 h 1285696"/>
                  <a:gd name="connsiteX114" fmla="*/ 1391524 w 2032825"/>
                  <a:gd name="connsiteY114" fmla="*/ 4057 h 1285696"/>
                  <a:gd name="connsiteX115" fmla="*/ 1521341 w 2032825"/>
                  <a:gd name="connsiteY115" fmla="*/ 33079 h 1285696"/>
                  <a:gd name="connsiteX116" fmla="*/ 1655216 w 2032825"/>
                  <a:gd name="connsiteY116" fmla="*/ 25277 h 1285696"/>
                  <a:gd name="connsiteX117" fmla="*/ 1714196 w 2032825"/>
                  <a:gd name="connsiteY117" fmla="*/ 0 h 1285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2032825" h="1285696">
                    <a:moveTo>
                      <a:pt x="847600" y="490873"/>
                    </a:moveTo>
                    <a:cubicBezTo>
                      <a:pt x="847600" y="511157"/>
                      <a:pt x="847600" y="530193"/>
                      <a:pt x="847600" y="549229"/>
                    </a:cubicBezTo>
                    <a:cubicBezTo>
                      <a:pt x="847600" y="559215"/>
                      <a:pt x="846352" y="569201"/>
                      <a:pt x="847912" y="578875"/>
                    </a:cubicBezTo>
                    <a:cubicBezTo>
                      <a:pt x="852281" y="604152"/>
                      <a:pt x="837302" y="615386"/>
                      <a:pt x="817642" y="624436"/>
                    </a:cubicBezTo>
                    <a:cubicBezTo>
                      <a:pt x="783939" y="639415"/>
                      <a:pt x="748364" y="644408"/>
                      <a:pt x="711853" y="648152"/>
                    </a:cubicBezTo>
                    <a:cubicBezTo>
                      <a:pt x="670036" y="652209"/>
                      <a:pt x="628844" y="647841"/>
                      <a:pt x="588276" y="639727"/>
                    </a:cubicBezTo>
                    <a:cubicBezTo>
                      <a:pt x="567680" y="635358"/>
                      <a:pt x="547708" y="628805"/>
                      <a:pt x="529920" y="616634"/>
                    </a:cubicBezTo>
                    <a:cubicBezTo>
                      <a:pt x="524928" y="613202"/>
                      <a:pt x="522431" y="609145"/>
                      <a:pt x="522431" y="602904"/>
                    </a:cubicBezTo>
                    <a:cubicBezTo>
                      <a:pt x="522743" y="566704"/>
                      <a:pt x="522431" y="531129"/>
                      <a:pt x="522431" y="493994"/>
                    </a:cubicBezTo>
                    <a:cubicBezTo>
                      <a:pt x="610433" y="535810"/>
                      <a:pt x="788932" y="534250"/>
                      <a:pt x="847600" y="490873"/>
                    </a:cubicBezTo>
                    <a:close/>
                    <a:moveTo>
                      <a:pt x="6905" y="455610"/>
                    </a:moveTo>
                    <a:cubicBezTo>
                      <a:pt x="2536" y="460915"/>
                      <a:pt x="7529" y="462163"/>
                      <a:pt x="10962" y="463412"/>
                    </a:cubicBezTo>
                    <a:cubicBezTo>
                      <a:pt x="59644" y="483384"/>
                      <a:pt x="108638" y="503355"/>
                      <a:pt x="157319" y="523327"/>
                    </a:cubicBezTo>
                    <a:cubicBezTo>
                      <a:pt x="270910" y="569825"/>
                      <a:pt x="384189" y="616634"/>
                      <a:pt x="497779" y="663132"/>
                    </a:cubicBezTo>
                    <a:cubicBezTo>
                      <a:pt x="541468" y="680919"/>
                      <a:pt x="584844" y="699019"/>
                      <a:pt x="628845" y="716494"/>
                    </a:cubicBezTo>
                    <a:cubicBezTo>
                      <a:pt x="637583" y="719927"/>
                      <a:pt x="641640" y="723983"/>
                      <a:pt x="641640" y="733969"/>
                    </a:cubicBezTo>
                    <a:cubicBezTo>
                      <a:pt x="641328" y="913405"/>
                      <a:pt x="641328" y="1092841"/>
                      <a:pt x="641328" y="1272277"/>
                    </a:cubicBezTo>
                    <a:cubicBezTo>
                      <a:pt x="641328" y="1276958"/>
                      <a:pt x="642888" y="1281951"/>
                      <a:pt x="638519" y="1285696"/>
                    </a:cubicBezTo>
                    <a:cubicBezTo>
                      <a:pt x="582036" y="1263227"/>
                      <a:pt x="525553" y="1240758"/>
                      <a:pt x="469070" y="1217978"/>
                    </a:cubicBezTo>
                    <a:cubicBezTo>
                      <a:pt x="317719" y="1156814"/>
                      <a:pt x="166369" y="1095649"/>
                      <a:pt x="15019" y="1034798"/>
                    </a:cubicBezTo>
                    <a:cubicBezTo>
                      <a:pt x="4409" y="1030429"/>
                      <a:pt x="664" y="1025748"/>
                      <a:pt x="664" y="1013577"/>
                    </a:cubicBezTo>
                    <a:cubicBezTo>
                      <a:pt x="1288" y="830709"/>
                      <a:pt x="976" y="648152"/>
                      <a:pt x="1288" y="465284"/>
                    </a:cubicBezTo>
                    <a:cubicBezTo>
                      <a:pt x="1288" y="462475"/>
                      <a:pt x="-4017" y="453425"/>
                      <a:pt x="6905" y="455610"/>
                    </a:cubicBezTo>
                    <a:close/>
                    <a:moveTo>
                      <a:pt x="1253280" y="374474"/>
                    </a:moveTo>
                    <a:cubicBezTo>
                      <a:pt x="1253280" y="410985"/>
                      <a:pt x="1253280" y="445936"/>
                      <a:pt x="1253280" y="481199"/>
                    </a:cubicBezTo>
                    <a:cubicBezTo>
                      <a:pt x="1253280" y="488377"/>
                      <a:pt x="1247975" y="491497"/>
                      <a:pt x="1242982" y="494930"/>
                    </a:cubicBezTo>
                    <a:cubicBezTo>
                      <a:pt x="1217393" y="513030"/>
                      <a:pt x="1187747" y="520207"/>
                      <a:pt x="1157789" y="525200"/>
                    </a:cubicBezTo>
                    <a:cubicBezTo>
                      <a:pt x="1101930" y="534874"/>
                      <a:pt x="1046071" y="533002"/>
                      <a:pt x="990836" y="520207"/>
                    </a:cubicBezTo>
                    <a:cubicBezTo>
                      <a:pt x="971176" y="515526"/>
                      <a:pt x="950892" y="509909"/>
                      <a:pt x="934353" y="496178"/>
                    </a:cubicBezTo>
                    <a:cubicBezTo>
                      <a:pt x="929983" y="492434"/>
                      <a:pt x="927487" y="489313"/>
                      <a:pt x="927799" y="483384"/>
                    </a:cubicBezTo>
                    <a:cubicBezTo>
                      <a:pt x="928111" y="450617"/>
                      <a:pt x="927799" y="418162"/>
                      <a:pt x="927799" y="385396"/>
                    </a:cubicBezTo>
                    <a:cubicBezTo>
                      <a:pt x="927799" y="380403"/>
                      <a:pt x="927175" y="372601"/>
                      <a:pt x="935601" y="378218"/>
                    </a:cubicBezTo>
                    <a:cubicBezTo>
                      <a:pt x="959629" y="394134"/>
                      <a:pt x="987715" y="397566"/>
                      <a:pt x="1014864" y="401311"/>
                    </a:cubicBezTo>
                    <a:cubicBezTo>
                      <a:pt x="1041078" y="404744"/>
                      <a:pt x="1067915" y="407552"/>
                      <a:pt x="1094128" y="406304"/>
                    </a:cubicBezTo>
                    <a:cubicBezTo>
                      <a:pt x="1140001" y="404432"/>
                      <a:pt x="1186499" y="403495"/>
                      <a:pt x="1230500" y="386644"/>
                    </a:cubicBezTo>
                    <a:cubicBezTo>
                      <a:pt x="1238301" y="383836"/>
                      <a:pt x="1245166" y="379467"/>
                      <a:pt x="1253280" y="374474"/>
                    </a:cubicBezTo>
                    <a:close/>
                    <a:moveTo>
                      <a:pt x="517439" y="344828"/>
                    </a:moveTo>
                    <a:cubicBezTo>
                      <a:pt x="517439" y="371353"/>
                      <a:pt x="517439" y="395694"/>
                      <a:pt x="517439" y="420035"/>
                    </a:cubicBezTo>
                    <a:cubicBezTo>
                      <a:pt x="517439" y="424715"/>
                      <a:pt x="516503" y="429709"/>
                      <a:pt x="517439" y="434077"/>
                    </a:cubicBezTo>
                    <a:cubicBezTo>
                      <a:pt x="522744" y="458419"/>
                      <a:pt x="507765" y="469341"/>
                      <a:pt x="489041" y="477767"/>
                    </a:cubicBezTo>
                    <a:cubicBezTo>
                      <a:pt x="453466" y="493994"/>
                      <a:pt x="415707" y="501171"/>
                      <a:pt x="377011" y="502420"/>
                    </a:cubicBezTo>
                    <a:cubicBezTo>
                      <a:pt x="331450" y="503980"/>
                      <a:pt x="286201" y="503356"/>
                      <a:pt x="242200" y="489937"/>
                    </a:cubicBezTo>
                    <a:cubicBezTo>
                      <a:pt x="239704" y="489313"/>
                      <a:pt x="237207" y="488689"/>
                      <a:pt x="234711" y="487753"/>
                    </a:cubicBezTo>
                    <a:cubicBezTo>
                      <a:pt x="191646" y="471525"/>
                      <a:pt x="191958" y="471525"/>
                      <a:pt x="191646" y="425964"/>
                    </a:cubicBezTo>
                    <a:cubicBezTo>
                      <a:pt x="191646" y="417850"/>
                      <a:pt x="191334" y="409737"/>
                      <a:pt x="191334" y="401623"/>
                    </a:cubicBezTo>
                    <a:cubicBezTo>
                      <a:pt x="191334" y="387580"/>
                      <a:pt x="191334" y="373537"/>
                      <a:pt x="191646" y="359495"/>
                    </a:cubicBezTo>
                    <a:cubicBezTo>
                      <a:pt x="191958" y="355438"/>
                      <a:pt x="189774" y="350445"/>
                      <a:pt x="194455" y="347636"/>
                    </a:cubicBezTo>
                    <a:cubicBezTo>
                      <a:pt x="216923" y="365424"/>
                      <a:pt x="244385" y="369481"/>
                      <a:pt x="271222" y="373225"/>
                    </a:cubicBezTo>
                    <a:cubicBezTo>
                      <a:pt x="306797" y="378218"/>
                      <a:pt x="342996" y="380715"/>
                      <a:pt x="378883" y="378530"/>
                    </a:cubicBezTo>
                    <a:cubicBezTo>
                      <a:pt x="413834" y="376346"/>
                      <a:pt x="448785" y="374474"/>
                      <a:pt x="482488" y="363239"/>
                    </a:cubicBezTo>
                    <a:cubicBezTo>
                      <a:pt x="494346" y="359495"/>
                      <a:pt x="505893" y="355126"/>
                      <a:pt x="517439" y="344828"/>
                    </a:cubicBezTo>
                    <a:close/>
                    <a:moveTo>
                      <a:pt x="1650536" y="252458"/>
                    </a:moveTo>
                    <a:cubicBezTo>
                      <a:pt x="1650536" y="288969"/>
                      <a:pt x="1650224" y="322984"/>
                      <a:pt x="1650536" y="356999"/>
                    </a:cubicBezTo>
                    <a:cubicBezTo>
                      <a:pt x="1650536" y="368545"/>
                      <a:pt x="1642422" y="373539"/>
                      <a:pt x="1634932" y="378844"/>
                    </a:cubicBezTo>
                    <a:cubicBezTo>
                      <a:pt x="1610904" y="395695"/>
                      <a:pt x="1582818" y="401936"/>
                      <a:pt x="1554421" y="406929"/>
                    </a:cubicBezTo>
                    <a:cubicBezTo>
                      <a:pt x="1522590" y="412547"/>
                      <a:pt x="1490448" y="413795"/>
                      <a:pt x="1458305" y="412234"/>
                    </a:cubicBezTo>
                    <a:cubicBezTo>
                      <a:pt x="1418361" y="410050"/>
                      <a:pt x="1379354" y="404121"/>
                      <a:pt x="1342843" y="386333"/>
                    </a:cubicBezTo>
                    <a:cubicBezTo>
                      <a:pt x="1330672" y="380404"/>
                      <a:pt x="1324119" y="372915"/>
                      <a:pt x="1324743" y="357623"/>
                    </a:cubicBezTo>
                    <a:cubicBezTo>
                      <a:pt x="1326303" y="327665"/>
                      <a:pt x="1325367" y="297395"/>
                      <a:pt x="1325055" y="267437"/>
                    </a:cubicBezTo>
                    <a:cubicBezTo>
                      <a:pt x="1325055" y="259323"/>
                      <a:pt x="1325679" y="256202"/>
                      <a:pt x="1334729" y="261820"/>
                    </a:cubicBezTo>
                    <a:cubicBezTo>
                      <a:pt x="1357197" y="275551"/>
                      <a:pt x="1382787" y="279295"/>
                      <a:pt x="1408376" y="282728"/>
                    </a:cubicBezTo>
                    <a:cubicBezTo>
                      <a:pt x="1440518" y="287097"/>
                      <a:pt x="1473285" y="290218"/>
                      <a:pt x="1505739" y="288033"/>
                    </a:cubicBezTo>
                    <a:cubicBezTo>
                      <a:pt x="1546931" y="285224"/>
                      <a:pt x="1588435" y="283352"/>
                      <a:pt x="1628067" y="268061"/>
                    </a:cubicBezTo>
                    <a:cubicBezTo>
                      <a:pt x="1636181" y="264940"/>
                      <a:pt x="1642110" y="259011"/>
                      <a:pt x="1650536" y="252458"/>
                    </a:cubicBezTo>
                    <a:close/>
                    <a:moveTo>
                      <a:pt x="917190" y="228429"/>
                    </a:moveTo>
                    <a:cubicBezTo>
                      <a:pt x="917190" y="266813"/>
                      <a:pt x="918438" y="302388"/>
                      <a:pt x="916566" y="337651"/>
                    </a:cubicBezTo>
                    <a:cubicBezTo>
                      <a:pt x="915942" y="351694"/>
                      <a:pt x="900651" y="357311"/>
                      <a:pt x="889417" y="362616"/>
                    </a:cubicBezTo>
                    <a:cubicBezTo>
                      <a:pt x="857274" y="377595"/>
                      <a:pt x="822947" y="383837"/>
                      <a:pt x="787996" y="387269"/>
                    </a:cubicBezTo>
                    <a:cubicBezTo>
                      <a:pt x="759287" y="390078"/>
                      <a:pt x="730577" y="389454"/>
                      <a:pt x="702179" y="386645"/>
                    </a:cubicBezTo>
                    <a:cubicBezTo>
                      <a:pt x="666916" y="383212"/>
                      <a:pt x="632901" y="375723"/>
                      <a:pt x="601695" y="357935"/>
                    </a:cubicBezTo>
                    <a:cubicBezTo>
                      <a:pt x="593270" y="352942"/>
                      <a:pt x="588901" y="347013"/>
                      <a:pt x="589525" y="336403"/>
                    </a:cubicBezTo>
                    <a:cubicBezTo>
                      <a:pt x="590461" y="317991"/>
                      <a:pt x="589837" y="299579"/>
                      <a:pt x="589837" y="280856"/>
                    </a:cubicBezTo>
                    <a:cubicBezTo>
                      <a:pt x="593270" y="265252"/>
                      <a:pt x="587652" y="249337"/>
                      <a:pt x="592646" y="234046"/>
                    </a:cubicBezTo>
                    <a:cubicBezTo>
                      <a:pt x="631341" y="255890"/>
                      <a:pt x="674406" y="260571"/>
                      <a:pt x="717782" y="262443"/>
                    </a:cubicBezTo>
                    <a:cubicBezTo>
                      <a:pt x="744307" y="263380"/>
                      <a:pt x="771145" y="263692"/>
                      <a:pt x="797670" y="262443"/>
                    </a:cubicBezTo>
                    <a:cubicBezTo>
                      <a:pt x="829189" y="260884"/>
                      <a:pt x="860707" y="256203"/>
                      <a:pt x="890665" y="245904"/>
                    </a:cubicBezTo>
                    <a:cubicBezTo>
                      <a:pt x="899715" y="242784"/>
                      <a:pt x="908452" y="238103"/>
                      <a:pt x="917190" y="228429"/>
                    </a:cubicBezTo>
                    <a:close/>
                    <a:moveTo>
                      <a:pt x="2032187" y="138243"/>
                    </a:moveTo>
                    <a:cubicBezTo>
                      <a:pt x="2032499" y="147293"/>
                      <a:pt x="2032811" y="155718"/>
                      <a:pt x="2032811" y="164456"/>
                    </a:cubicBezTo>
                    <a:cubicBezTo>
                      <a:pt x="2032811" y="188797"/>
                      <a:pt x="2031875" y="213450"/>
                      <a:pt x="2032811" y="237791"/>
                    </a:cubicBezTo>
                    <a:cubicBezTo>
                      <a:pt x="2033123" y="249649"/>
                      <a:pt x="2028442" y="256827"/>
                      <a:pt x="2019080" y="263068"/>
                    </a:cubicBezTo>
                    <a:cubicBezTo>
                      <a:pt x="1991307" y="281480"/>
                      <a:pt x="1959477" y="288657"/>
                      <a:pt x="1927334" y="293338"/>
                    </a:cubicBezTo>
                    <a:cubicBezTo>
                      <a:pt x="1904554" y="296459"/>
                      <a:pt x="1881461" y="299580"/>
                      <a:pt x="1858368" y="298332"/>
                    </a:cubicBezTo>
                    <a:cubicBezTo>
                      <a:pt x="1818737" y="296147"/>
                      <a:pt x="1778793" y="293338"/>
                      <a:pt x="1741345" y="278359"/>
                    </a:cubicBezTo>
                    <a:cubicBezTo>
                      <a:pt x="1738849" y="277423"/>
                      <a:pt x="1736352" y="276799"/>
                      <a:pt x="1734168" y="275551"/>
                    </a:cubicBezTo>
                    <a:cubicBezTo>
                      <a:pt x="1716068" y="268061"/>
                      <a:pt x="1704522" y="257763"/>
                      <a:pt x="1706707" y="234358"/>
                    </a:cubicBezTo>
                    <a:cubicBezTo>
                      <a:pt x="1709515" y="204400"/>
                      <a:pt x="1707331" y="173818"/>
                      <a:pt x="1707331" y="140427"/>
                    </a:cubicBezTo>
                    <a:cubicBezTo>
                      <a:pt x="1729799" y="157279"/>
                      <a:pt x="1754140" y="162272"/>
                      <a:pt x="1778481" y="165704"/>
                    </a:cubicBezTo>
                    <a:cubicBezTo>
                      <a:pt x="1826538" y="172882"/>
                      <a:pt x="1874596" y="173818"/>
                      <a:pt x="1923278" y="169761"/>
                    </a:cubicBezTo>
                    <a:cubicBezTo>
                      <a:pt x="1946682" y="167889"/>
                      <a:pt x="1970087" y="164456"/>
                      <a:pt x="1992867" y="158527"/>
                    </a:cubicBezTo>
                    <a:cubicBezTo>
                      <a:pt x="2007534" y="154782"/>
                      <a:pt x="2021577" y="149789"/>
                      <a:pt x="2032187" y="138243"/>
                    </a:cubicBezTo>
                    <a:close/>
                    <a:moveTo>
                      <a:pt x="1312885" y="117335"/>
                    </a:moveTo>
                    <a:cubicBezTo>
                      <a:pt x="1316942" y="119831"/>
                      <a:pt x="1315069" y="123576"/>
                      <a:pt x="1315069" y="126697"/>
                    </a:cubicBezTo>
                    <a:cubicBezTo>
                      <a:pt x="1315381" y="156030"/>
                      <a:pt x="1314757" y="185364"/>
                      <a:pt x="1315381" y="214386"/>
                    </a:cubicBezTo>
                    <a:cubicBezTo>
                      <a:pt x="1315693" y="226245"/>
                      <a:pt x="1311012" y="233422"/>
                      <a:pt x="1301650" y="239975"/>
                    </a:cubicBezTo>
                    <a:cubicBezTo>
                      <a:pt x="1277622" y="256202"/>
                      <a:pt x="1250161" y="262443"/>
                      <a:pt x="1222387" y="268061"/>
                    </a:cubicBezTo>
                    <a:cubicBezTo>
                      <a:pt x="1186812" y="274926"/>
                      <a:pt x="1150613" y="274926"/>
                      <a:pt x="1114726" y="272742"/>
                    </a:cubicBezTo>
                    <a:cubicBezTo>
                      <a:pt x="1075406" y="270245"/>
                      <a:pt x="1036398" y="264316"/>
                      <a:pt x="1001447" y="243096"/>
                    </a:cubicBezTo>
                    <a:cubicBezTo>
                      <a:pt x="992709" y="237790"/>
                      <a:pt x="988965" y="231550"/>
                      <a:pt x="989589" y="220940"/>
                    </a:cubicBezTo>
                    <a:cubicBezTo>
                      <a:pt x="990213" y="200343"/>
                      <a:pt x="989589" y="179747"/>
                      <a:pt x="989589" y="159151"/>
                    </a:cubicBezTo>
                    <a:cubicBezTo>
                      <a:pt x="992085" y="145420"/>
                      <a:pt x="986780" y="131378"/>
                      <a:pt x="992709" y="118271"/>
                    </a:cubicBezTo>
                    <a:cubicBezTo>
                      <a:pt x="1015178" y="134810"/>
                      <a:pt x="1042015" y="139803"/>
                      <a:pt x="1068540" y="143548"/>
                    </a:cubicBezTo>
                    <a:cubicBezTo>
                      <a:pt x="1105988" y="149165"/>
                      <a:pt x="1143747" y="151037"/>
                      <a:pt x="1181507" y="148853"/>
                    </a:cubicBezTo>
                    <a:cubicBezTo>
                      <a:pt x="1220203" y="146669"/>
                      <a:pt x="1259210" y="143860"/>
                      <a:pt x="1295721" y="128569"/>
                    </a:cubicBezTo>
                    <a:cubicBezTo>
                      <a:pt x="1302275" y="125760"/>
                      <a:pt x="1307268" y="121703"/>
                      <a:pt x="1312885" y="117335"/>
                    </a:cubicBezTo>
                    <a:close/>
                    <a:moveTo>
                      <a:pt x="1714196" y="0"/>
                    </a:moveTo>
                    <a:cubicBezTo>
                      <a:pt x="1715132" y="9674"/>
                      <a:pt x="1715132" y="19972"/>
                      <a:pt x="1715444" y="29958"/>
                    </a:cubicBezTo>
                    <a:cubicBezTo>
                      <a:pt x="1715444" y="52426"/>
                      <a:pt x="1714196" y="74583"/>
                      <a:pt x="1715444" y="97051"/>
                    </a:cubicBezTo>
                    <a:cubicBezTo>
                      <a:pt x="1716068" y="110782"/>
                      <a:pt x="1710451" y="118896"/>
                      <a:pt x="1700153" y="125762"/>
                    </a:cubicBezTo>
                    <a:cubicBezTo>
                      <a:pt x="1674564" y="142613"/>
                      <a:pt x="1645230" y="149478"/>
                      <a:pt x="1615584" y="154159"/>
                    </a:cubicBezTo>
                    <a:cubicBezTo>
                      <a:pt x="1555668" y="163521"/>
                      <a:pt x="1496376" y="161649"/>
                      <a:pt x="1437709" y="144485"/>
                    </a:cubicBezTo>
                    <a:cubicBezTo>
                      <a:pt x="1435212" y="143861"/>
                      <a:pt x="1432716" y="143237"/>
                      <a:pt x="1430219" y="142301"/>
                    </a:cubicBezTo>
                    <a:cubicBezTo>
                      <a:pt x="1389651" y="127010"/>
                      <a:pt x="1389651" y="127010"/>
                      <a:pt x="1389651" y="83633"/>
                    </a:cubicBezTo>
                    <a:cubicBezTo>
                      <a:pt x="1389651" y="68030"/>
                      <a:pt x="1389339" y="52738"/>
                      <a:pt x="1389027" y="37136"/>
                    </a:cubicBezTo>
                    <a:cubicBezTo>
                      <a:pt x="1391211" y="26213"/>
                      <a:pt x="1387155" y="14667"/>
                      <a:pt x="1391524" y="4057"/>
                    </a:cubicBezTo>
                    <a:cubicBezTo>
                      <a:pt x="1431780" y="27774"/>
                      <a:pt x="1476405" y="31206"/>
                      <a:pt x="1521341" y="33079"/>
                    </a:cubicBezTo>
                    <a:cubicBezTo>
                      <a:pt x="1566278" y="34951"/>
                      <a:pt x="1611215" y="34639"/>
                      <a:pt x="1655216" y="25277"/>
                    </a:cubicBezTo>
                    <a:cubicBezTo>
                      <a:pt x="1676436" y="20908"/>
                      <a:pt x="1698281" y="17163"/>
                      <a:pt x="171419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4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Freeform: Shape 6">
              <a:extLst>
                <a:ext uri="{FF2B5EF4-FFF2-40B4-BE49-F238E27FC236}">
                  <a16:creationId xmlns="" xmlns:a16="http://schemas.microsoft.com/office/drawing/2014/main" id="{F3A5D1A6-6224-4B09-B64C-6C0C429C1DCD}"/>
                </a:ext>
              </a:extLst>
            </p:cNvPr>
            <p:cNvSpPr/>
            <p:nvPr/>
          </p:nvSpPr>
          <p:spPr>
            <a:xfrm>
              <a:off x="4623250" y="2950899"/>
              <a:ext cx="2237481" cy="1332503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7">
              <a:extLst>
                <a:ext uri="{FF2B5EF4-FFF2-40B4-BE49-F238E27FC236}">
                  <a16:creationId xmlns="" xmlns:a16="http://schemas.microsoft.com/office/drawing/2014/main" id="{9D55E7A5-20D8-4955-AFE1-DD7B94D979A5}"/>
                </a:ext>
              </a:extLst>
            </p:cNvPr>
            <p:cNvSpPr/>
            <p:nvPr/>
          </p:nvSpPr>
          <p:spPr>
            <a:xfrm>
              <a:off x="4362911" y="2451443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84E353A-2BAF-4D78-81B9-7CFA58D2C95E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78947" b="63653"/>
          <a:stretch/>
        </p:blipFill>
        <p:spPr bwMode="auto">
          <a:xfrm>
            <a:off x="4212668" y="1564494"/>
            <a:ext cx="507781" cy="66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8EDEBA10-3148-482A-A652-4F936FF56C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4" t="47880" r="289" b="33599"/>
          <a:stretch/>
        </p:blipFill>
        <p:spPr bwMode="auto">
          <a:xfrm>
            <a:off x="7331015" y="2623874"/>
            <a:ext cx="427512" cy="46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FB34A3D0-DD3C-4056-BC04-6078F9892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69" y="4266906"/>
            <a:ext cx="819297" cy="6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DD128C8-F3C1-4E01-8A4B-2AFA3E9CFF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9" y="581892"/>
            <a:ext cx="11971769" cy="539139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43465FD5-9EA5-4624-B154-5C0AA07C2A82}"/>
              </a:ext>
            </a:extLst>
          </p:cNvPr>
          <p:cNvSpPr/>
          <p:nvPr/>
        </p:nvSpPr>
        <p:spPr>
          <a:xfrm>
            <a:off x="1674421" y="997529"/>
            <a:ext cx="3040083" cy="7956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модуль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система Ф.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EEC6D55C-98F6-48B1-9E7D-9DE489AB0BCD}"/>
              </a:ext>
            </a:extLst>
          </p:cNvPr>
          <p:cNvSpPr/>
          <p:nvPr/>
        </p:nvSpPr>
        <p:spPr>
          <a:xfrm>
            <a:off x="360219" y="2834246"/>
            <a:ext cx="2929248" cy="7956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модуль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LEGO-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D3AE07A7-AD45-4CDC-A06C-43325BDE64BE}"/>
              </a:ext>
            </a:extLst>
          </p:cNvPr>
          <p:cNvSpPr/>
          <p:nvPr/>
        </p:nvSpPr>
        <p:spPr>
          <a:xfrm>
            <a:off x="597728" y="4433457"/>
            <a:ext cx="3040083" cy="7956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модуль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развитие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67ECCF6-B47A-4286-8C99-D02032CD0764}"/>
              </a:ext>
            </a:extLst>
          </p:cNvPr>
          <p:cNvSpPr/>
          <p:nvPr/>
        </p:nvSpPr>
        <p:spPr>
          <a:xfrm>
            <a:off x="7249885" y="997529"/>
            <a:ext cx="2930235" cy="7956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модуль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95B43940-AFAB-43A3-A465-A0F20FEF92AF}"/>
              </a:ext>
            </a:extLst>
          </p:cNvPr>
          <p:cNvSpPr/>
          <p:nvPr/>
        </p:nvSpPr>
        <p:spPr>
          <a:xfrm>
            <a:off x="8815451" y="2830286"/>
            <a:ext cx="2929248" cy="7956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модуль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Мультстудия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«Я создаю мир»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E5B1A57D-49C4-4D09-AC8D-20CBB6124F3B}"/>
              </a:ext>
            </a:extLst>
          </p:cNvPr>
          <p:cNvSpPr/>
          <p:nvPr/>
        </p:nvSpPr>
        <p:spPr>
          <a:xfrm>
            <a:off x="8455231" y="4419602"/>
            <a:ext cx="3148940" cy="7956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модуль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с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живой и неживой природой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41259B75-60EF-4353-8B70-986EF1CAE0F2}"/>
              </a:ext>
            </a:extLst>
          </p:cNvPr>
          <p:cNvSpPr/>
          <p:nvPr/>
        </p:nvSpPr>
        <p:spPr>
          <a:xfrm>
            <a:off x="6721436" y="2812472"/>
            <a:ext cx="1318161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0B630A-4B5E-40BA-ADC0-909E1243D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23247" r="62228" b="40435"/>
          <a:stretch/>
        </p:blipFill>
        <p:spPr>
          <a:xfrm>
            <a:off x="6941128" y="2759031"/>
            <a:ext cx="878773" cy="938152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499B7BF9-C118-4FCB-A92A-7F80D364878F}"/>
              </a:ext>
            </a:extLst>
          </p:cNvPr>
          <p:cNvSpPr/>
          <p:nvPr/>
        </p:nvSpPr>
        <p:spPr>
          <a:xfrm>
            <a:off x="6344591" y="4305688"/>
            <a:ext cx="1148739" cy="9491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98A99F2-2881-4CCE-AB51-E75F72BFD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2" t="24369" r="51181" b="41308"/>
          <a:stretch/>
        </p:blipFill>
        <p:spPr>
          <a:xfrm>
            <a:off x="6614557" y="4261266"/>
            <a:ext cx="653143" cy="1021277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20EFB785-2AE8-472A-984A-F67BF5E2B3BB}"/>
              </a:ext>
            </a:extLst>
          </p:cNvPr>
          <p:cNvSpPr/>
          <p:nvPr/>
        </p:nvSpPr>
        <p:spPr>
          <a:xfrm>
            <a:off x="4659883" y="4305686"/>
            <a:ext cx="1033151" cy="10272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AB619E04-51DC-443C-9EA2-655935983776}"/>
              </a:ext>
            </a:extLst>
          </p:cNvPr>
          <p:cNvSpPr/>
          <p:nvPr/>
        </p:nvSpPr>
        <p:spPr>
          <a:xfrm>
            <a:off x="5508969" y="1637914"/>
            <a:ext cx="1033151" cy="10272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E6F8A5B-BB62-4F1F-8066-0CC4CB45A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0" t="21013" r="72988" b="41071"/>
          <a:stretch/>
        </p:blipFill>
        <p:spPr>
          <a:xfrm>
            <a:off x="5615844" y="1649135"/>
            <a:ext cx="926275" cy="949145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7DF5F2B7-B250-4037-8018-0A5803C58839}"/>
              </a:ext>
            </a:extLst>
          </p:cNvPr>
          <p:cNvSpPr/>
          <p:nvPr/>
        </p:nvSpPr>
        <p:spPr>
          <a:xfrm>
            <a:off x="4290953" y="281247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FEC272B-8741-4FF3-A259-F3869C106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0" t="21080" r="33780" b="41404"/>
          <a:stretch/>
        </p:blipFill>
        <p:spPr>
          <a:xfrm>
            <a:off x="4748153" y="4222358"/>
            <a:ext cx="953195" cy="10067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E12E6CD-0941-477B-B136-613510A5F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3" t="24457" r="13602" b="42417"/>
          <a:stretch/>
        </p:blipFill>
        <p:spPr>
          <a:xfrm>
            <a:off x="4263244" y="2861956"/>
            <a:ext cx="1031573" cy="8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2">
            <a:extLst>
              <a:ext uri="{FF2B5EF4-FFF2-40B4-BE49-F238E27FC236}">
                <a16:creationId xmlns="" xmlns:a16="http://schemas.microsoft.com/office/drawing/2014/main" id="{591C234F-ECD8-4FFB-B39A-6361987D1201}"/>
              </a:ext>
            </a:extLst>
          </p:cNvPr>
          <p:cNvSpPr/>
          <p:nvPr/>
        </p:nvSpPr>
        <p:spPr>
          <a:xfrm flipH="1">
            <a:off x="1724471" y="247687"/>
            <a:ext cx="9587267" cy="12350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модуль</a:t>
            </a:r>
          </a:p>
          <a:p>
            <a:pPr algn="ctr"/>
            <a:r>
              <a:rPr lang="ru-RU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«Дидактическая система Ф. </a:t>
            </a:r>
            <a:r>
              <a:rPr lang="ru-RU" altLang="ko-KR" sz="27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Фрёбеля</a:t>
            </a:r>
            <a:r>
              <a:rPr lang="ru-RU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ko-KR" altLang="en-US" sz="2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4">
            <a:extLst>
              <a:ext uri="{FF2B5EF4-FFF2-40B4-BE49-F238E27FC236}">
                <a16:creationId xmlns="" xmlns:a16="http://schemas.microsoft.com/office/drawing/2014/main" id="{39C82CAC-9DD4-4B1F-B948-4DE4785ACF28}"/>
              </a:ext>
            </a:extLst>
          </p:cNvPr>
          <p:cNvGrpSpPr/>
          <p:nvPr/>
        </p:nvGrpSpPr>
        <p:grpSpPr>
          <a:xfrm>
            <a:off x="1199734" y="254615"/>
            <a:ext cx="1478119" cy="1314994"/>
            <a:chOff x="1043608" y="2309090"/>
            <a:chExt cx="970807" cy="846777"/>
          </a:xfrm>
        </p:grpSpPr>
        <p:sp>
          <p:nvSpPr>
            <p:cNvPr id="35" name="Oval 5">
              <a:extLst>
                <a:ext uri="{FF2B5EF4-FFF2-40B4-BE49-F238E27FC236}">
                  <a16:creationId xmlns="" xmlns:a16="http://schemas.microsoft.com/office/drawing/2014/main" id="{4704EE2F-4DDC-4962-8451-F6910AD87E7B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6">
              <a:extLst>
                <a:ext uri="{FF2B5EF4-FFF2-40B4-BE49-F238E27FC236}">
                  <a16:creationId xmlns="" xmlns:a16="http://schemas.microsoft.com/office/drawing/2014/main" id="{5BAC5E90-C5DF-4356-9CD7-86521BD804C7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aphic 2">
            <a:extLst>
              <a:ext uri="{FF2B5EF4-FFF2-40B4-BE49-F238E27FC236}">
                <a16:creationId xmlns="" xmlns:a16="http://schemas.microsoft.com/office/drawing/2014/main" id="{081AD791-D41A-4D66-8F47-6DFD87F6A973}"/>
              </a:ext>
            </a:extLst>
          </p:cNvPr>
          <p:cNvGrpSpPr/>
          <p:nvPr/>
        </p:nvGrpSpPr>
        <p:grpSpPr>
          <a:xfrm>
            <a:off x="1324584" y="324137"/>
            <a:ext cx="1258845" cy="1082185"/>
            <a:chOff x="3809665" y="2347204"/>
            <a:chExt cx="4297177" cy="3433985"/>
          </a:xfrm>
        </p:grpSpPr>
        <p:sp>
          <p:nvSpPr>
            <p:cNvPr id="6" name="Freeform: Shape 121">
              <a:extLst>
                <a:ext uri="{FF2B5EF4-FFF2-40B4-BE49-F238E27FC236}">
                  <a16:creationId xmlns="" xmlns:a16="http://schemas.microsoft.com/office/drawing/2014/main" id="{11DC4900-BD46-456D-990A-4F056ED26A99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" name="Freeform: Shape 122">
              <a:extLst>
                <a:ext uri="{FF2B5EF4-FFF2-40B4-BE49-F238E27FC236}">
                  <a16:creationId xmlns="" xmlns:a16="http://schemas.microsoft.com/office/drawing/2014/main" id="{18B23740-8BE5-41CC-84B1-06D7378E0F41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" name="Freeform: Shape 123">
              <a:extLst>
                <a:ext uri="{FF2B5EF4-FFF2-40B4-BE49-F238E27FC236}">
                  <a16:creationId xmlns="" xmlns:a16="http://schemas.microsoft.com/office/drawing/2014/main" id="{6E8CBF2A-E724-4567-A5B2-538CDA2F1806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Freeform: Shape 124">
              <a:extLst>
                <a:ext uri="{FF2B5EF4-FFF2-40B4-BE49-F238E27FC236}">
                  <a16:creationId xmlns="" xmlns:a16="http://schemas.microsoft.com/office/drawing/2014/main" id="{A6F14B9F-7D61-4826-9A10-059DDC37197F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Freeform: Shape 125">
              <a:extLst>
                <a:ext uri="{FF2B5EF4-FFF2-40B4-BE49-F238E27FC236}">
                  <a16:creationId xmlns="" xmlns:a16="http://schemas.microsoft.com/office/drawing/2014/main" id="{84AD2616-A8D0-4E29-8BB4-9E747ED4E44E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Freeform: Shape 126">
              <a:extLst>
                <a:ext uri="{FF2B5EF4-FFF2-40B4-BE49-F238E27FC236}">
                  <a16:creationId xmlns="" xmlns:a16="http://schemas.microsoft.com/office/drawing/2014/main" id="{723986DD-BCCE-4775-895C-5726FA737599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Freeform: Shape 127">
              <a:extLst>
                <a:ext uri="{FF2B5EF4-FFF2-40B4-BE49-F238E27FC236}">
                  <a16:creationId xmlns="" xmlns:a16="http://schemas.microsoft.com/office/drawing/2014/main" id="{A69FF8F4-5148-4578-998B-39544566CA0B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Freeform: Shape 128">
              <a:extLst>
                <a:ext uri="{FF2B5EF4-FFF2-40B4-BE49-F238E27FC236}">
                  <a16:creationId xmlns="" xmlns:a16="http://schemas.microsoft.com/office/drawing/2014/main" id="{2AB11B98-8768-4807-8668-EC82544A1FD5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Freeform: Shape 129">
              <a:extLst>
                <a:ext uri="{FF2B5EF4-FFF2-40B4-BE49-F238E27FC236}">
                  <a16:creationId xmlns="" xmlns:a16="http://schemas.microsoft.com/office/drawing/2014/main" id="{5973C6E0-FB11-4694-B2C1-297EA1F85CDF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Freeform: Shape 130">
              <a:extLst>
                <a:ext uri="{FF2B5EF4-FFF2-40B4-BE49-F238E27FC236}">
                  <a16:creationId xmlns="" xmlns:a16="http://schemas.microsoft.com/office/drawing/2014/main" id="{6E394FA8-A80D-409F-918C-209CC87DD2D3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Freeform: Shape 131">
              <a:extLst>
                <a:ext uri="{FF2B5EF4-FFF2-40B4-BE49-F238E27FC236}">
                  <a16:creationId xmlns="" xmlns:a16="http://schemas.microsoft.com/office/drawing/2014/main" id="{70276DC0-F6EB-4322-B3D3-BA4158E83F40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Freeform: Shape 132">
              <a:extLst>
                <a:ext uri="{FF2B5EF4-FFF2-40B4-BE49-F238E27FC236}">
                  <a16:creationId xmlns="" xmlns:a16="http://schemas.microsoft.com/office/drawing/2014/main" id="{D58D2A7C-072F-41C0-AC62-C61E57307E12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: Shape 133">
              <a:extLst>
                <a:ext uri="{FF2B5EF4-FFF2-40B4-BE49-F238E27FC236}">
                  <a16:creationId xmlns="" xmlns:a16="http://schemas.microsoft.com/office/drawing/2014/main" id="{AC48BB15-117F-4AFA-B46F-BE0321555B67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rgbClr val="FFD4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Freeform: Shape 134">
              <a:extLst>
                <a:ext uri="{FF2B5EF4-FFF2-40B4-BE49-F238E27FC236}">
                  <a16:creationId xmlns="" xmlns:a16="http://schemas.microsoft.com/office/drawing/2014/main" id="{3B345FF8-F3A7-485D-B81C-00A3D3C78461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Freeform: Shape 135">
              <a:extLst>
                <a:ext uri="{FF2B5EF4-FFF2-40B4-BE49-F238E27FC236}">
                  <a16:creationId xmlns="" xmlns:a16="http://schemas.microsoft.com/office/drawing/2014/main" id="{89A268DA-706B-41B8-9AB7-9622A16775B4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rgbClr val="7CEC32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: Shape 136">
              <a:extLst>
                <a:ext uri="{FF2B5EF4-FFF2-40B4-BE49-F238E27FC236}">
                  <a16:creationId xmlns="" xmlns:a16="http://schemas.microsoft.com/office/drawing/2014/main" id="{AB42AA49-D518-4DB0-B9CC-616E624FA6AD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Freeform: Shape 137">
              <a:extLst>
                <a:ext uri="{FF2B5EF4-FFF2-40B4-BE49-F238E27FC236}">
                  <a16:creationId xmlns="" xmlns:a16="http://schemas.microsoft.com/office/drawing/2014/main" id="{AB6BDAF4-BDAE-489B-BCD5-B834925F12D5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: Shape 138">
              <a:extLst>
                <a:ext uri="{FF2B5EF4-FFF2-40B4-BE49-F238E27FC236}">
                  <a16:creationId xmlns="" xmlns:a16="http://schemas.microsoft.com/office/drawing/2014/main" id="{B41C2460-FD11-41A9-89B4-396588BCDD26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: Shape 139">
              <a:extLst>
                <a:ext uri="{FF2B5EF4-FFF2-40B4-BE49-F238E27FC236}">
                  <a16:creationId xmlns="" xmlns:a16="http://schemas.microsoft.com/office/drawing/2014/main" id="{11FA4A57-578E-434C-9D53-2EC475D8CB4A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rgbClr val="FFD4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: Shape 140">
              <a:extLst>
                <a:ext uri="{FF2B5EF4-FFF2-40B4-BE49-F238E27FC236}">
                  <a16:creationId xmlns="" xmlns:a16="http://schemas.microsoft.com/office/drawing/2014/main" id="{B49008CB-2D1C-4E40-9E7A-B4132F9CA641}"/>
                </a:ext>
              </a:extLst>
            </p:cNvPr>
            <p:cNvSpPr/>
            <p:nvPr/>
          </p:nvSpPr>
          <p:spPr>
            <a:xfrm>
              <a:off x="6024592" y="3180742"/>
              <a:ext cx="1781354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141">
              <a:extLst>
                <a:ext uri="{FF2B5EF4-FFF2-40B4-BE49-F238E27FC236}">
                  <a16:creationId xmlns="" xmlns:a16="http://schemas.microsoft.com/office/drawing/2014/main" id="{958C653E-60B0-44EB-9CC7-1B1D4F06637D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: Shape 142">
              <a:extLst>
                <a:ext uri="{FF2B5EF4-FFF2-40B4-BE49-F238E27FC236}">
                  <a16:creationId xmlns="" xmlns:a16="http://schemas.microsoft.com/office/drawing/2014/main" id="{FEAEDBA2-5415-4B05-813C-22B064718B7E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rgbClr val="FD90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: Shape 143">
              <a:extLst>
                <a:ext uri="{FF2B5EF4-FFF2-40B4-BE49-F238E27FC236}">
                  <a16:creationId xmlns="" xmlns:a16="http://schemas.microsoft.com/office/drawing/2014/main" id="{BFD3AA1C-E42A-4806-BFAC-E9DE47D1C7EE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rgbClr val="17B6FF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144">
              <a:extLst>
                <a:ext uri="{FF2B5EF4-FFF2-40B4-BE49-F238E27FC236}">
                  <a16:creationId xmlns="" xmlns:a16="http://schemas.microsoft.com/office/drawing/2014/main" id="{B5FB8FF1-D2FB-4444-95F5-BD2FDDE29FA6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" name="Объект 12">
            <a:extLst>
              <a:ext uri="{FF2B5EF4-FFF2-40B4-BE49-F238E27FC236}">
                <a16:creationId xmlns="" xmlns:a16="http://schemas.microsoft.com/office/drawing/2014/main" id="{3DA3FF29-A085-4A96-97C4-5B9422C406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26" y="1988320"/>
            <a:ext cx="2949044" cy="2485910"/>
          </a:xfrm>
          <a:prstGeom prst="rect">
            <a:avLst/>
          </a:prstGeom>
        </p:spPr>
      </p:pic>
      <p:pic>
        <p:nvPicPr>
          <p:cNvPr id="3" name="Объект 8">
            <a:extLst>
              <a:ext uri="{FF2B5EF4-FFF2-40B4-BE49-F238E27FC236}">
                <a16:creationId xmlns="" xmlns:a16="http://schemas.microsoft.com/office/drawing/2014/main" id="{E341CD74-2D39-4E98-BB5F-BCCD56FBBB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21" y="4492701"/>
            <a:ext cx="2720137" cy="2292951"/>
          </a:xfrm>
          <a:prstGeom prst="rect">
            <a:avLst/>
          </a:prstGeom>
        </p:spPr>
      </p:pic>
      <p:pic>
        <p:nvPicPr>
          <p:cNvPr id="4" name="Объект 8">
            <a:extLst>
              <a:ext uri="{FF2B5EF4-FFF2-40B4-BE49-F238E27FC236}">
                <a16:creationId xmlns="" xmlns:a16="http://schemas.microsoft.com/office/drawing/2014/main" id="{AD2DD83E-CB9D-4188-B5FF-028CCB68C0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666" y="1912711"/>
            <a:ext cx="5747711" cy="4882454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F3A28DC-48D5-4FCF-907B-754D226D7435}"/>
              </a:ext>
            </a:extLst>
          </p:cNvPr>
          <p:cNvSpPr/>
          <p:nvPr/>
        </p:nvSpPr>
        <p:spPr>
          <a:xfrm>
            <a:off x="632094" y="1650941"/>
            <a:ext cx="1891188" cy="3782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№ 1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7F72A602-6BBB-4B47-A65F-2800612BF2AE}"/>
              </a:ext>
            </a:extLst>
          </p:cNvPr>
          <p:cNvSpPr/>
          <p:nvPr/>
        </p:nvSpPr>
        <p:spPr>
          <a:xfrm>
            <a:off x="8574707" y="1610088"/>
            <a:ext cx="1891188" cy="3782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№ 2</a:t>
            </a:r>
          </a:p>
        </p:txBody>
      </p:sp>
      <p:sp>
        <p:nvSpPr>
          <p:cNvPr id="39" name="L 도형 36">
            <a:extLst>
              <a:ext uri="{FF2B5EF4-FFF2-40B4-BE49-F238E27FC236}">
                <a16:creationId xmlns="" xmlns:a16="http://schemas.microsoft.com/office/drawing/2014/main" id="{CE4FCA3A-E56D-442E-A77E-975145B2F561}"/>
              </a:ext>
            </a:extLst>
          </p:cNvPr>
          <p:cNvSpPr/>
          <p:nvPr/>
        </p:nvSpPr>
        <p:spPr>
          <a:xfrm rot="16200000">
            <a:off x="4251969" y="1009786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0" name="L 도형 5">
            <a:extLst>
              <a:ext uri="{FF2B5EF4-FFF2-40B4-BE49-F238E27FC236}">
                <a16:creationId xmlns="" xmlns:a16="http://schemas.microsoft.com/office/drawing/2014/main" id="{14E01416-CFB6-4034-A922-0EDCB9FC750D}"/>
              </a:ext>
            </a:extLst>
          </p:cNvPr>
          <p:cNvSpPr/>
          <p:nvPr/>
        </p:nvSpPr>
        <p:spPr>
          <a:xfrm rot="16200000">
            <a:off x="4186397" y="2250246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1" name="L 도형 3">
            <a:extLst>
              <a:ext uri="{FF2B5EF4-FFF2-40B4-BE49-F238E27FC236}">
                <a16:creationId xmlns="" xmlns:a16="http://schemas.microsoft.com/office/drawing/2014/main" id="{43CA5CEF-CF14-46DE-AE76-95B72E4EF343}"/>
              </a:ext>
            </a:extLst>
          </p:cNvPr>
          <p:cNvSpPr/>
          <p:nvPr/>
        </p:nvSpPr>
        <p:spPr>
          <a:xfrm rot="16200000">
            <a:off x="4176976" y="3609295"/>
            <a:ext cx="1121870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2" name="L 도형 4">
            <a:extLst>
              <a:ext uri="{FF2B5EF4-FFF2-40B4-BE49-F238E27FC236}">
                <a16:creationId xmlns="" xmlns:a16="http://schemas.microsoft.com/office/drawing/2014/main" id="{1CDCD2DF-60DB-4929-A7FC-E9C746453C5B}"/>
              </a:ext>
            </a:extLst>
          </p:cNvPr>
          <p:cNvSpPr/>
          <p:nvPr/>
        </p:nvSpPr>
        <p:spPr>
          <a:xfrm rot="16200000">
            <a:off x="4168574" y="4968345"/>
            <a:ext cx="1121871" cy="2463531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A0BD7B9-CF00-431B-8AA8-5D3AF1A75FA3}"/>
              </a:ext>
            </a:extLst>
          </p:cNvPr>
          <p:cNvSpPr txBox="1"/>
          <p:nvPr/>
        </p:nvSpPr>
        <p:spPr>
          <a:xfrm>
            <a:off x="3625585" y="1949164"/>
            <a:ext cx="2207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предметами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E1DA2AB-E96D-4807-B336-19C8483D47F0}"/>
              </a:ext>
            </a:extLst>
          </p:cNvPr>
          <p:cNvSpPr txBox="1"/>
          <p:nvPr/>
        </p:nvSpPr>
        <p:spPr>
          <a:xfrm>
            <a:off x="3581138" y="2964452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геометрическими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телами и фигурами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1207FCF-76C8-4B31-9DBE-4955154C48C4}"/>
              </a:ext>
            </a:extLst>
          </p:cNvPr>
          <p:cNvSpPr txBox="1"/>
          <p:nvPr/>
        </p:nvSpPr>
        <p:spPr>
          <a:xfrm>
            <a:off x="3515566" y="4338342"/>
            <a:ext cx="1822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отношений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16606BF-EB0B-4CCF-BA18-A09D4CB48A45}"/>
              </a:ext>
            </a:extLst>
          </p:cNvPr>
          <p:cNvSpPr txBox="1"/>
          <p:nvPr/>
        </p:nvSpPr>
        <p:spPr>
          <a:xfrm>
            <a:off x="3497743" y="5669473"/>
            <a:ext cx="2160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различных ракурсах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проекциях</a:t>
            </a:r>
          </a:p>
        </p:txBody>
      </p:sp>
    </p:spTree>
    <p:extLst>
      <p:ext uri="{BB962C8B-B14F-4D97-AF65-F5344CB8AC3E}">
        <p14:creationId xmlns:p14="http://schemas.microsoft.com/office/powerpoint/2010/main" val="42002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>
            <a:extLst>
              <a:ext uri="{FF2B5EF4-FFF2-40B4-BE49-F238E27FC236}">
                <a16:creationId xmlns="" xmlns:a16="http://schemas.microsoft.com/office/drawing/2014/main" id="{9C5B05EF-74C9-412A-9C9D-C7D818DD98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05" y="1732972"/>
            <a:ext cx="5867991" cy="480474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D89709D1-7BBF-4211-8DFA-6F044598B9AD}"/>
              </a:ext>
            </a:extLst>
          </p:cNvPr>
          <p:cNvSpPr/>
          <p:nvPr/>
        </p:nvSpPr>
        <p:spPr>
          <a:xfrm flipH="1">
            <a:off x="1724471" y="247687"/>
            <a:ext cx="9587267" cy="123508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модуль</a:t>
            </a:r>
          </a:p>
          <a:p>
            <a:pPr algn="ctr"/>
            <a:r>
              <a:rPr lang="ru-RU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LEGO-</a:t>
            </a:r>
            <a:r>
              <a:rPr lang="ru-RU" altLang="ko-KR" sz="2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конструирование»</a:t>
            </a:r>
            <a:endParaRPr lang="ko-KR" altLang="en-US" sz="2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65488D43-3F61-4AB8-AB33-93832CF11CAF}"/>
              </a:ext>
            </a:extLst>
          </p:cNvPr>
          <p:cNvGrpSpPr/>
          <p:nvPr/>
        </p:nvGrpSpPr>
        <p:grpSpPr>
          <a:xfrm>
            <a:off x="1299534" y="247687"/>
            <a:ext cx="1478119" cy="1314994"/>
            <a:chOff x="1043608" y="2309090"/>
            <a:chExt cx="970807" cy="846777"/>
          </a:xfrm>
        </p:grpSpPr>
        <p:sp>
          <p:nvSpPr>
            <p:cNvPr id="5" name="Oval 5">
              <a:extLst>
                <a:ext uri="{FF2B5EF4-FFF2-40B4-BE49-F238E27FC236}">
                  <a16:creationId xmlns="" xmlns:a16="http://schemas.microsoft.com/office/drawing/2014/main" id="{0A291758-FC1B-4015-ADB6-5D661C0C18F0}"/>
                </a:ext>
              </a:extLst>
            </p:cNvPr>
            <p:cNvSpPr/>
            <p:nvPr/>
          </p:nvSpPr>
          <p:spPr>
            <a:xfrm>
              <a:off x="1043608" y="2309090"/>
              <a:ext cx="846777" cy="846777"/>
            </a:xfrm>
            <a:prstGeom prst="ellipse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6">
              <a:extLst>
                <a:ext uri="{FF2B5EF4-FFF2-40B4-BE49-F238E27FC236}">
                  <a16:creationId xmlns="" xmlns:a16="http://schemas.microsoft.com/office/drawing/2014/main" id="{12D05E6D-6FD0-4AD5-8601-139E1B59C9E9}"/>
                </a:ext>
              </a:extLst>
            </p:cNvPr>
            <p:cNvSpPr/>
            <p:nvPr/>
          </p:nvSpPr>
          <p:spPr>
            <a:xfrm>
              <a:off x="1187624" y="2322949"/>
              <a:ext cx="826791" cy="826791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aphic 2">
            <a:extLst>
              <a:ext uri="{FF2B5EF4-FFF2-40B4-BE49-F238E27FC236}">
                <a16:creationId xmlns="" xmlns:a16="http://schemas.microsoft.com/office/drawing/2014/main" id="{E7FCE3FC-5806-49D1-BC3F-665386BDAEA6}"/>
              </a:ext>
            </a:extLst>
          </p:cNvPr>
          <p:cNvGrpSpPr/>
          <p:nvPr/>
        </p:nvGrpSpPr>
        <p:grpSpPr>
          <a:xfrm>
            <a:off x="1419007" y="276139"/>
            <a:ext cx="1164423" cy="1130183"/>
            <a:chOff x="3809665" y="2347204"/>
            <a:chExt cx="4297177" cy="3433985"/>
          </a:xfrm>
        </p:grpSpPr>
        <p:sp>
          <p:nvSpPr>
            <p:cNvPr id="8" name="Freeform: Shape 121">
              <a:extLst>
                <a:ext uri="{FF2B5EF4-FFF2-40B4-BE49-F238E27FC236}">
                  <a16:creationId xmlns="" xmlns:a16="http://schemas.microsoft.com/office/drawing/2014/main" id="{26A1B00F-B0C0-4975-BD74-7BCB6BE8CFA4}"/>
                </a:ext>
              </a:extLst>
            </p:cNvPr>
            <p:cNvSpPr/>
            <p:nvPr/>
          </p:nvSpPr>
          <p:spPr>
            <a:xfrm>
              <a:off x="3809665" y="4867987"/>
              <a:ext cx="4285330" cy="910842"/>
            </a:xfrm>
            <a:custGeom>
              <a:avLst/>
              <a:gdLst>
                <a:gd name="connsiteX0" fmla="*/ 2584642 w 4285329"/>
                <a:gd name="connsiteY0" fmla="*/ 914202 h 910842"/>
                <a:gd name="connsiteX1" fmla="*/ 2568845 w 4285329"/>
                <a:gd name="connsiteY1" fmla="*/ 910841 h 910842"/>
                <a:gd name="connsiteX2" fmla="*/ 2466670 w 4285329"/>
                <a:gd name="connsiteY2" fmla="*/ 908152 h 910842"/>
                <a:gd name="connsiteX3" fmla="*/ 2295256 w 4285329"/>
                <a:gd name="connsiteY3" fmla="*/ 881936 h 910842"/>
                <a:gd name="connsiteX4" fmla="*/ 1951758 w 4285329"/>
                <a:gd name="connsiteY4" fmla="*/ 813035 h 910842"/>
                <a:gd name="connsiteX5" fmla="*/ 1640861 w 4285329"/>
                <a:gd name="connsiteY5" fmla="*/ 751192 h 910842"/>
                <a:gd name="connsiteX6" fmla="*/ 1354500 w 4285329"/>
                <a:gd name="connsiteY6" fmla="*/ 694726 h 910842"/>
                <a:gd name="connsiteX7" fmla="*/ 1164938 w 4285329"/>
                <a:gd name="connsiteY7" fmla="*/ 655402 h 910842"/>
                <a:gd name="connsiteX8" fmla="*/ 940756 w 4285329"/>
                <a:gd name="connsiteY8" fmla="*/ 611372 h 910842"/>
                <a:gd name="connsiteX9" fmla="*/ 649690 w 4285329"/>
                <a:gd name="connsiteY9" fmla="*/ 553899 h 910842"/>
                <a:gd name="connsiteX10" fmla="*/ 458446 w 4285329"/>
                <a:gd name="connsiteY10" fmla="*/ 514574 h 910842"/>
                <a:gd name="connsiteX11" fmla="*/ 250734 w 4285329"/>
                <a:gd name="connsiteY11" fmla="*/ 473570 h 910842"/>
                <a:gd name="connsiteX12" fmla="*/ 185866 w 4285329"/>
                <a:gd name="connsiteY12" fmla="*/ 443320 h 910842"/>
                <a:gd name="connsiteX13" fmla="*/ 181496 w 4285329"/>
                <a:gd name="connsiteY13" fmla="*/ 370722 h 910842"/>
                <a:gd name="connsiteX14" fmla="*/ 188555 w 4285329"/>
                <a:gd name="connsiteY14" fmla="*/ 363664 h 910842"/>
                <a:gd name="connsiteX15" fmla="*/ 184857 w 4285329"/>
                <a:gd name="connsiteY15" fmla="*/ 352572 h 910842"/>
                <a:gd name="connsiteX16" fmla="*/ 18150 w 4285329"/>
                <a:gd name="connsiteY16" fmla="*/ 319298 h 910842"/>
                <a:gd name="connsiteX17" fmla="*/ 0 w 4285329"/>
                <a:gd name="connsiteY17" fmla="*/ 314929 h 910842"/>
                <a:gd name="connsiteX18" fmla="*/ 64196 w 4285329"/>
                <a:gd name="connsiteY18" fmla="*/ 265857 h 910842"/>
                <a:gd name="connsiteX19" fmla="*/ 276278 w 4285329"/>
                <a:gd name="connsiteY19" fmla="*/ 170740 h 910842"/>
                <a:gd name="connsiteX20" fmla="*/ 582469 w 4285329"/>
                <a:gd name="connsiteY20" fmla="*/ 80328 h 910842"/>
                <a:gd name="connsiteX21" fmla="*/ 871519 w 4285329"/>
                <a:gd name="connsiteY21" fmla="*/ 21173 h 910842"/>
                <a:gd name="connsiteX22" fmla="*/ 1015035 w 4285329"/>
                <a:gd name="connsiteY22" fmla="*/ 671 h 910842"/>
                <a:gd name="connsiteX23" fmla="*/ 1095700 w 4285329"/>
                <a:gd name="connsiteY23" fmla="*/ 12771 h 910842"/>
                <a:gd name="connsiteX24" fmla="*/ 1314840 w 4285329"/>
                <a:gd name="connsiteY24" fmla="*/ 56801 h 910842"/>
                <a:gd name="connsiteX25" fmla="*/ 1354500 w 4285329"/>
                <a:gd name="connsiteY25" fmla="*/ 54112 h 910842"/>
                <a:gd name="connsiteX26" fmla="*/ 1514150 w 4285329"/>
                <a:gd name="connsiteY26" fmla="*/ 40331 h 910842"/>
                <a:gd name="connsiteX27" fmla="*/ 1666741 w 4285329"/>
                <a:gd name="connsiteY27" fmla="*/ 37643 h 910842"/>
                <a:gd name="connsiteX28" fmla="*/ 1888570 w 4285329"/>
                <a:gd name="connsiteY28" fmla="*/ 62514 h 910842"/>
                <a:gd name="connsiteX29" fmla="*/ 2155101 w 4285329"/>
                <a:gd name="connsiteY29" fmla="*/ 114947 h 910842"/>
                <a:gd name="connsiteX30" fmla="*/ 2324833 w 4285329"/>
                <a:gd name="connsiteY30" fmla="*/ 149901 h 910842"/>
                <a:gd name="connsiteX31" fmla="*/ 2338614 w 4285329"/>
                <a:gd name="connsiteY31" fmla="*/ 148221 h 910842"/>
                <a:gd name="connsiteX32" fmla="*/ 2355083 w 4285329"/>
                <a:gd name="connsiteY32" fmla="*/ 157632 h 910842"/>
                <a:gd name="connsiteX33" fmla="*/ 2719756 w 4285329"/>
                <a:gd name="connsiteY33" fmla="*/ 523985 h 910842"/>
                <a:gd name="connsiteX34" fmla="*/ 2916377 w 4285329"/>
                <a:gd name="connsiteY34" fmla="*/ 629858 h 910842"/>
                <a:gd name="connsiteX35" fmla="*/ 3440700 w 4285329"/>
                <a:gd name="connsiteY35" fmla="*/ 736067 h 910842"/>
                <a:gd name="connsiteX36" fmla="*/ 3825539 w 4285329"/>
                <a:gd name="connsiteY36" fmla="*/ 813371 h 910842"/>
                <a:gd name="connsiteX37" fmla="*/ 3840328 w 4285329"/>
                <a:gd name="connsiteY37" fmla="*/ 816732 h 910842"/>
                <a:gd name="connsiteX38" fmla="*/ 4098120 w 4285329"/>
                <a:gd name="connsiteY38" fmla="*/ 869164 h 910842"/>
                <a:gd name="connsiteX39" fmla="*/ 4268861 w 4285329"/>
                <a:gd name="connsiteY39" fmla="*/ 903783 h 910842"/>
                <a:gd name="connsiteX40" fmla="*/ 4286338 w 4285329"/>
                <a:gd name="connsiteY40" fmla="*/ 909161 h 910842"/>
                <a:gd name="connsiteX41" fmla="*/ 4287347 w 4285329"/>
                <a:gd name="connsiteY41" fmla="*/ 914202 h 910842"/>
                <a:gd name="connsiteX42" fmla="*/ 2584642 w 4285329"/>
                <a:gd name="connsiteY42" fmla="*/ 914202 h 9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85329" h="910842">
                  <a:moveTo>
                    <a:pt x="2584642" y="914202"/>
                  </a:moveTo>
                  <a:cubicBezTo>
                    <a:pt x="2580273" y="909161"/>
                    <a:pt x="2574223" y="911177"/>
                    <a:pt x="2568845" y="910841"/>
                  </a:cubicBezTo>
                  <a:cubicBezTo>
                    <a:pt x="2534899" y="909497"/>
                    <a:pt x="2500952" y="909833"/>
                    <a:pt x="2466670" y="908152"/>
                  </a:cubicBezTo>
                  <a:cubicBezTo>
                    <a:pt x="2408524" y="905464"/>
                    <a:pt x="2352058" y="893028"/>
                    <a:pt x="2295256" y="881936"/>
                  </a:cubicBezTo>
                  <a:cubicBezTo>
                    <a:pt x="2180645" y="859081"/>
                    <a:pt x="2066369" y="835890"/>
                    <a:pt x="1951758" y="813035"/>
                  </a:cubicBezTo>
                  <a:cubicBezTo>
                    <a:pt x="1848238" y="792197"/>
                    <a:pt x="1744717" y="771694"/>
                    <a:pt x="1640861" y="751192"/>
                  </a:cubicBezTo>
                  <a:cubicBezTo>
                    <a:pt x="1545408" y="732370"/>
                    <a:pt x="1449954" y="713884"/>
                    <a:pt x="1354500" y="694726"/>
                  </a:cubicBezTo>
                  <a:cubicBezTo>
                    <a:pt x="1291313" y="681954"/>
                    <a:pt x="1228125" y="668174"/>
                    <a:pt x="1164938" y="655402"/>
                  </a:cubicBezTo>
                  <a:cubicBezTo>
                    <a:pt x="1090322" y="640277"/>
                    <a:pt x="1015371" y="625825"/>
                    <a:pt x="940756" y="611372"/>
                  </a:cubicBezTo>
                  <a:cubicBezTo>
                    <a:pt x="843622" y="592215"/>
                    <a:pt x="746488" y="573393"/>
                    <a:pt x="649690" y="553899"/>
                  </a:cubicBezTo>
                  <a:cubicBezTo>
                    <a:pt x="585830" y="541127"/>
                    <a:pt x="522306" y="527346"/>
                    <a:pt x="458446" y="514574"/>
                  </a:cubicBezTo>
                  <a:cubicBezTo>
                    <a:pt x="389209" y="500794"/>
                    <a:pt x="319971" y="487686"/>
                    <a:pt x="250734" y="473570"/>
                  </a:cubicBezTo>
                  <a:cubicBezTo>
                    <a:pt x="227207" y="468528"/>
                    <a:pt x="204351" y="459453"/>
                    <a:pt x="185866" y="443320"/>
                  </a:cubicBezTo>
                  <a:cubicBezTo>
                    <a:pt x="162338" y="422482"/>
                    <a:pt x="160994" y="395257"/>
                    <a:pt x="181496" y="370722"/>
                  </a:cubicBezTo>
                  <a:cubicBezTo>
                    <a:pt x="183513" y="368033"/>
                    <a:pt x="186202" y="366016"/>
                    <a:pt x="188555" y="363664"/>
                  </a:cubicBezTo>
                  <a:cubicBezTo>
                    <a:pt x="194941" y="357278"/>
                    <a:pt x="194941" y="354589"/>
                    <a:pt x="184857" y="352572"/>
                  </a:cubicBezTo>
                  <a:cubicBezTo>
                    <a:pt x="129064" y="341817"/>
                    <a:pt x="73607" y="330389"/>
                    <a:pt x="18150" y="319298"/>
                  </a:cubicBezTo>
                  <a:cubicBezTo>
                    <a:pt x="12772" y="318290"/>
                    <a:pt x="7394" y="316609"/>
                    <a:pt x="0" y="314929"/>
                  </a:cubicBezTo>
                  <a:cubicBezTo>
                    <a:pt x="18150" y="292746"/>
                    <a:pt x="41341" y="278965"/>
                    <a:pt x="64196" y="265857"/>
                  </a:cubicBezTo>
                  <a:cubicBezTo>
                    <a:pt x="131417" y="226197"/>
                    <a:pt x="203343" y="197292"/>
                    <a:pt x="276278" y="170740"/>
                  </a:cubicBezTo>
                  <a:cubicBezTo>
                    <a:pt x="376437" y="133768"/>
                    <a:pt x="479285" y="105872"/>
                    <a:pt x="582469" y="80328"/>
                  </a:cubicBezTo>
                  <a:cubicBezTo>
                    <a:pt x="677922" y="56464"/>
                    <a:pt x="774720" y="38651"/>
                    <a:pt x="871519" y="21173"/>
                  </a:cubicBezTo>
                  <a:cubicBezTo>
                    <a:pt x="918909" y="12771"/>
                    <a:pt x="966972" y="6385"/>
                    <a:pt x="1015035" y="671"/>
                  </a:cubicBezTo>
                  <a:cubicBezTo>
                    <a:pt x="1042596" y="-2690"/>
                    <a:pt x="1069148" y="7393"/>
                    <a:pt x="1095700" y="12771"/>
                  </a:cubicBezTo>
                  <a:cubicBezTo>
                    <a:pt x="1168971" y="26887"/>
                    <a:pt x="1241569" y="42684"/>
                    <a:pt x="1314840" y="56801"/>
                  </a:cubicBezTo>
                  <a:cubicBezTo>
                    <a:pt x="1327612" y="59153"/>
                    <a:pt x="1341392" y="55792"/>
                    <a:pt x="1354500" y="54112"/>
                  </a:cubicBezTo>
                  <a:cubicBezTo>
                    <a:pt x="1407605" y="47053"/>
                    <a:pt x="1460709" y="44365"/>
                    <a:pt x="1514150" y="40331"/>
                  </a:cubicBezTo>
                  <a:cubicBezTo>
                    <a:pt x="1565238" y="36298"/>
                    <a:pt x="1615990" y="38987"/>
                    <a:pt x="1666741" y="37643"/>
                  </a:cubicBezTo>
                  <a:cubicBezTo>
                    <a:pt x="1741692" y="35626"/>
                    <a:pt x="1815299" y="47389"/>
                    <a:pt x="1888570" y="62514"/>
                  </a:cubicBezTo>
                  <a:cubicBezTo>
                    <a:pt x="1977302" y="81000"/>
                    <a:pt x="2066369" y="97469"/>
                    <a:pt x="2155101" y="114947"/>
                  </a:cubicBezTo>
                  <a:cubicBezTo>
                    <a:pt x="2211903" y="126374"/>
                    <a:pt x="2268368" y="138138"/>
                    <a:pt x="2324833" y="149901"/>
                  </a:cubicBezTo>
                  <a:cubicBezTo>
                    <a:pt x="2329875" y="150910"/>
                    <a:pt x="2334581" y="152926"/>
                    <a:pt x="2338614" y="148221"/>
                  </a:cubicBezTo>
                  <a:cubicBezTo>
                    <a:pt x="2346680" y="146540"/>
                    <a:pt x="2350714" y="153262"/>
                    <a:pt x="2355083" y="157632"/>
                  </a:cubicBezTo>
                  <a:cubicBezTo>
                    <a:pt x="2477089" y="279301"/>
                    <a:pt x="2601111" y="399291"/>
                    <a:pt x="2719756" y="523985"/>
                  </a:cubicBezTo>
                  <a:cubicBezTo>
                    <a:pt x="2775213" y="582131"/>
                    <a:pt x="2839073" y="616414"/>
                    <a:pt x="2916377" y="629858"/>
                  </a:cubicBezTo>
                  <a:cubicBezTo>
                    <a:pt x="3091151" y="664813"/>
                    <a:pt x="3265926" y="701112"/>
                    <a:pt x="3440700" y="736067"/>
                  </a:cubicBezTo>
                  <a:cubicBezTo>
                    <a:pt x="3569092" y="761947"/>
                    <a:pt x="3697148" y="788835"/>
                    <a:pt x="3825539" y="813371"/>
                  </a:cubicBezTo>
                  <a:cubicBezTo>
                    <a:pt x="3830581" y="814379"/>
                    <a:pt x="3835286" y="815388"/>
                    <a:pt x="3840328" y="816732"/>
                  </a:cubicBezTo>
                  <a:cubicBezTo>
                    <a:pt x="3926034" y="834882"/>
                    <a:pt x="4012077" y="851687"/>
                    <a:pt x="4098120" y="869164"/>
                  </a:cubicBezTo>
                  <a:cubicBezTo>
                    <a:pt x="4154921" y="880928"/>
                    <a:pt x="4212059" y="892020"/>
                    <a:pt x="4268861" y="903783"/>
                  </a:cubicBezTo>
                  <a:cubicBezTo>
                    <a:pt x="4274911" y="905127"/>
                    <a:pt x="4280961" y="905464"/>
                    <a:pt x="4286338" y="909161"/>
                  </a:cubicBezTo>
                  <a:cubicBezTo>
                    <a:pt x="4288019" y="910505"/>
                    <a:pt x="4288355" y="912186"/>
                    <a:pt x="4287347" y="914202"/>
                  </a:cubicBezTo>
                  <a:cubicBezTo>
                    <a:pt x="3720675" y="914202"/>
                    <a:pt x="3152659" y="914202"/>
                    <a:pt x="2584642" y="914202"/>
                  </a:cubicBezTo>
                  <a:close/>
                </a:path>
              </a:pathLst>
            </a:custGeom>
            <a:solidFill>
              <a:srgbClr val="E0E5E0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Freeform: Shape 122">
              <a:extLst>
                <a:ext uri="{FF2B5EF4-FFF2-40B4-BE49-F238E27FC236}">
                  <a16:creationId xmlns="" xmlns:a16="http://schemas.microsoft.com/office/drawing/2014/main" id="{25193AF1-8739-4F76-A044-CC91E3EB2257}"/>
                </a:ext>
              </a:extLst>
            </p:cNvPr>
            <p:cNvSpPr/>
            <p:nvPr/>
          </p:nvSpPr>
          <p:spPr>
            <a:xfrm>
              <a:off x="5407841" y="2347204"/>
              <a:ext cx="342826" cy="608349"/>
            </a:xfrm>
            <a:custGeom>
              <a:avLst/>
              <a:gdLst>
                <a:gd name="connsiteX0" fmla="*/ 109234 w 342826"/>
                <a:gd name="connsiteY0" fmla="*/ 0 h 608348"/>
                <a:gd name="connsiteX1" fmla="*/ 122678 w 342826"/>
                <a:gd name="connsiteY1" fmla="*/ 21511 h 608348"/>
                <a:gd name="connsiteX2" fmla="*/ 321652 w 342826"/>
                <a:gd name="connsiteY2" fmla="*/ 217459 h 608348"/>
                <a:gd name="connsiteX3" fmla="*/ 344507 w 342826"/>
                <a:gd name="connsiteY3" fmla="*/ 228551 h 608348"/>
                <a:gd name="connsiteX4" fmla="*/ 300477 w 342826"/>
                <a:gd name="connsiteY4" fmla="*/ 386520 h 608348"/>
                <a:gd name="connsiteX5" fmla="*/ 240315 w 342826"/>
                <a:gd name="connsiteY5" fmla="*/ 603307 h 608348"/>
                <a:gd name="connsiteX6" fmla="*/ 235609 w 342826"/>
                <a:gd name="connsiteY6" fmla="*/ 609021 h 608348"/>
                <a:gd name="connsiteX7" fmla="*/ 219476 w 342826"/>
                <a:gd name="connsiteY7" fmla="*/ 597929 h 608348"/>
                <a:gd name="connsiteX8" fmla="*/ 11092 w 342826"/>
                <a:gd name="connsiteY8" fmla="*/ 389545 h 608348"/>
                <a:gd name="connsiteX9" fmla="*/ 0 w 342826"/>
                <a:gd name="connsiteY9" fmla="*/ 373412 h 608348"/>
                <a:gd name="connsiteX10" fmla="*/ 39324 w 342826"/>
                <a:gd name="connsiteY10" fmla="*/ 227879 h 608348"/>
                <a:gd name="connsiteX11" fmla="*/ 95790 w 342826"/>
                <a:gd name="connsiteY11" fmla="*/ 24536 h 608348"/>
                <a:gd name="connsiteX12" fmla="*/ 95790 w 342826"/>
                <a:gd name="connsiteY12" fmla="*/ 3361 h 608348"/>
                <a:gd name="connsiteX13" fmla="*/ 95790 w 342826"/>
                <a:gd name="connsiteY13" fmla="*/ 0 h 608348"/>
                <a:gd name="connsiteX14" fmla="*/ 109234 w 342826"/>
                <a:gd name="connsiteY14" fmla="*/ 0 h 60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826" h="608348">
                  <a:moveTo>
                    <a:pt x="109234" y="0"/>
                  </a:moveTo>
                  <a:cubicBezTo>
                    <a:pt x="107890" y="10755"/>
                    <a:pt x="116292" y="15797"/>
                    <a:pt x="122678" y="21511"/>
                  </a:cubicBezTo>
                  <a:cubicBezTo>
                    <a:pt x="191916" y="84026"/>
                    <a:pt x="255103" y="152255"/>
                    <a:pt x="321652" y="217459"/>
                  </a:cubicBezTo>
                  <a:cubicBezTo>
                    <a:pt x="328374" y="223845"/>
                    <a:pt x="334424" y="230231"/>
                    <a:pt x="344507" y="228551"/>
                  </a:cubicBezTo>
                  <a:cubicBezTo>
                    <a:pt x="329046" y="280983"/>
                    <a:pt x="314930" y="333752"/>
                    <a:pt x="300477" y="386520"/>
                  </a:cubicBezTo>
                  <a:cubicBezTo>
                    <a:pt x="280647" y="458782"/>
                    <a:pt x="259136" y="530709"/>
                    <a:pt x="240315" y="603307"/>
                  </a:cubicBezTo>
                  <a:cubicBezTo>
                    <a:pt x="239306" y="605660"/>
                    <a:pt x="237962" y="608013"/>
                    <a:pt x="235609" y="609021"/>
                  </a:cubicBezTo>
                  <a:cubicBezTo>
                    <a:pt x="227879" y="608685"/>
                    <a:pt x="224182" y="602635"/>
                    <a:pt x="219476" y="597929"/>
                  </a:cubicBezTo>
                  <a:cubicBezTo>
                    <a:pt x="149903" y="528692"/>
                    <a:pt x="80329" y="459118"/>
                    <a:pt x="11092" y="389545"/>
                  </a:cubicBezTo>
                  <a:cubicBezTo>
                    <a:pt x="6386" y="384839"/>
                    <a:pt x="672" y="380806"/>
                    <a:pt x="0" y="373412"/>
                  </a:cubicBezTo>
                  <a:cubicBezTo>
                    <a:pt x="11092" y="324341"/>
                    <a:pt x="25880" y="276278"/>
                    <a:pt x="39324" y="227879"/>
                  </a:cubicBezTo>
                  <a:cubicBezTo>
                    <a:pt x="57810" y="159986"/>
                    <a:pt x="76968" y="92093"/>
                    <a:pt x="95790" y="24536"/>
                  </a:cubicBezTo>
                  <a:cubicBezTo>
                    <a:pt x="97806" y="17141"/>
                    <a:pt x="98479" y="10419"/>
                    <a:pt x="95790" y="3361"/>
                  </a:cubicBezTo>
                  <a:cubicBezTo>
                    <a:pt x="95790" y="2353"/>
                    <a:pt x="95790" y="1008"/>
                    <a:pt x="95790" y="0"/>
                  </a:cubicBezTo>
                  <a:cubicBezTo>
                    <a:pt x="100159" y="0"/>
                    <a:pt x="104528" y="0"/>
                    <a:pt x="109234" y="0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" name="Freeform: Shape 123">
              <a:extLst>
                <a:ext uri="{FF2B5EF4-FFF2-40B4-BE49-F238E27FC236}">
                  <a16:creationId xmlns="" xmlns:a16="http://schemas.microsoft.com/office/drawing/2014/main" id="{8BC9CB40-2BDD-4D0D-ADDC-F834C8DB5DA6}"/>
                </a:ext>
              </a:extLst>
            </p:cNvPr>
            <p:cNvSpPr/>
            <p:nvPr/>
          </p:nvSpPr>
          <p:spPr>
            <a:xfrm>
              <a:off x="7841320" y="5327448"/>
              <a:ext cx="265522" cy="453741"/>
            </a:xfrm>
            <a:custGeom>
              <a:avLst/>
              <a:gdLst>
                <a:gd name="connsiteX0" fmla="*/ 257036 w 265522"/>
                <a:gd name="connsiteY0" fmla="*/ 454741 h 453740"/>
                <a:gd name="connsiteX1" fmla="*/ 256363 w 265522"/>
                <a:gd name="connsiteY1" fmla="*/ 451716 h 453740"/>
                <a:gd name="connsiteX2" fmla="*/ 179059 w 265522"/>
                <a:gd name="connsiteY2" fmla="*/ 373403 h 453740"/>
                <a:gd name="connsiteX3" fmla="*/ 135366 w 265522"/>
                <a:gd name="connsiteY3" fmla="*/ 327357 h 453740"/>
                <a:gd name="connsiteX4" fmla="*/ 7646 w 265522"/>
                <a:gd name="connsiteY4" fmla="*/ 202326 h 453740"/>
                <a:gd name="connsiteX5" fmla="*/ 252 w 265522"/>
                <a:gd name="connsiteY5" fmla="*/ 193252 h 453740"/>
                <a:gd name="connsiteX6" fmla="*/ 252 w 265522"/>
                <a:gd name="connsiteY6" fmla="*/ 188546 h 453740"/>
                <a:gd name="connsiteX7" fmla="*/ 58062 w 265522"/>
                <a:gd name="connsiteY7" fmla="*/ 126031 h 453740"/>
                <a:gd name="connsiteX8" fmla="*/ 156205 w 265522"/>
                <a:gd name="connsiteY8" fmla="*/ 12091 h 453740"/>
                <a:gd name="connsiteX9" fmla="*/ 175698 w 265522"/>
                <a:gd name="connsiteY9" fmla="*/ 1000 h 453740"/>
                <a:gd name="connsiteX10" fmla="*/ 202923 w 265522"/>
                <a:gd name="connsiteY10" fmla="*/ 140483 h 453740"/>
                <a:gd name="connsiteX11" fmla="*/ 261405 w 265522"/>
                <a:gd name="connsiteY11" fmla="*/ 429197 h 453740"/>
                <a:gd name="connsiteX12" fmla="*/ 266783 w 265522"/>
                <a:gd name="connsiteY12" fmla="*/ 444657 h 453740"/>
                <a:gd name="connsiteX13" fmla="*/ 257036 w 265522"/>
                <a:gd name="connsiteY13" fmla="*/ 454741 h 4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22" h="453740">
                  <a:moveTo>
                    <a:pt x="257036" y="454741"/>
                  </a:moveTo>
                  <a:cubicBezTo>
                    <a:pt x="257036" y="453732"/>
                    <a:pt x="256700" y="452724"/>
                    <a:pt x="256363" y="451716"/>
                  </a:cubicBezTo>
                  <a:cubicBezTo>
                    <a:pt x="233172" y="423147"/>
                    <a:pt x="207292" y="397267"/>
                    <a:pt x="179059" y="373403"/>
                  </a:cubicBezTo>
                  <a:cubicBezTo>
                    <a:pt x="162591" y="359623"/>
                    <a:pt x="151163" y="341473"/>
                    <a:pt x="135366" y="327357"/>
                  </a:cubicBezTo>
                  <a:cubicBezTo>
                    <a:pt x="91000" y="287361"/>
                    <a:pt x="53020" y="240978"/>
                    <a:pt x="7646" y="202326"/>
                  </a:cubicBezTo>
                  <a:cubicBezTo>
                    <a:pt x="4622" y="199637"/>
                    <a:pt x="1933" y="196949"/>
                    <a:pt x="252" y="193252"/>
                  </a:cubicBezTo>
                  <a:cubicBezTo>
                    <a:pt x="-84" y="191571"/>
                    <a:pt x="-84" y="190227"/>
                    <a:pt x="252" y="188546"/>
                  </a:cubicBezTo>
                  <a:cubicBezTo>
                    <a:pt x="17729" y="166027"/>
                    <a:pt x="38904" y="146869"/>
                    <a:pt x="58062" y="126031"/>
                  </a:cubicBezTo>
                  <a:cubicBezTo>
                    <a:pt x="92009" y="89059"/>
                    <a:pt x="124275" y="50743"/>
                    <a:pt x="156205" y="12091"/>
                  </a:cubicBezTo>
                  <a:cubicBezTo>
                    <a:pt x="161246" y="6041"/>
                    <a:pt x="164943" y="-3033"/>
                    <a:pt x="175698" y="1000"/>
                  </a:cubicBezTo>
                  <a:cubicBezTo>
                    <a:pt x="184773" y="47382"/>
                    <a:pt x="193848" y="94101"/>
                    <a:pt x="202923" y="140483"/>
                  </a:cubicBezTo>
                  <a:cubicBezTo>
                    <a:pt x="222417" y="236609"/>
                    <a:pt x="241575" y="333071"/>
                    <a:pt x="261405" y="429197"/>
                  </a:cubicBezTo>
                  <a:cubicBezTo>
                    <a:pt x="262413" y="434238"/>
                    <a:pt x="261405" y="440624"/>
                    <a:pt x="266783" y="444657"/>
                  </a:cubicBezTo>
                  <a:cubicBezTo>
                    <a:pt x="268799" y="453060"/>
                    <a:pt x="265438" y="456421"/>
                    <a:pt x="257036" y="454741"/>
                  </a:cubicBezTo>
                  <a:close/>
                </a:path>
              </a:pathLst>
            </a:custGeom>
            <a:solidFill>
              <a:srgbClr val="757A7C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Freeform: Shape 124">
              <a:extLst>
                <a:ext uri="{FF2B5EF4-FFF2-40B4-BE49-F238E27FC236}">
                  <a16:creationId xmlns="" xmlns:a16="http://schemas.microsoft.com/office/drawing/2014/main" id="{369DA034-B924-4969-828C-81D3D0682B27}"/>
                </a:ext>
              </a:extLst>
            </p:cNvPr>
            <p:cNvSpPr/>
            <p:nvPr/>
          </p:nvSpPr>
          <p:spPr>
            <a:xfrm>
              <a:off x="4932253" y="3793696"/>
              <a:ext cx="2023348" cy="1710770"/>
            </a:xfrm>
            <a:custGeom>
              <a:avLst/>
              <a:gdLst>
                <a:gd name="connsiteX0" fmla="*/ 1792780 w 2023347"/>
                <a:gd name="connsiteY0" fmla="*/ 1706838 h 1710770"/>
                <a:gd name="connsiteX1" fmla="*/ 1600865 w 2023347"/>
                <a:gd name="connsiteY1" fmla="*/ 1606679 h 1710770"/>
                <a:gd name="connsiteX2" fmla="*/ 1332317 w 2023347"/>
                <a:gd name="connsiteY2" fmla="*/ 1336451 h 1710770"/>
                <a:gd name="connsiteX3" fmla="*/ 1216698 w 2023347"/>
                <a:gd name="connsiteY3" fmla="*/ 1221840 h 1710770"/>
                <a:gd name="connsiteX4" fmla="*/ 1142419 w 2023347"/>
                <a:gd name="connsiteY4" fmla="*/ 1146552 h 1710770"/>
                <a:gd name="connsiteX5" fmla="*/ 12100 w 2023347"/>
                <a:gd name="connsiteY5" fmla="*/ 16906 h 1710770"/>
                <a:gd name="connsiteX6" fmla="*/ 0 w 2023347"/>
                <a:gd name="connsiteY6" fmla="*/ 5478 h 1710770"/>
                <a:gd name="connsiteX7" fmla="*/ 17477 w 2023347"/>
                <a:gd name="connsiteY7" fmla="*/ 5814 h 1710770"/>
                <a:gd name="connsiteX8" fmla="*/ 98143 w 2023347"/>
                <a:gd name="connsiteY8" fmla="*/ 38753 h 1710770"/>
                <a:gd name="connsiteX9" fmla="*/ 327702 w 2023347"/>
                <a:gd name="connsiteY9" fmla="*/ 38080 h 1710770"/>
                <a:gd name="connsiteX10" fmla="*/ 372068 w 2023347"/>
                <a:gd name="connsiteY10" fmla="*/ 29342 h 1710770"/>
                <a:gd name="connsiteX11" fmla="*/ 391898 w 2023347"/>
                <a:gd name="connsiteY11" fmla="*/ 43794 h 1710770"/>
                <a:gd name="connsiteX12" fmla="*/ 572722 w 2023347"/>
                <a:gd name="connsiteY12" fmla="*/ 224282 h 1710770"/>
                <a:gd name="connsiteX13" fmla="*/ 577763 w 2023347"/>
                <a:gd name="connsiteY13" fmla="*/ 229324 h 1710770"/>
                <a:gd name="connsiteX14" fmla="*/ 1198884 w 2023347"/>
                <a:gd name="connsiteY14" fmla="*/ 850444 h 1710770"/>
                <a:gd name="connsiteX15" fmla="*/ 2006207 w 2023347"/>
                <a:gd name="connsiteY15" fmla="*/ 1658103 h 1710770"/>
                <a:gd name="connsiteX16" fmla="*/ 2020323 w 2023347"/>
                <a:gd name="connsiteY16" fmla="*/ 1672555 h 1710770"/>
                <a:gd name="connsiteX17" fmla="*/ 2020323 w 2023347"/>
                <a:gd name="connsiteY17" fmla="*/ 1686672 h 1710770"/>
                <a:gd name="connsiteX18" fmla="*/ 1912434 w 2023347"/>
                <a:gd name="connsiteY18" fmla="*/ 1707510 h 1710770"/>
                <a:gd name="connsiteX19" fmla="*/ 1806225 w 2023347"/>
                <a:gd name="connsiteY19" fmla="*/ 1706502 h 1710770"/>
                <a:gd name="connsiteX20" fmla="*/ 1792780 w 2023347"/>
                <a:gd name="connsiteY20" fmla="*/ 1706838 h 17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23347" h="1710770">
                  <a:moveTo>
                    <a:pt x="1792780" y="1706838"/>
                  </a:moveTo>
                  <a:cubicBezTo>
                    <a:pt x="1717493" y="1695074"/>
                    <a:pt x="1654305" y="1662808"/>
                    <a:pt x="1600865" y="1606679"/>
                  </a:cubicBezTo>
                  <a:cubicBezTo>
                    <a:pt x="1513478" y="1514586"/>
                    <a:pt x="1422057" y="1426191"/>
                    <a:pt x="1332317" y="1336451"/>
                  </a:cubicBezTo>
                  <a:cubicBezTo>
                    <a:pt x="1294002" y="1298135"/>
                    <a:pt x="1255350" y="1260155"/>
                    <a:pt x="1216698" y="1221840"/>
                  </a:cubicBezTo>
                  <a:cubicBezTo>
                    <a:pt x="1191826" y="1196632"/>
                    <a:pt x="1167290" y="1171424"/>
                    <a:pt x="1142419" y="1146552"/>
                  </a:cubicBezTo>
                  <a:cubicBezTo>
                    <a:pt x="765982" y="770115"/>
                    <a:pt x="388873" y="393343"/>
                    <a:pt x="12100" y="16906"/>
                  </a:cubicBezTo>
                  <a:cubicBezTo>
                    <a:pt x="8066" y="12873"/>
                    <a:pt x="4033" y="9175"/>
                    <a:pt x="0" y="5478"/>
                  </a:cubicBezTo>
                  <a:cubicBezTo>
                    <a:pt x="5714" y="-5613"/>
                    <a:pt x="12436" y="3125"/>
                    <a:pt x="17477" y="5814"/>
                  </a:cubicBezTo>
                  <a:cubicBezTo>
                    <a:pt x="43357" y="19259"/>
                    <a:pt x="69574" y="31358"/>
                    <a:pt x="98143" y="38753"/>
                  </a:cubicBezTo>
                  <a:cubicBezTo>
                    <a:pt x="174774" y="58247"/>
                    <a:pt x="251070" y="54213"/>
                    <a:pt x="327702" y="38080"/>
                  </a:cubicBezTo>
                  <a:cubicBezTo>
                    <a:pt x="342490" y="35055"/>
                    <a:pt x="356943" y="30350"/>
                    <a:pt x="372068" y="29342"/>
                  </a:cubicBezTo>
                  <a:cubicBezTo>
                    <a:pt x="381142" y="30686"/>
                    <a:pt x="386184" y="38080"/>
                    <a:pt x="391898" y="43794"/>
                  </a:cubicBezTo>
                  <a:cubicBezTo>
                    <a:pt x="452060" y="103957"/>
                    <a:pt x="512223" y="164119"/>
                    <a:pt x="572722" y="224282"/>
                  </a:cubicBezTo>
                  <a:cubicBezTo>
                    <a:pt x="574402" y="225963"/>
                    <a:pt x="576083" y="227643"/>
                    <a:pt x="577763" y="229324"/>
                  </a:cubicBezTo>
                  <a:cubicBezTo>
                    <a:pt x="784804" y="436364"/>
                    <a:pt x="991844" y="643404"/>
                    <a:pt x="1198884" y="850444"/>
                  </a:cubicBezTo>
                  <a:cubicBezTo>
                    <a:pt x="1468104" y="1119664"/>
                    <a:pt x="1737323" y="1388883"/>
                    <a:pt x="2006207" y="1658103"/>
                  </a:cubicBezTo>
                  <a:cubicBezTo>
                    <a:pt x="2010912" y="1662808"/>
                    <a:pt x="2015954" y="1667178"/>
                    <a:pt x="2020323" y="1672555"/>
                  </a:cubicBezTo>
                  <a:cubicBezTo>
                    <a:pt x="2024020" y="1676925"/>
                    <a:pt x="2027381" y="1681966"/>
                    <a:pt x="2020323" y="1686672"/>
                  </a:cubicBezTo>
                  <a:cubicBezTo>
                    <a:pt x="1985368" y="1699444"/>
                    <a:pt x="1948733" y="1703141"/>
                    <a:pt x="1912434" y="1707510"/>
                  </a:cubicBezTo>
                  <a:cubicBezTo>
                    <a:pt x="1877143" y="1711543"/>
                    <a:pt x="1841516" y="1714904"/>
                    <a:pt x="1806225" y="1706502"/>
                  </a:cubicBezTo>
                  <a:cubicBezTo>
                    <a:pt x="1801519" y="1705493"/>
                    <a:pt x="1797150" y="1708518"/>
                    <a:pt x="1792780" y="170683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" name="Freeform: Shape 125">
              <a:extLst>
                <a:ext uri="{FF2B5EF4-FFF2-40B4-BE49-F238E27FC236}">
                  <a16:creationId xmlns="" xmlns:a16="http://schemas.microsoft.com/office/drawing/2014/main" id="{81B9063A-DED5-4438-84FC-4D59122C8FD4}"/>
                </a:ext>
              </a:extLst>
            </p:cNvPr>
            <p:cNvSpPr/>
            <p:nvPr/>
          </p:nvSpPr>
          <p:spPr>
            <a:xfrm>
              <a:off x="4805416" y="3242132"/>
              <a:ext cx="604988" cy="604988"/>
            </a:xfrm>
            <a:custGeom>
              <a:avLst/>
              <a:gdLst>
                <a:gd name="connsiteX0" fmla="*/ 503274 w 604987"/>
                <a:gd name="connsiteY0" fmla="*/ 583595 h 604987"/>
                <a:gd name="connsiteX1" fmla="*/ 384966 w 604987"/>
                <a:gd name="connsiteY1" fmla="*/ 605105 h 604987"/>
                <a:gd name="connsiteX2" fmla="*/ 138937 w 604987"/>
                <a:gd name="connsiteY2" fmla="*/ 559395 h 604987"/>
                <a:gd name="connsiteX3" fmla="*/ 126838 w 604987"/>
                <a:gd name="connsiteY3" fmla="*/ 557042 h 604987"/>
                <a:gd name="connsiteX4" fmla="*/ 5168 w 604987"/>
                <a:gd name="connsiteY4" fmla="*/ 347313 h 604987"/>
                <a:gd name="connsiteX5" fmla="*/ 25670 w 604987"/>
                <a:gd name="connsiteY5" fmla="*/ 106999 h 604987"/>
                <a:gd name="connsiteX6" fmla="*/ 45164 w 604987"/>
                <a:gd name="connsiteY6" fmla="*/ 96244 h 604987"/>
                <a:gd name="connsiteX7" fmla="*/ 252205 w 604987"/>
                <a:gd name="connsiteY7" fmla="*/ 38770 h 604987"/>
                <a:gd name="connsiteX8" fmla="*/ 379924 w 604987"/>
                <a:gd name="connsiteY8" fmla="*/ 3479 h 604987"/>
                <a:gd name="connsiteX9" fmla="*/ 398074 w 604987"/>
                <a:gd name="connsiteY9" fmla="*/ 118 h 604987"/>
                <a:gd name="connsiteX10" fmla="*/ 402779 w 604987"/>
                <a:gd name="connsiteY10" fmla="*/ 2470 h 604987"/>
                <a:gd name="connsiteX11" fmla="*/ 395049 w 604987"/>
                <a:gd name="connsiteY11" fmla="*/ 61961 h 604987"/>
                <a:gd name="connsiteX12" fmla="*/ 523105 w 604987"/>
                <a:gd name="connsiteY12" fmla="*/ 213208 h 604987"/>
                <a:gd name="connsiteX13" fmla="*/ 582931 w 604987"/>
                <a:gd name="connsiteY13" fmla="*/ 207494 h 604987"/>
                <a:gd name="connsiteX14" fmla="*/ 604106 w 604987"/>
                <a:gd name="connsiteY14" fmla="*/ 207158 h 604987"/>
                <a:gd name="connsiteX15" fmla="*/ 604778 w 604987"/>
                <a:gd name="connsiteY15" fmla="*/ 226316 h 604987"/>
                <a:gd name="connsiteX16" fmla="*/ 509997 w 604987"/>
                <a:gd name="connsiteY16" fmla="*/ 567462 h 604987"/>
                <a:gd name="connsiteX17" fmla="*/ 503274 w 604987"/>
                <a:gd name="connsiteY17" fmla="*/ 583595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4987" h="604987">
                  <a:moveTo>
                    <a:pt x="503274" y="583595"/>
                  </a:moveTo>
                  <a:cubicBezTo>
                    <a:pt x="463950" y="591661"/>
                    <a:pt x="425298" y="601744"/>
                    <a:pt x="384966" y="605105"/>
                  </a:cubicBezTo>
                  <a:cubicBezTo>
                    <a:pt x="298587" y="612836"/>
                    <a:pt x="215569" y="604097"/>
                    <a:pt x="138937" y="559395"/>
                  </a:cubicBezTo>
                  <a:cubicBezTo>
                    <a:pt x="135576" y="557379"/>
                    <a:pt x="132551" y="549648"/>
                    <a:pt x="126838" y="557042"/>
                  </a:cubicBezTo>
                  <a:cubicBezTo>
                    <a:pt x="60625" y="501921"/>
                    <a:pt x="18276" y="433692"/>
                    <a:pt x="5168" y="347313"/>
                  </a:cubicBezTo>
                  <a:cubicBezTo>
                    <a:pt x="-6932" y="265304"/>
                    <a:pt x="3151" y="185647"/>
                    <a:pt x="25670" y="106999"/>
                  </a:cubicBezTo>
                  <a:cubicBezTo>
                    <a:pt x="29367" y="98260"/>
                    <a:pt x="38106" y="98260"/>
                    <a:pt x="45164" y="96244"/>
                  </a:cubicBezTo>
                  <a:cubicBezTo>
                    <a:pt x="114066" y="77086"/>
                    <a:pt x="182967" y="57928"/>
                    <a:pt x="252205" y="38770"/>
                  </a:cubicBezTo>
                  <a:cubicBezTo>
                    <a:pt x="294890" y="27006"/>
                    <a:pt x="337239" y="14570"/>
                    <a:pt x="379924" y="3479"/>
                  </a:cubicBezTo>
                  <a:cubicBezTo>
                    <a:pt x="385974" y="1798"/>
                    <a:pt x="391688" y="-554"/>
                    <a:pt x="398074" y="118"/>
                  </a:cubicBezTo>
                  <a:cubicBezTo>
                    <a:pt x="399754" y="454"/>
                    <a:pt x="401435" y="1462"/>
                    <a:pt x="402779" y="2470"/>
                  </a:cubicBezTo>
                  <a:cubicBezTo>
                    <a:pt x="402779" y="22637"/>
                    <a:pt x="396393" y="41795"/>
                    <a:pt x="395049" y="61961"/>
                  </a:cubicBezTo>
                  <a:cubicBezTo>
                    <a:pt x="389335" y="145315"/>
                    <a:pt x="434037" y="208166"/>
                    <a:pt x="523105" y="213208"/>
                  </a:cubicBezTo>
                  <a:cubicBezTo>
                    <a:pt x="543271" y="214216"/>
                    <a:pt x="563101" y="211527"/>
                    <a:pt x="582931" y="207494"/>
                  </a:cubicBezTo>
                  <a:cubicBezTo>
                    <a:pt x="589989" y="206150"/>
                    <a:pt x="597048" y="203125"/>
                    <a:pt x="604106" y="207158"/>
                  </a:cubicBezTo>
                  <a:cubicBezTo>
                    <a:pt x="608811" y="213544"/>
                    <a:pt x="606795" y="219930"/>
                    <a:pt x="604778" y="226316"/>
                  </a:cubicBezTo>
                  <a:cubicBezTo>
                    <a:pt x="574192" y="340255"/>
                    <a:pt x="541926" y="453858"/>
                    <a:pt x="509997" y="567462"/>
                  </a:cubicBezTo>
                  <a:cubicBezTo>
                    <a:pt x="508988" y="573175"/>
                    <a:pt x="508316" y="579561"/>
                    <a:pt x="503274" y="583595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Freeform: Shape 126">
              <a:extLst>
                <a:ext uri="{FF2B5EF4-FFF2-40B4-BE49-F238E27FC236}">
                  <a16:creationId xmlns="" xmlns:a16="http://schemas.microsoft.com/office/drawing/2014/main" id="{4B305481-83BA-4F71-802C-235969702E3D}"/>
                </a:ext>
              </a:extLst>
            </p:cNvPr>
            <p:cNvSpPr/>
            <p:nvPr/>
          </p:nvSpPr>
          <p:spPr>
            <a:xfrm>
              <a:off x="4673789" y="2350532"/>
              <a:ext cx="836900" cy="840261"/>
            </a:xfrm>
            <a:custGeom>
              <a:avLst/>
              <a:gdLst>
                <a:gd name="connsiteX0" fmla="*/ 829842 w 836899"/>
                <a:gd name="connsiteY0" fmla="*/ 33 h 840260"/>
                <a:gd name="connsiteX1" fmla="*/ 836227 w 836899"/>
                <a:gd name="connsiteY1" fmla="*/ 14486 h 840260"/>
                <a:gd name="connsiteX2" fmla="*/ 799928 w 836899"/>
                <a:gd name="connsiteY2" fmla="*/ 145902 h 840260"/>
                <a:gd name="connsiteX3" fmla="*/ 755562 w 836899"/>
                <a:gd name="connsiteY3" fmla="*/ 307905 h 840260"/>
                <a:gd name="connsiteX4" fmla="*/ 735732 w 836899"/>
                <a:gd name="connsiteY4" fmla="*/ 373109 h 840260"/>
                <a:gd name="connsiteX5" fmla="*/ 723969 w 836899"/>
                <a:gd name="connsiteY5" fmla="*/ 381511 h 840260"/>
                <a:gd name="connsiteX6" fmla="*/ 528356 w 836899"/>
                <a:gd name="connsiteY6" fmla="*/ 504189 h 840260"/>
                <a:gd name="connsiteX7" fmla="*/ 403325 w 836899"/>
                <a:gd name="connsiteY7" fmla="*/ 670897 h 840260"/>
                <a:gd name="connsiteX8" fmla="*/ 376437 w 836899"/>
                <a:gd name="connsiteY8" fmla="*/ 735765 h 840260"/>
                <a:gd name="connsiteX9" fmla="*/ 334760 w 836899"/>
                <a:gd name="connsiteY9" fmla="*/ 752234 h 840260"/>
                <a:gd name="connsiteX10" fmla="*/ 96798 w 836899"/>
                <a:gd name="connsiteY10" fmla="*/ 818111 h 840260"/>
                <a:gd name="connsiteX11" fmla="*/ 20839 w 836899"/>
                <a:gd name="connsiteY11" fmla="*/ 838949 h 840260"/>
                <a:gd name="connsiteX12" fmla="*/ 0 w 836899"/>
                <a:gd name="connsiteY12" fmla="*/ 837605 h 840260"/>
                <a:gd name="connsiteX13" fmla="*/ 55457 w 836899"/>
                <a:gd name="connsiteY13" fmla="*/ 689047 h 840260"/>
                <a:gd name="connsiteX14" fmla="*/ 230568 w 836899"/>
                <a:gd name="connsiteY14" fmla="*/ 419155 h 840260"/>
                <a:gd name="connsiteX15" fmla="*/ 345179 w 836899"/>
                <a:gd name="connsiteY15" fmla="*/ 295133 h 840260"/>
                <a:gd name="connsiteX16" fmla="*/ 611038 w 836899"/>
                <a:gd name="connsiteY16" fmla="*/ 95823 h 840260"/>
                <a:gd name="connsiteX17" fmla="*/ 829842 w 836899"/>
                <a:gd name="connsiteY17" fmla="*/ 33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36899" h="840260">
                  <a:moveTo>
                    <a:pt x="829842" y="33"/>
                  </a:moveTo>
                  <a:cubicBezTo>
                    <a:pt x="844294" y="-639"/>
                    <a:pt x="837572" y="9108"/>
                    <a:pt x="836227" y="14486"/>
                  </a:cubicBezTo>
                  <a:cubicBezTo>
                    <a:pt x="824464" y="58515"/>
                    <a:pt x="811692" y="101873"/>
                    <a:pt x="799928" y="145902"/>
                  </a:cubicBezTo>
                  <a:cubicBezTo>
                    <a:pt x="785140" y="200015"/>
                    <a:pt x="770687" y="253792"/>
                    <a:pt x="755562" y="307905"/>
                  </a:cubicBezTo>
                  <a:cubicBezTo>
                    <a:pt x="749513" y="329751"/>
                    <a:pt x="742454" y="351262"/>
                    <a:pt x="735732" y="373109"/>
                  </a:cubicBezTo>
                  <a:cubicBezTo>
                    <a:pt x="734052" y="379159"/>
                    <a:pt x="728674" y="379831"/>
                    <a:pt x="723969" y="381511"/>
                  </a:cubicBezTo>
                  <a:cubicBezTo>
                    <a:pt x="649354" y="407391"/>
                    <a:pt x="584822" y="449404"/>
                    <a:pt x="528356" y="504189"/>
                  </a:cubicBezTo>
                  <a:cubicBezTo>
                    <a:pt x="477604" y="553261"/>
                    <a:pt x="434583" y="607373"/>
                    <a:pt x="403325" y="670897"/>
                  </a:cubicBezTo>
                  <a:cubicBezTo>
                    <a:pt x="392906" y="692072"/>
                    <a:pt x="386520" y="714591"/>
                    <a:pt x="376437" y="735765"/>
                  </a:cubicBezTo>
                  <a:cubicBezTo>
                    <a:pt x="364673" y="746857"/>
                    <a:pt x="349212" y="748201"/>
                    <a:pt x="334760" y="752234"/>
                  </a:cubicBezTo>
                  <a:cubicBezTo>
                    <a:pt x="255439" y="773745"/>
                    <a:pt x="176119" y="795928"/>
                    <a:pt x="96798" y="818111"/>
                  </a:cubicBezTo>
                  <a:cubicBezTo>
                    <a:pt x="71590" y="825169"/>
                    <a:pt x="46046" y="831891"/>
                    <a:pt x="20839" y="838949"/>
                  </a:cubicBezTo>
                  <a:cubicBezTo>
                    <a:pt x="13780" y="840966"/>
                    <a:pt x="6722" y="842982"/>
                    <a:pt x="0" y="837605"/>
                  </a:cubicBezTo>
                  <a:cubicBezTo>
                    <a:pt x="11428" y="785509"/>
                    <a:pt x="32938" y="737110"/>
                    <a:pt x="55457" y="689047"/>
                  </a:cubicBezTo>
                  <a:cubicBezTo>
                    <a:pt x="101504" y="591240"/>
                    <a:pt x="160658" y="501837"/>
                    <a:pt x="230568" y="419155"/>
                  </a:cubicBezTo>
                  <a:cubicBezTo>
                    <a:pt x="266867" y="376134"/>
                    <a:pt x="304174" y="333785"/>
                    <a:pt x="345179" y="295133"/>
                  </a:cubicBezTo>
                  <a:cubicBezTo>
                    <a:pt x="426852" y="218837"/>
                    <a:pt x="514240" y="151280"/>
                    <a:pt x="611038" y="95823"/>
                  </a:cubicBezTo>
                  <a:cubicBezTo>
                    <a:pt x="680611" y="56162"/>
                    <a:pt x="753210" y="23896"/>
                    <a:pt x="829842" y="33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Freeform: Shape 127">
              <a:extLst>
                <a:ext uri="{FF2B5EF4-FFF2-40B4-BE49-F238E27FC236}">
                  <a16:creationId xmlns="" xmlns:a16="http://schemas.microsoft.com/office/drawing/2014/main" id="{D1DC2017-C35E-400A-9202-FC89416FC695}"/>
                </a:ext>
              </a:extLst>
            </p:cNvPr>
            <p:cNvSpPr/>
            <p:nvPr/>
          </p:nvSpPr>
          <p:spPr>
            <a:xfrm>
              <a:off x="4673657" y="3083272"/>
              <a:ext cx="531045" cy="265522"/>
            </a:xfrm>
            <a:custGeom>
              <a:avLst/>
              <a:gdLst>
                <a:gd name="connsiteX0" fmla="*/ 132 w 531044"/>
                <a:gd name="connsiteY0" fmla="*/ 104528 h 265522"/>
                <a:gd name="connsiteX1" fmla="*/ 62983 w 531044"/>
                <a:gd name="connsiteY1" fmla="*/ 89068 h 265522"/>
                <a:gd name="connsiteX2" fmla="*/ 316406 w 531044"/>
                <a:gd name="connsiteY2" fmla="*/ 18486 h 265522"/>
                <a:gd name="connsiteX3" fmla="*/ 374888 w 531044"/>
                <a:gd name="connsiteY3" fmla="*/ 0 h 265522"/>
                <a:gd name="connsiteX4" fmla="*/ 382283 w 531044"/>
                <a:gd name="connsiteY4" fmla="*/ 5714 h 265522"/>
                <a:gd name="connsiteX5" fmla="*/ 518741 w 531044"/>
                <a:gd name="connsiteY5" fmla="*/ 142508 h 265522"/>
                <a:gd name="connsiteX6" fmla="*/ 531177 w 531044"/>
                <a:gd name="connsiteY6" fmla="*/ 161330 h 265522"/>
                <a:gd name="connsiteX7" fmla="*/ 246832 w 531044"/>
                <a:gd name="connsiteY7" fmla="*/ 240651 h 265522"/>
                <a:gd name="connsiteX8" fmla="*/ 157093 w 531044"/>
                <a:gd name="connsiteY8" fmla="*/ 265858 h 265522"/>
                <a:gd name="connsiteX9" fmla="*/ 3493 w 531044"/>
                <a:gd name="connsiteY9" fmla="*/ 113603 h 265522"/>
                <a:gd name="connsiteX10" fmla="*/ 132 w 531044"/>
                <a:gd name="connsiteY10" fmla="*/ 104528 h 2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044" h="265522">
                  <a:moveTo>
                    <a:pt x="132" y="104528"/>
                  </a:moveTo>
                  <a:cubicBezTo>
                    <a:pt x="22315" y="103856"/>
                    <a:pt x="42145" y="94781"/>
                    <a:pt x="62983" y="89068"/>
                  </a:cubicBezTo>
                  <a:cubicBezTo>
                    <a:pt x="147682" y="65876"/>
                    <a:pt x="232044" y="41677"/>
                    <a:pt x="316406" y="18486"/>
                  </a:cubicBezTo>
                  <a:cubicBezTo>
                    <a:pt x="336236" y="13108"/>
                    <a:pt x="356739" y="10419"/>
                    <a:pt x="374888" y="0"/>
                  </a:cubicBezTo>
                  <a:cubicBezTo>
                    <a:pt x="378249" y="672"/>
                    <a:pt x="379930" y="3361"/>
                    <a:pt x="382283" y="5714"/>
                  </a:cubicBezTo>
                  <a:cubicBezTo>
                    <a:pt x="427320" y="51760"/>
                    <a:pt x="473367" y="96798"/>
                    <a:pt x="518741" y="142508"/>
                  </a:cubicBezTo>
                  <a:cubicBezTo>
                    <a:pt x="524118" y="147886"/>
                    <a:pt x="531849" y="151919"/>
                    <a:pt x="531177" y="161330"/>
                  </a:cubicBezTo>
                  <a:cubicBezTo>
                    <a:pt x="436395" y="187882"/>
                    <a:pt x="341950" y="214771"/>
                    <a:pt x="246832" y="240651"/>
                  </a:cubicBezTo>
                  <a:cubicBezTo>
                    <a:pt x="216919" y="248717"/>
                    <a:pt x="186670" y="256784"/>
                    <a:pt x="157093" y="265858"/>
                  </a:cubicBezTo>
                  <a:cubicBezTo>
                    <a:pt x="106005" y="215107"/>
                    <a:pt x="54917" y="164355"/>
                    <a:pt x="3493" y="113603"/>
                  </a:cubicBezTo>
                  <a:cubicBezTo>
                    <a:pt x="1476" y="110914"/>
                    <a:pt x="-540" y="108226"/>
                    <a:pt x="132" y="104528"/>
                  </a:cubicBezTo>
                  <a:close/>
                </a:path>
              </a:pathLst>
            </a:custGeom>
            <a:solidFill>
              <a:srgbClr val="FAD69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Freeform: Shape 128">
              <a:extLst>
                <a:ext uri="{FF2B5EF4-FFF2-40B4-BE49-F238E27FC236}">
                  <a16:creationId xmlns="" xmlns:a16="http://schemas.microsoft.com/office/drawing/2014/main" id="{349034E1-6FF8-4F68-964F-FCAB6B90F3A8}"/>
                </a:ext>
              </a:extLst>
            </p:cNvPr>
            <p:cNvSpPr/>
            <p:nvPr/>
          </p:nvSpPr>
          <p:spPr>
            <a:xfrm>
              <a:off x="6187223" y="2672889"/>
              <a:ext cx="1650272" cy="1962849"/>
            </a:xfrm>
            <a:custGeom>
              <a:avLst/>
              <a:gdLst>
                <a:gd name="connsiteX0" fmla="*/ 5085 w 1650272"/>
                <a:gd name="connsiteY0" fmla="*/ 0 h 1962848"/>
                <a:gd name="connsiteX1" fmla="*/ 101883 w 1650272"/>
                <a:gd name="connsiteY1" fmla="*/ 97806 h 1962848"/>
                <a:gd name="connsiteX2" fmla="*/ 1530327 w 1650272"/>
                <a:gd name="connsiteY2" fmla="*/ 1524905 h 1962848"/>
                <a:gd name="connsiteX3" fmla="*/ 1630822 w 1650272"/>
                <a:gd name="connsiteY3" fmla="*/ 1682538 h 1962848"/>
                <a:gd name="connsiteX4" fmla="*/ 1644938 w 1650272"/>
                <a:gd name="connsiteY4" fmla="*/ 1764883 h 1962848"/>
                <a:gd name="connsiteX5" fmla="*/ 1646955 w 1650272"/>
                <a:gd name="connsiteY5" fmla="*/ 1850590 h 1962848"/>
                <a:gd name="connsiteX6" fmla="*/ 1624100 w 1650272"/>
                <a:gd name="connsiteY6" fmla="*/ 1961504 h 1962848"/>
                <a:gd name="connsiteX7" fmla="*/ 1607967 w 1650272"/>
                <a:gd name="connsiteY7" fmla="*/ 1959488 h 1962848"/>
                <a:gd name="connsiteX8" fmla="*/ 1592170 w 1650272"/>
                <a:gd name="connsiteY8" fmla="*/ 1944363 h 1962848"/>
                <a:gd name="connsiteX9" fmla="*/ 172802 w 1650272"/>
                <a:gd name="connsiteY9" fmla="*/ 524995 h 1962848"/>
                <a:gd name="connsiteX10" fmla="*/ 159693 w 1650272"/>
                <a:gd name="connsiteY10" fmla="*/ 511887 h 1962848"/>
                <a:gd name="connsiteX11" fmla="*/ 156332 w 1650272"/>
                <a:gd name="connsiteY11" fmla="*/ 508526 h 1962848"/>
                <a:gd name="connsiteX12" fmla="*/ 45418 w 1650272"/>
                <a:gd name="connsiteY12" fmla="*/ 397275 h 1962848"/>
                <a:gd name="connsiteX13" fmla="*/ 33318 w 1650272"/>
                <a:gd name="connsiteY13" fmla="*/ 376437 h 1962848"/>
                <a:gd name="connsiteX14" fmla="*/ 52812 w 1650272"/>
                <a:gd name="connsiteY14" fmla="*/ 272917 h 1962848"/>
                <a:gd name="connsiteX15" fmla="*/ 5085 w 1650272"/>
                <a:gd name="connsiteY15" fmla="*/ 16469 h 1962848"/>
                <a:gd name="connsiteX16" fmla="*/ 5085 w 1650272"/>
                <a:gd name="connsiteY16" fmla="*/ 0 h 196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0272" h="1962848">
                  <a:moveTo>
                    <a:pt x="5085" y="0"/>
                  </a:moveTo>
                  <a:cubicBezTo>
                    <a:pt x="37352" y="32602"/>
                    <a:pt x="69617" y="65540"/>
                    <a:pt x="101883" y="97806"/>
                  </a:cubicBezTo>
                  <a:cubicBezTo>
                    <a:pt x="577807" y="573730"/>
                    <a:pt x="1053395" y="1049654"/>
                    <a:pt x="1530327" y="1524905"/>
                  </a:cubicBezTo>
                  <a:cubicBezTo>
                    <a:pt x="1576373" y="1570615"/>
                    <a:pt x="1613345" y="1619686"/>
                    <a:pt x="1630822" y="1682538"/>
                  </a:cubicBezTo>
                  <a:cubicBezTo>
                    <a:pt x="1638216" y="1709426"/>
                    <a:pt x="1641577" y="1737323"/>
                    <a:pt x="1644938" y="1764883"/>
                  </a:cubicBezTo>
                  <a:cubicBezTo>
                    <a:pt x="1653341" y="1793116"/>
                    <a:pt x="1650316" y="1822021"/>
                    <a:pt x="1646955" y="1850590"/>
                  </a:cubicBezTo>
                  <a:cubicBezTo>
                    <a:pt x="1642250" y="1888234"/>
                    <a:pt x="1638553" y="1925877"/>
                    <a:pt x="1624100" y="1961504"/>
                  </a:cubicBezTo>
                  <a:cubicBezTo>
                    <a:pt x="1618050" y="1967554"/>
                    <a:pt x="1613008" y="1963185"/>
                    <a:pt x="1607967" y="1959488"/>
                  </a:cubicBezTo>
                  <a:cubicBezTo>
                    <a:pt x="1602253" y="1954782"/>
                    <a:pt x="1597548" y="1949405"/>
                    <a:pt x="1592170" y="1944363"/>
                  </a:cubicBezTo>
                  <a:cubicBezTo>
                    <a:pt x="1118935" y="1471128"/>
                    <a:pt x="646036" y="998230"/>
                    <a:pt x="172802" y="524995"/>
                  </a:cubicBezTo>
                  <a:cubicBezTo>
                    <a:pt x="168432" y="520625"/>
                    <a:pt x="164063" y="516256"/>
                    <a:pt x="159693" y="511887"/>
                  </a:cubicBezTo>
                  <a:cubicBezTo>
                    <a:pt x="158349" y="510878"/>
                    <a:pt x="157341" y="509534"/>
                    <a:pt x="156332" y="508526"/>
                  </a:cubicBezTo>
                  <a:cubicBezTo>
                    <a:pt x="119697" y="471218"/>
                    <a:pt x="82053" y="434583"/>
                    <a:pt x="45418" y="397275"/>
                  </a:cubicBezTo>
                  <a:cubicBezTo>
                    <a:pt x="39704" y="391561"/>
                    <a:pt x="32646" y="386184"/>
                    <a:pt x="33318" y="376437"/>
                  </a:cubicBezTo>
                  <a:cubicBezTo>
                    <a:pt x="40713" y="342154"/>
                    <a:pt x="49115" y="307871"/>
                    <a:pt x="52812" y="272917"/>
                  </a:cubicBezTo>
                  <a:cubicBezTo>
                    <a:pt x="61887" y="182841"/>
                    <a:pt x="54157" y="95790"/>
                    <a:pt x="5085" y="16469"/>
                  </a:cubicBezTo>
                  <a:cubicBezTo>
                    <a:pt x="2061" y="11428"/>
                    <a:pt x="-4661" y="5378"/>
                    <a:pt x="5085" y="0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Freeform: Shape 129">
              <a:extLst>
                <a:ext uri="{FF2B5EF4-FFF2-40B4-BE49-F238E27FC236}">
                  <a16:creationId xmlns="" xmlns:a16="http://schemas.microsoft.com/office/drawing/2014/main" id="{3C7EEAE7-5139-45EB-9BC0-1AA9782F033F}"/>
                </a:ext>
              </a:extLst>
            </p:cNvPr>
            <p:cNvSpPr/>
            <p:nvPr/>
          </p:nvSpPr>
          <p:spPr>
            <a:xfrm>
              <a:off x="5644794" y="2552582"/>
              <a:ext cx="601627" cy="604988"/>
            </a:xfrm>
            <a:custGeom>
              <a:avLst/>
              <a:gdLst>
                <a:gd name="connsiteX0" fmla="*/ 547514 w 601626"/>
                <a:gd name="connsiteY0" fmla="*/ 120307 h 604987"/>
                <a:gd name="connsiteX1" fmla="*/ 548186 w 601626"/>
                <a:gd name="connsiteY1" fmla="*/ 129718 h 604987"/>
                <a:gd name="connsiteX2" fmla="*/ 602299 w 601626"/>
                <a:gd name="connsiteY2" fmla="*/ 355580 h 604987"/>
                <a:gd name="connsiteX3" fmla="*/ 577763 w 601626"/>
                <a:gd name="connsiteY3" fmla="*/ 500441 h 604987"/>
                <a:gd name="connsiteX4" fmla="*/ 555244 w 601626"/>
                <a:gd name="connsiteY4" fmla="*/ 512877 h 604987"/>
                <a:gd name="connsiteX5" fmla="*/ 224518 w 601626"/>
                <a:gd name="connsiteY5" fmla="*/ 604633 h 604987"/>
                <a:gd name="connsiteX6" fmla="*/ 201999 w 601626"/>
                <a:gd name="connsiteY6" fmla="*/ 604969 h 604987"/>
                <a:gd name="connsiteX7" fmla="*/ 202671 w 601626"/>
                <a:gd name="connsiteY7" fmla="*/ 583795 h 604987"/>
                <a:gd name="connsiteX8" fmla="*/ 198974 w 601626"/>
                <a:gd name="connsiteY8" fmla="*/ 477922 h 604987"/>
                <a:gd name="connsiteX9" fmla="*/ 95454 w 601626"/>
                <a:gd name="connsiteY9" fmla="*/ 397257 h 604987"/>
                <a:gd name="connsiteX10" fmla="*/ 19158 w 601626"/>
                <a:gd name="connsiteY10" fmla="*/ 400954 h 604987"/>
                <a:gd name="connsiteX11" fmla="*/ 0 w 601626"/>
                <a:gd name="connsiteY11" fmla="*/ 399274 h 604987"/>
                <a:gd name="connsiteX12" fmla="*/ 22183 w 601626"/>
                <a:gd name="connsiteY12" fmla="*/ 310542 h 604987"/>
                <a:gd name="connsiteX13" fmla="*/ 94445 w 601626"/>
                <a:gd name="connsiteY13" fmla="*/ 50733 h 604987"/>
                <a:gd name="connsiteX14" fmla="*/ 107553 w 601626"/>
                <a:gd name="connsiteY14" fmla="*/ 22501 h 604987"/>
                <a:gd name="connsiteX15" fmla="*/ 200654 w 601626"/>
                <a:gd name="connsiteY15" fmla="*/ 5023 h 604987"/>
                <a:gd name="connsiteX16" fmla="*/ 393578 w 601626"/>
                <a:gd name="connsiteY16" fmla="*/ 17459 h 604987"/>
                <a:gd name="connsiteX17" fmla="*/ 547514 w 601626"/>
                <a:gd name="connsiteY17" fmla="*/ 120307 h 60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1626" h="604987">
                  <a:moveTo>
                    <a:pt x="547514" y="120307"/>
                  </a:moveTo>
                  <a:cubicBezTo>
                    <a:pt x="541464" y="124004"/>
                    <a:pt x="546506" y="127029"/>
                    <a:pt x="548186" y="129718"/>
                  </a:cubicBezTo>
                  <a:cubicBezTo>
                    <a:pt x="593224" y="198619"/>
                    <a:pt x="605996" y="274915"/>
                    <a:pt x="602299" y="355580"/>
                  </a:cubicBezTo>
                  <a:cubicBezTo>
                    <a:pt x="599946" y="404987"/>
                    <a:pt x="592552" y="453386"/>
                    <a:pt x="577763" y="500441"/>
                  </a:cubicBezTo>
                  <a:cubicBezTo>
                    <a:pt x="573058" y="509852"/>
                    <a:pt x="563647" y="510860"/>
                    <a:pt x="555244" y="512877"/>
                  </a:cubicBezTo>
                  <a:cubicBezTo>
                    <a:pt x="445002" y="543126"/>
                    <a:pt x="334424" y="573712"/>
                    <a:pt x="224518" y="604633"/>
                  </a:cubicBezTo>
                  <a:cubicBezTo>
                    <a:pt x="217123" y="606650"/>
                    <a:pt x="209729" y="610347"/>
                    <a:pt x="201999" y="604969"/>
                  </a:cubicBezTo>
                  <a:cubicBezTo>
                    <a:pt x="197965" y="597911"/>
                    <a:pt x="201326" y="590853"/>
                    <a:pt x="202671" y="583795"/>
                  </a:cubicBezTo>
                  <a:cubicBezTo>
                    <a:pt x="208721" y="548168"/>
                    <a:pt x="211073" y="512877"/>
                    <a:pt x="198974" y="477922"/>
                  </a:cubicBezTo>
                  <a:cubicBezTo>
                    <a:pt x="181832" y="428515"/>
                    <a:pt x="145197" y="404651"/>
                    <a:pt x="95454" y="397257"/>
                  </a:cubicBezTo>
                  <a:cubicBezTo>
                    <a:pt x="69910" y="393560"/>
                    <a:pt x="44366" y="396249"/>
                    <a:pt x="19158" y="400954"/>
                  </a:cubicBezTo>
                  <a:cubicBezTo>
                    <a:pt x="12772" y="402299"/>
                    <a:pt x="6050" y="404651"/>
                    <a:pt x="0" y="399274"/>
                  </a:cubicBezTo>
                  <a:cubicBezTo>
                    <a:pt x="4033" y="369024"/>
                    <a:pt x="14116" y="340119"/>
                    <a:pt x="22183" y="310542"/>
                  </a:cubicBezTo>
                  <a:cubicBezTo>
                    <a:pt x="46046" y="223827"/>
                    <a:pt x="69910" y="137112"/>
                    <a:pt x="94445" y="50733"/>
                  </a:cubicBezTo>
                  <a:cubicBezTo>
                    <a:pt x="97134" y="40986"/>
                    <a:pt x="98479" y="29895"/>
                    <a:pt x="107553" y="22501"/>
                  </a:cubicBezTo>
                  <a:cubicBezTo>
                    <a:pt x="138475" y="16451"/>
                    <a:pt x="169396" y="9393"/>
                    <a:pt x="200654" y="5023"/>
                  </a:cubicBezTo>
                  <a:cubicBezTo>
                    <a:pt x="265858" y="-4051"/>
                    <a:pt x="330054" y="-1363"/>
                    <a:pt x="393578" y="17459"/>
                  </a:cubicBezTo>
                  <a:cubicBezTo>
                    <a:pt x="455421" y="36281"/>
                    <a:pt x="504492" y="73589"/>
                    <a:pt x="547514" y="120307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Freeform: Shape 130">
              <a:extLst>
                <a:ext uri="{FF2B5EF4-FFF2-40B4-BE49-F238E27FC236}">
                  <a16:creationId xmlns="" xmlns:a16="http://schemas.microsoft.com/office/drawing/2014/main" id="{F90C8F4A-DD1C-4FF5-9075-D4A910470381}"/>
                </a:ext>
              </a:extLst>
            </p:cNvPr>
            <p:cNvSpPr/>
            <p:nvPr/>
          </p:nvSpPr>
          <p:spPr>
            <a:xfrm>
              <a:off x="7484094" y="4437772"/>
              <a:ext cx="531045" cy="1078895"/>
            </a:xfrm>
            <a:custGeom>
              <a:avLst/>
              <a:gdLst>
                <a:gd name="connsiteX0" fmla="*/ 322187 w 531044"/>
                <a:gd name="connsiteY0" fmla="*/ 199310 h 1078894"/>
                <a:gd name="connsiteX1" fmla="*/ 347731 w 531044"/>
                <a:gd name="connsiteY1" fmla="*/ 0 h 1078894"/>
                <a:gd name="connsiteX2" fmla="*/ 364536 w 531044"/>
                <a:gd name="connsiteY2" fmla="*/ 68901 h 1078894"/>
                <a:gd name="connsiteX3" fmla="*/ 417641 w 531044"/>
                <a:gd name="connsiteY3" fmla="*/ 327029 h 1078894"/>
                <a:gd name="connsiteX4" fmla="*/ 493265 w 531044"/>
                <a:gd name="connsiteY4" fmla="*/ 703130 h 1078894"/>
                <a:gd name="connsiteX5" fmla="*/ 532925 w 531044"/>
                <a:gd name="connsiteY5" fmla="*/ 890676 h 1078894"/>
                <a:gd name="connsiteX6" fmla="*/ 517128 w 531044"/>
                <a:gd name="connsiteY6" fmla="*/ 903784 h 1078894"/>
                <a:gd name="connsiteX7" fmla="*/ 366553 w 531044"/>
                <a:gd name="connsiteY7" fmla="*/ 1072509 h 1078894"/>
                <a:gd name="connsiteX8" fmla="*/ 358823 w 531044"/>
                <a:gd name="connsiteY8" fmla="*/ 1078895 h 1078894"/>
                <a:gd name="connsiteX9" fmla="*/ 343698 w 531044"/>
                <a:gd name="connsiteY9" fmla="*/ 1070828 h 1078894"/>
                <a:gd name="connsiteX10" fmla="*/ 9610 w 531044"/>
                <a:gd name="connsiteY10" fmla="*/ 736740 h 1078894"/>
                <a:gd name="connsiteX11" fmla="*/ 199 w 531044"/>
                <a:gd name="connsiteY11" fmla="*/ 718255 h 1078894"/>
                <a:gd name="connsiteX12" fmla="*/ 19021 w 531044"/>
                <a:gd name="connsiteY12" fmla="*/ 695063 h 1078894"/>
                <a:gd name="connsiteX13" fmla="*/ 289921 w 531044"/>
                <a:gd name="connsiteY13" fmla="*/ 286697 h 1078894"/>
                <a:gd name="connsiteX14" fmla="*/ 315129 w 531044"/>
                <a:gd name="connsiteY14" fmla="*/ 213762 h 1078894"/>
                <a:gd name="connsiteX15" fmla="*/ 322187 w 531044"/>
                <a:gd name="connsiteY15" fmla="*/ 199310 h 10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044" h="1078894">
                  <a:moveTo>
                    <a:pt x="322187" y="199310"/>
                  </a:moveTo>
                  <a:cubicBezTo>
                    <a:pt x="342354" y="134442"/>
                    <a:pt x="350084" y="67893"/>
                    <a:pt x="347731" y="0"/>
                  </a:cubicBezTo>
                  <a:cubicBezTo>
                    <a:pt x="359159" y="21511"/>
                    <a:pt x="359495" y="45710"/>
                    <a:pt x="364536" y="68901"/>
                  </a:cubicBezTo>
                  <a:cubicBezTo>
                    <a:pt x="383022" y="154944"/>
                    <a:pt x="400163" y="240987"/>
                    <a:pt x="417641" y="327029"/>
                  </a:cubicBezTo>
                  <a:cubicBezTo>
                    <a:pt x="442849" y="452396"/>
                    <a:pt x="467721" y="577763"/>
                    <a:pt x="493265" y="703130"/>
                  </a:cubicBezTo>
                  <a:cubicBezTo>
                    <a:pt x="506036" y="765645"/>
                    <a:pt x="519817" y="828161"/>
                    <a:pt x="532925" y="890676"/>
                  </a:cubicBezTo>
                  <a:cubicBezTo>
                    <a:pt x="523850" y="890676"/>
                    <a:pt x="521161" y="898407"/>
                    <a:pt x="517128" y="903784"/>
                  </a:cubicBezTo>
                  <a:cubicBezTo>
                    <a:pt x="469737" y="962603"/>
                    <a:pt x="419658" y="1019068"/>
                    <a:pt x="366553" y="1072509"/>
                  </a:cubicBezTo>
                  <a:cubicBezTo>
                    <a:pt x="364200" y="1074861"/>
                    <a:pt x="361511" y="1076542"/>
                    <a:pt x="358823" y="1078895"/>
                  </a:cubicBezTo>
                  <a:cubicBezTo>
                    <a:pt x="351092" y="1081247"/>
                    <a:pt x="347731" y="1074861"/>
                    <a:pt x="343698" y="1070828"/>
                  </a:cubicBezTo>
                  <a:cubicBezTo>
                    <a:pt x="232111" y="959578"/>
                    <a:pt x="120861" y="848327"/>
                    <a:pt x="9610" y="736740"/>
                  </a:cubicBezTo>
                  <a:cubicBezTo>
                    <a:pt x="4569" y="731699"/>
                    <a:pt x="-1145" y="726657"/>
                    <a:pt x="199" y="718255"/>
                  </a:cubicBezTo>
                  <a:cubicBezTo>
                    <a:pt x="3560" y="708172"/>
                    <a:pt x="12299" y="702458"/>
                    <a:pt x="19021" y="695063"/>
                  </a:cubicBezTo>
                  <a:cubicBezTo>
                    <a:pt x="133969" y="575410"/>
                    <a:pt x="226398" y="440633"/>
                    <a:pt x="289921" y="286697"/>
                  </a:cubicBezTo>
                  <a:cubicBezTo>
                    <a:pt x="299669" y="262834"/>
                    <a:pt x="306391" y="237962"/>
                    <a:pt x="315129" y="213762"/>
                  </a:cubicBezTo>
                  <a:cubicBezTo>
                    <a:pt x="316810" y="208721"/>
                    <a:pt x="317146" y="202671"/>
                    <a:pt x="322187" y="199310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Freeform: Shape 131">
              <a:extLst>
                <a:ext uri="{FF2B5EF4-FFF2-40B4-BE49-F238E27FC236}">
                  <a16:creationId xmlns="" xmlns:a16="http://schemas.microsoft.com/office/drawing/2014/main" id="{8CFB3CDB-9890-4466-8180-4FC512F7C920}"/>
                </a:ext>
              </a:extLst>
            </p:cNvPr>
            <p:cNvSpPr/>
            <p:nvPr/>
          </p:nvSpPr>
          <p:spPr>
            <a:xfrm>
              <a:off x="6724361" y="5156038"/>
              <a:ext cx="1115866" cy="531045"/>
            </a:xfrm>
            <a:custGeom>
              <a:avLst/>
              <a:gdLst>
                <a:gd name="connsiteX0" fmla="*/ 761949 w 1115866"/>
                <a:gd name="connsiteY0" fmla="*/ 1669 h 531044"/>
                <a:gd name="connsiteX1" fmla="*/ 770015 w 1115866"/>
                <a:gd name="connsiteY1" fmla="*/ 13769 h 531044"/>
                <a:gd name="connsiteX2" fmla="*/ 1111833 w 1115866"/>
                <a:gd name="connsiteY2" fmla="*/ 355587 h 531044"/>
                <a:gd name="connsiteX3" fmla="*/ 1118219 w 1115866"/>
                <a:gd name="connsiteY3" fmla="*/ 360628 h 531044"/>
                <a:gd name="connsiteX4" fmla="*/ 1117547 w 1115866"/>
                <a:gd name="connsiteY4" fmla="*/ 363317 h 531044"/>
                <a:gd name="connsiteX5" fmla="*/ 1085953 w 1115866"/>
                <a:gd name="connsiteY5" fmla="*/ 399280 h 531044"/>
                <a:gd name="connsiteX6" fmla="*/ 941765 w 1115866"/>
                <a:gd name="connsiteY6" fmla="*/ 523975 h 531044"/>
                <a:gd name="connsiteX7" fmla="*/ 925631 w 1115866"/>
                <a:gd name="connsiteY7" fmla="*/ 532378 h 531044"/>
                <a:gd name="connsiteX8" fmla="*/ 745480 w 1115866"/>
                <a:gd name="connsiteY8" fmla="*/ 496751 h 531044"/>
                <a:gd name="connsiteX9" fmla="*/ 405006 w 1115866"/>
                <a:gd name="connsiteY9" fmla="*/ 427849 h 531044"/>
                <a:gd name="connsiteX10" fmla="*/ 185866 w 1115866"/>
                <a:gd name="connsiteY10" fmla="*/ 383483 h 531044"/>
                <a:gd name="connsiteX11" fmla="*/ 5714 w 1115866"/>
                <a:gd name="connsiteY11" fmla="*/ 347184 h 531044"/>
                <a:gd name="connsiteX12" fmla="*/ 0 w 1115866"/>
                <a:gd name="connsiteY12" fmla="*/ 344831 h 531044"/>
                <a:gd name="connsiteX13" fmla="*/ 16133 w 1115866"/>
                <a:gd name="connsiteY13" fmla="*/ 341134 h 531044"/>
                <a:gd name="connsiteX14" fmla="*/ 231576 w 1115866"/>
                <a:gd name="connsiteY14" fmla="*/ 319960 h 531044"/>
                <a:gd name="connsiteX15" fmla="*/ 343163 w 1115866"/>
                <a:gd name="connsiteY15" fmla="*/ 284669 h 531044"/>
                <a:gd name="connsiteX16" fmla="*/ 632885 w 1115866"/>
                <a:gd name="connsiteY16" fmla="*/ 110231 h 531044"/>
                <a:gd name="connsiteX17" fmla="*/ 735060 w 1115866"/>
                <a:gd name="connsiteY17" fmla="*/ 20491 h 531044"/>
                <a:gd name="connsiteX18" fmla="*/ 757243 w 1115866"/>
                <a:gd name="connsiteY18" fmla="*/ 325 h 531044"/>
                <a:gd name="connsiteX19" fmla="*/ 761949 w 1115866"/>
                <a:gd name="connsiteY19" fmla="*/ 1669 h 5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5866" h="531044">
                  <a:moveTo>
                    <a:pt x="761949" y="1669"/>
                  </a:moveTo>
                  <a:cubicBezTo>
                    <a:pt x="762285" y="7383"/>
                    <a:pt x="766654" y="10408"/>
                    <a:pt x="770015" y="13769"/>
                  </a:cubicBezTo>
                  <a:cubicBezTo>
                    <a:pt x="883954" y="127708"/>
                    <a:pt x="997894" y="241647"/>
                    <a:pt x="1111833" y="355587"/>
                  </a:cubicBezTo>
                  <a:cubicBezTo>
                    <a:pt x="1113850" y="357603"/>
                    <a:pt x="1116202" y="358948"/>
                    <a:pt x="1118219" y="360628"/>
                  </a:cubicBezTo>
                  <a:cubicBezTo>
                    <a:pt x="1117883" y="361637"/>
                    <a:pt x="1117883" y="362645"/>
                    <a:pt x="1117547" y="363317"/>
                  </a:cubicBezTo>
                  <a:cubicBezTo>
                    <a:pt x="1111833" y="379450"/>
                    <a:pt x="1097717" y="388525"/>
                    <a:pt x="1085953" y="399280"/>
                  </a:cubicBezTo>
                  <a:cubicBezTo>
                    <a:pt x="1038898" y="441966"/>
                    <a:pt x="992180" y="484987"/>
                    <a:pt x="941765" y="523975"/>
                  </a:cubicBezTo>
                  <a:cubicBezTo>
                    <a:pt x="936723" y="527672"/>
                    <a:pt x="932353" y="532042"/>
                    <a:pt x="925631" y="532378"/>
                  </a:cubicBezTo>
                  <a:cubicBezTo>
                    <a:pt x="865469" y="520614"/>
                    <a:pt x="805306" y="508850"/>
                    <a:pt x="745480" y="496751"/>
                  </a:cubicBezTo>
                  <a:cubicBezTo>
                    <a:pt x="631876" y="473896"/>
                    <a:pt x="518609" y="450704"/>
                    <a:pt x="405006" y="427849"/>
                  </a:cubicBezTo>
                  <a:cubicBezTo>
                    <a:pt x="332071" y="413061"/>
                    <a:pt x="258800" y="398272"/>
                    <a:pt x="185866" y="383483"/>
                  </a:cubicBezTo>
                  <a:cubicBezTo>
                    <a:pt x="125703" y="371384"/>
                    <a:pt x="65877" y="359284"/>
                    <a:pt x="5714" y="347184"/>
                  </a:cubicBezTo>
                  <a:cubicBezTo>
                    <a:pt x="3697" y="346848"/>
                    <a:pt x="1681" y="345504"/>
                    <a:pt x="0" y="344831"/>
                  </a:cubicBezTo>
                  <a:cubicBezTo>
                    <a:pt x="5042" y="342815"/>
                    <a:pt x="10083" y="340462"/>
                    <a:pt x="16133" y="341134"/>
                  </a:cubicBezTo>
                  <a:cubicBezTo>
                    <a:pt x="89404" y="350209"/>
                    <a:pt x="160658" y="337437"/>
                    <a:pt x="231576" y="319960"/>
                  </a:cubicBezTo>
                  <a:cubicBezTo>
                    <a:pt x="270900" y="314918"/>
                    <a:pt x="307199" y="299794"/>
                    <a:pt x="343163" y="284669"/>
                  </a:cubicBezTo>
                  <a:cubicBezTo>
                    <a:pt x="448027" y="240303"/>
                    <a:pt x="544153" y="181149"/>
                    <a:pt x="632885" y="110231"/>
                  </a:cubicBezTo>
                  <a:cubicBezTo>
                    <a:pt x="668176" y="81998"/>
                    <a:pt x="702794" y="52757"/>
                    <a:pt x="735060" y="20491"/>
                  </a:cubicBezTo>
                  <a:cubicBezTo>
                    <a:pt x="742118" y="13433"/>
                    <a:pt x="748505" y="5366"/>
                    <a:pt x="757243" y="325"/>
                  </a:cubicBezTo>
                  <a:cubicBezTo>
                    <a:pt x="759260" y="-348"/>
                    <a:pt x="760940" y="-11"/>
                    <a:pt x="761949" y="1669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Freeform: Shape 132">
              <a:extLst>
                <a:ext uri="{FF2B5EF4-FFF2-40B4-BE49-F238E27FC236}">
                  <a16:creationId xmlns="" xmlns:a16="http://schemas.microsoft.com/office/drawing/2014/main" id="{6BC68132-8BB9-42E5-84B8-19A23B0DAC6B}"/>
                </a:ext>
              </a:extLst>
            </p:cNvPr>
            <p:cNvSpPr/>
            <p:nvPr/>
          </p:nvSpPr>
          <p:spPr>
            <a:xfrm>
              <a:off x="7650665" y="5519355"/>
              <a:ext cx="450380" cy="258800"/>
            </a:xfrm>
            <a:custGeom>
              <a:avLst/>
              <a:gdLst>
                <a:gd name="connsiteX0" fmla="*/ 0 w 450379"/>
                <a:gd name="connsiteY0" fmla="*/ 169060 h 258800"/>
                <a:gd name="connsiteX1" fmla="*/ 191579 w 450379"/>
                <a:gd name="connsiteY1" fmla="*/ 0 h 258800"/>
                <a:gd name="connsiteX2" fmla="*/ 262498 w 450379"/>
                <a:gd name="connsiteY2" fmla="*/ 68229 h 258800"/>
                <a:gd name="connsiteX3" fmla="*/ 302494 w 450379"/>
                <a:gd name="connsiteY3" fmla="*/ 106209 h 258800"/>
                <a:gd name="connsiteX4" fmla="*/ 429541 w 450379"/>
                <a:gd name="connsiteY4" fmla="*/ 232920 h 258800"/>
                <a:gd name="connsiteX5" fmla="*/ 450716 w 450379"/>
                <a:gd name="connsiteY5" fmla="*/ 256447 h 258800"/>
                <a:gd name="connsiteX6" fmla="*/ 447019 w 450379"/>
                <a:gd name="connsiteY6" fmla="*/ 259472 h 258800"/>
                <a:gd name="connsiteX7" fmla="*/ 291067 w 450379"/>
                <a:gd name="connsiteY7" fmla="*/ 228887 h 258800"/>
                <a:gd name="connsiteX8" fmla="*/ 4033 w 450379"/>
                <a:gd name="connsiteY8" fmla="*/ 171077 h 258800"/>
                <a:gd name="connsiteX9" fmla="*/ 0 w 450379"/>
                <a:gd name="connsiteY9" fmla="*/ 169060 h 2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379" h="258800">
                  <a:moveTo>
                    <a:pt x="0" y="169060"/>
                  </a:moveTo>
                  <a:cubicBezTo>
                    <a:pt x="66549" y="115620"/>
                    <a:pt x="130409" y="59490"/>
                    <a:pt x="191579" y="0"/>
                  </a:cubicBezTo>
                  <a:cubicBezTo>
                    <a:pt x="217796" y="20166"/>
                    <a:pt x="241323" y="43021"/>
                    <a:pt x="262498" y="68229"/>
                  </a:cubicBezTo>
                  <a:cubicBezTo>
                    <a:pt x="274261" y="82010"/>
                    <a:pt x="290058" y="92765"/>
                    <a:pt x="302494" y="106209"/>
                  </a:cubicBezTo>
                  <a:cubicBezTo>
                    <a:pt x="343499" y="149903"/>
                    <a:pt x="387192" y="190571"/>
                    <a:pt x="429541" y="232920"/>
                  </a:cubicBezTo>
                  <a:cubicBezTo>
                    <a:pt x="436936" y="240315"/>
                    <a:pt x="444330" y="248045"/>
                    <a:pt x="450716" y="256447"/>
                  </a:cubicBezTo>
                  <a:cubicBezTo>
                    <a:pt x="452733" y="259136"/>
                    <a:pt x="448363" y="258464"/>
                    <a:pt x="447019" y="259472"/>
                  </a:cubicBezTo>
                  <a:cubicBezTo>
                    <a:pt x="394923" y="249389"/>
                    <a:pt x="343163" y="239306"/>
                    <a:pt x="291067" y="228887"/>
                  </a:cubicBezTo>
                  <a:cubicBezTo>
                    <a:pt x="195277" y="209729"/>
                    <a:pt x="99823" y="190235"/>
                    <a:pt x="4033" y="171077"/>
                  </a:cubicBezTo>
                  <a:cubicBezTo>
                    <a:pt x="2689" y="171077"/>
                    <a:pt x="1344" y="169733"/>
                    <a:pt x="0" y="169060"/>
                  </a:cubicBezTo>
                  <a:close/>
                </a:path>
              </a:pathLst>
            </a:custGeom>
            <a:solidFill>
              <a:srgbClr val="5E6263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0" name="Freeform: Shape 133">
              <a:extLst>
                <a:ext uri="{FF2B5EF4-FFF2-40B4-BE49-F238E27FC236}">
                  <a16:creationId xmlns="" xmlns:a16="http://schemas.microsoft.com/office/drawing/2014/main" id="{7F9E468D-A911-44AE-B7BC-CBDE03875BF2}"/>
                </a:ext>
              </a:extLst>
            </p:cNvPr>
            <p:cNvSpPr/>
            <p:nvPr/>
          </p:nvSpPr>
          <p:spPr>
            <a:xfrm>
              <a:off x="5048881" y="2723305"/>
              <a:ext cx="591544" cy="510878"/>
            </a:xfrm>
            <a:custGeom>
              <a:avLst/>
              <a:gdLst>
                <a:gd name="connsiteX0" fmla="*/ 4033 w 591543"/>
                <a:gd name="connsiteY0" fmla="*/ 367026 h 510878"/>
                <a:gd name="connsiteX1" fmla="*/ 0 w 591543"/>
                <a:gd name="connsiteY1" fmla="*/ 359968 h 510878"/>
                <a:gd name="connsiteX2" fmla="*/ 100495 w 591543"/>
                <a:gd name="connsiteY2" fmla="*/ 179816 h 510878"/>
                <a:gd name="connsiteX3" fmla="*/ 333415 w 591543"/>
                <a:gd name="connsiteY3" fmla="*/ 9075 h 510878"/>
                <a:gd name="connsiteX4" fmla="*/ 360304 w 591543"/>
                <a:gd name="connsiteY4" fmla="*/ 0 h 510878"/>
                <a:gd name="connsiteX5" fmla="*/ 502812 w 591543"/>
                <a:gd name="connsiteY5" fmla="*/ 141500 h 510878"/>
                <a:gd name="connsiteX6" fmla="*/ 592888 w 591543"/>
                <a:gd name="connsiteY6" fmla="*/ 231240 h 510878"/>
                <a:gd name="connsiteX7" fmla="*/ 592552 w 591543"/>
                <a:gd name="connsiteY7" fmla="*/ 246028 h 510878"/>
                <a:gd name="connsiteX8" fmla="*/ 521970 w 591543"/>
                <a:gd name="connsiteY8" fmla="*/ 499787 h 510878"/>
                <a:gd name="connsiteX9" fmla="*/ 513567 w 591543"/>
                <a:gd name="connsiteY9" fmla="*/ 512559 h 510878"/>
                <a:gd name="connsiteX10" fmla="*/ 495754 w 591543"/>
                <a:gd name="connsiteY10" fmla="*/ 502812 h 510878"/>
                <a:gd name="connsiteX11" fmla="*/ 438616 w 591543"/>
                <a:gd name="connsiteY11" fmla="*/ 447691 h 510878"/>
                <a:gd name="connsiteX12" fmla="*/ 434583 w 591543"/>
                <a:gd name="connsiteY12" fmla="*/ 445002 h 510878"/>
                <a:gd name="connsiteX13" fmla="*/ 294427 w 591543"/>
                <a:gd name="connsiteY13" fmla="*/ 305183 h 510878"/>
                <a:gd name="connsiteX14" fmla="*/ 260817 w 591543"/>
                <a:gd name="connsiteY14" fmla="*/ 295772 h 510878"/>
                <a:gd name="connsiteX15" fmla="*/ 10755 w 591543"/>
                <a:gd name="connsiteY15" fmla="*/ 366354 h 510878"/>
                <a:gd name="connsiteX16" fmla="*/ 4033 w 591543"/>
                <a:gd name="connsiteY16" fmla="*/ 367026 h 51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1543" h="510878">
                  <a:moveTo>
                    <a:pt x="4033" y="367026"/>
                  </a:moveTo>
                  <a:cubicBezTo>
                    <a:pt x="1008" y="365681"/>
                    <a:pt x="672" y="362656"/>
                    <a:pt x="0" y="359968"/>
                  </a:cubicBezTo>
                  <a:cubicBezTo>
                    <a:pt x="19494" y="292075"/>
                    <a:pt x="55457" y="233256"/>
                    <a:pt x="100495" y="179816"/>
                  </a:cubicBezTo>
                  <a:cubicBezTo>
                    <a:pt x="164355" y="104528"/>
                    <a:pt x="239978" y="44702"/>
                    <a:pt x="333415" y="9075"/>
                  </a:cubicBezTo>
                  <a:cubicBezTo>
                    <a:pt x="342154" y="5714"/>
                    <a:pt x="351229" y="3025"/>
                    <a:pt x="360304" y="0"/>
                  </a:cubicBezTo>
                  <a:cubicBezTo>
                    <a:pt x="407694" y="47055"/>
                    <a:pt x="455421" y="94109"/>
                    <a:pt x="502812" y="141500"/>
                  </a:cubicBezTo>
                  <a:cubicBezTo>
                    <a:pt x="532725" y="171413"/>
                    <a:pt x="562639" y="201326"/>
                    <a:pt x="592888" y="231240"/>
                  </a:cubicBezTo>
                  <a:cubicBezTo>
                    <a:pt x="595577" y="236281"/>
                    <a:pt x="593896" y="240987"/>
                    <a:pt x="592552" y="246028"/>
                  </a:cubicBezTo>
                  <a:cubicBezTo>
                    <a:pt x="568688" y="330390"/>
                    <a:pt x="546169" y="415425"/>
                    <a:pt x="521970" y="499787"/>
                  </a:cubicBezTo>
                  <a:cubicBezTo>
                    <a:pt x="519953" y="504492"/>
                    <a:pt x="518609" y="509870"/>
                    <a:pt x="513567" y="512559"/>
                  </a:cubicBezTo>
                  <a:cubicBezTo>
                    <a:pt x="504829" y="514239"/>
                    <a:pt x="500795" y="507517"/>
                    <a:pt x="495754" y="502812"/>
                  </a:cubicBezTo>
                  <a:cubicBezTo>
                    <a:pt x="476260" y="484662"/>
                    <a:pt x="459455" y="464160"/>
                    <a:pt x="438616" y="447691"/>
                  </a:cubicBezTo>
                  <a:cubicBezTo>
                    <a:pt x="437272" y="446683"/>
                    <a:pt x="435927" y="446010"/>
                    <a:pt x="434583" y="445002"/>
                  </a:cubicBezTo>
                  <a:cubicBezTo>
                    <a:pt x="387192" y="398956"/>
                    <a:pt x="340810" y="351901"/>
                    <a:pt x="294427" y="305183"/>
                  </a:cubicBezTo>
                  <a:cubicBezTo>
                    <a:pt x="284344" y="295099"/>
                    <a:pt x="275606" y="291402"/>
                    <a:pt x="260817" y="295772"/>
                  </a:cubicBezTo>
                  <a:cubicBezTo>
                    <a:pt x="177463" y="319635"/>
                    <a:pt x="93773" y="341818"/>
                    <a:pt x="10755" y="366354"/>
                  </a:cubicBezTo>
                  <a:cubicBezTo>
                    <a:pt x="8403" y="366354"/>
                    <a:pt x="6386" y="366690"/>
                    <a:pt x="4033" y="367026"/>
                  </a:cubicBezTo>
                  <a:close/>
                </a:path>
              </a:pathLst>
            </a:custGeom>
            <a:solidFill>
              <a:srgbClr val="FFD4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Freeform: Shape 134">
              <a:extLst>
                <a:ext uri="{FF2B5EF4-FFF2-40B4-BE49-F238E27FC236}">
                  <a16:creationId xmlns="" xmlns:a16="http://schemas.microsoft.com/office/drawing/2014/main" id="{0FB438E2-2BE2-45A0-BFD4-159A68003E9B}"/>
                </a:ext>
              </a:extLst>
            </p:cNvPr>
            <p:cNvSpPr/>
            <p:nvPr/>
          </p:nvSpPr>
          <p:spPr>
            <a:xfrm>
              <a:off x="5566006" y="2944288"/>
              <a:ext cx="289050" cy="289050"/>
            </a:xfrm>
            <a:custGeom>
              <a:avLst/>
              <a:gdLst>
                <a:gd name="connsiteX0" fmla="*/ 1485 w 289049"/>
                <a:gd name="connsiteY0" fmla="*/ 280148 h 289049"/>
                <a:gd name="connsiteX1" fmla="*/ 41145 w 289049"/>
                <a:gd name="connsiteY1" fmla="*/ 133942 h 289049"/>
                <a:gd name="connsiteX2" fmla="*/ 76100 w 289049"/>
                <a:gd name="connsiteY2" fmla="*/ 10592 h 289049"/>
                <a:gd name="connsiteX3" fmla="*/ 79125 w 289049"/>
                <a:gd name="connsiteY3" fmla="*/ 8239 h 289049"/>
                <a:gd name="connsiteX4" fmla="*/ 171890 w 289049"/>
                <a:gd name="connsiteY4" fmla="*/ 845 h 289049"/>
                <a:gd name="connsiteX5" fmla="*/ 290871 w 289049"/>
                <a:gd name="connsiteY5" fmla="*/ 123859 h 289049"/>
                <a:gd name="connsiteX6" fmla="*/ 281460 w 289049"/>
                <a:gd name="connsiteY6" fmla="*/ 213263 h 289049"/>
                <a:gd name="connsiteX7" fmla="*/ 280115 w 289049"/>
                <a:gd name="connsiteY7" fmla="*/ 215616 h 289049"/>
                <a:gd name="connsiteX8" fmla="*/ 271377 w 289049"/>
                <a:gd name="connsiteY8" fmla="*/ 220321 h 289049"/>
                <a:gd name="connsiteX9" fmla="*/ 61984 w 289049"/>
                <a:gd name="connsiteY9" fmla="*/ 277795 h 289049"/>
                <a:gd name="connsiteX10" fmla="*/ 13585 w 289049"/>
                <a:gd name="connsiteY10" fmla="*/ 291239 h 289049"/>
                <a:gd name="connsiteX11" fmla="*/ 1485 w 289049"/>
                <a:gd name="connsiteY11" fmla="*/ 280148 h 2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9049" h="289049">
                  <a:moveTo>
                    <a:pt x="1485" y="280148"/>
                  </a:moveTo>
                  <a:cubicBezTo>
                    <a:pt x="12240" y="230740"/>
                    <a:pt x="27701" y="182677"/>
                    <a:pt x="41145" y="133942"/>
                  </a:cubicBezTo>
                  <a:cubicBezTo>
                    <a:pt x="52573" y="92601"/>
                    <a:pt x="64336" y="51597"/>
                    <a:pt x="76100" y="10592"/>
                  </a:cubicBezTo>
                  <a:cubicBezTo>
                    <a:pt x="77108" y="9920"/>
                    <a:pt x="78117" y="9248"/>
                    <a:pt x="79125" y="8239"/>
                  </a:cubicBezTo>
                  <a:cubicBezTo>
                    <a:pt x="109710" y="3534"/>
                    <a:pt x="140296" y="-2180"/>
                    <a:pt x="171890" y="845"/>
                  </a:cubicBezTo>
                  <a:cubicBezTo>
                    <a:pt x="238102" y="7231"/>
                    <a:pt x="287846" y="57311"/>
                    <a:pt x="290871" y="123859"/>
                  </a:cubicBezTo>
                  <a:cubicBezTo>
                    <a:pt x="292215" y="154109"/>
                    <a:pt x="289526" y="184022"/>
                    <a:pt x="281460" y="213263"/>
                  </a:cubicBezTo>
                  <a:cubicBezTo>
                    <a:pt x="281123" y="213935"/>
                    <a:pt x="280451" y="214943"/>
                    <a:pt x="280115" y="215616"/>
                  </a:cubicBezTo>
                  <a:cubicBezTo>
                    <a:pt x="277762" y="218304"/>
                    <a:pt x="274738" y="219313"/>
                    <a:pt x="271377" y="220321"/>
                  </a:cubicBezTo>
                  <a:cubicBezTo>
                    <a:pt x="201467" y="238807"/>
                    <a:pt x="131893" y="259645"/>
                    <a:pt x="61984" y="277795"/>
                  </a:cubicBezTo>
                  <a:cubicBezTo>
                    <a:pt x="45850" y="282164"/>
                    <a:pt x="30390" y="288214"/>
                    <a:pt x="13585" y="291239"/>
                  </a:cubicBezTo>
                  <a:cubicBezTo>
                    <a:pt x="5182" y="292584"/>
                    <a:pt x="-3557" y="293592"/>
                    <a:pt x="1485" y="280148"/>
                  </a:cubicBezTo>
                  <a:close/>
                </a:path>
              </a:pathLst>
            </a:custGeom>
            <a:solidFill>
              <a:srgbClr val="17B6FF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Freeform: Shape 135">
              <a:extLst>
                <a:ext uri="{FF2B5EF4-FFF2-40B4-BE49-F238E27FC236}">
                  <a16:creationId xmlns="" xmlns:a16="http://schemas.microsoft.com/office/drawing/2014/main" id="{54224B07-4D15-4A38-89C0-B73C23A88C91}"/>
                </a:ext>
              </a:extLst>
            </p:cNvPr>
            <p:cNvSpPr/>
            <p:nvPr/>
          </p:nvSpPr>
          <p:spPr>
            <a:xfrm>
              <a:off x="5505311" y="3699687"/>
              <a:ext cx="1976293" cy="1777991"/>
            </a:xfrm>
            <a:custGeom>
              <a:avLst/>
              <a:gdLst>
                <a:gd name="connsiteX0" fmla="*/ 1978646 w 1976293"/>
                <a:gd name="connsiteY0" fmla="*/ 1458020 h 1777991"/>
                <a:gd name="connsiteX1" fmla="*/ 1722871 w 1976293"/>
                <a:gd name="connsiteY1" fmla="*/ 1662708 h 1777991"/>
                <a:gd name="connsiteX2" fmla="*/ 1472809 w 1976293"/>
                <a:gd name="connsiteY2" fmla="*/ 1777655 h 1777991"/>
                <a:gd name="connsiteX3" fmla="*/ 1450962 w 1976293"/>
                <a:gd name="connsiteY3" fmla="*/ 1776311 h 1777991"/>
                <a:gd name="connsiteX4" fmla="*/ 1437182 w 1976293"/>
                <a:gd name="connsiteY4" fmla="*/ 1761522 h 1777991"/>
                <a:gd name="connsiteX5" fmla="*/ 11428 w 1976293"/>
                <a:gd name="connsiteY5" fmla="*/ 336440 h 1777991"/>
                <a:gd name="connsiteX6" fmla="*/ 0 w 1976293"/>
                <a:gd name="connsiteY6" fmla="*/ 324004 h 1777991"/>
                <a:gd name="connsiteX7" fmla="*/ 17814 w 1976293"/>
                <a:gd name="connsiteY7" fmla="*/ 313249 h 1777991"/>
                <a:gd name="connsiteX8" fmla="*/ 336104 w 1976293"/>
                <a:gd name="connsiteY8" fmla="*/ 150575 h 1777991"/>
                <a:gd name="connsiteX9" fmla="*/ 504157 w 1976293"/>
                <a:gd name="connsiteY9" fmla="*/ 9411 h 1777991"/>
                <a:gd name="connsiteX10" fmla="*/ 517937 w 1976293"/>
                <a:gd name="connsiteY10" fmla="*/ 0 h 1777991"/>
                <a:gd name="connsiteX11" fmla="*/ 539448 w 1976293"/>
                <a:gd name="connsiteY11" fmla="*/ 14789 h 1777991"/>
                <a:gd name="connsiteX12" fmla="*/ 938403 w 1976293"/>
                <a:gd name="connsiteY12" fmla="*/ 413744 h 1777991"/>
                <a:gd name="connsiteX13" fmla="*/ 1963185 w 1976293"/>
                <a:gd name="connsiteY13" fmla="*/ 1438526 h 1777991"/>
                <a:gd name="connsiteX14" fmla="*/ 1978646 w 1976293"/>
                <a:gd name="connsiteY14" fmla="*/ 1458020 h 177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6293" h="1777991">
                  <a:moveTo>
                    <a:pt x="1978646" y="1458020"/>
                  </a:moveTo>
                  <a:cubicBezTo>
                    <a:pt x="1902351" y="1537341"/>
                    <a:pt x="1816308" y="1604562"/>
                    <a:pt x="1722871" y="1662708"/>
                  </a:cubicBezTo>
                  <a:cubicBezTo>
                    <a:pt x="1644222" y="1711443"/>
                    <a:pt x="1561541" y="1751103"/>
                    <a:pt x="1472809" y="1777655"/>
                  </a:cubicBezTo>
                  <a:cubicBezTo>
                    <a:pt x="1465079" y="1780008"/>
                    <a:pt x="1458021" y="1783033"/>
                    <a:pt x="1450962" y="1776311"/>
                  </a:cubicBezTo>
                  <a:cubicBezTo>
                    <a:pt x="1446257" y="1771269"/>
                    <a:pt x="1441888" y="1766228"/>
                    <a:pt x="1437182" y="1761522"/>
                  </a:cubicBezTo>
                  <a:cubicBezTo>
                    <a:pt x="961930" y="1286607"/>
                    <a:pt x="486679" y="811356"/>
                    <a:pt x="11428" y="336440"/>
                  </a:cubicBezTo>
                  <a:cubicBezTo>
                    <a:pt x="7394" y="332407"/>
                    <a:pt x="3697" y="328374"/>
                    <a:pt x="0" y="324004"/>
                  </a:cubicBezTo>
                  <a:cubicBezTo>
                    <a:pt x="3025" y="315602"/>
                    <a:pt x="11092" y="315266"/>
                    <a:pt x="17814" y="313249"/>
                  </a:cubicBezTo>
                  <a:cubicBezTo>
                    <a:pt x="133097" y="276950"/>
                    <a:pt x="238298" y="220821"/>
                    <a:pt x="336104" y="150575"/>
                  </a:cubicBezTo>
                  <a:cubicBezTo>
                    <a:pt x="395595" y="107889"/>
                    <a:pt x="452396" y="61843"/>
                    <a:pt x="504157" y="9411"/>
                  </a:cubicBezTo>
                  <a:cubicBezTo>
                    <a:pt x="508190" y="5378"/>
                    <a:pt x="511887" y="1344"/>
                    <a:pt x="517937" y="0"/>
                  </a:cubicBezTo>
                  <a:cubicBezTo>
                    <a:pt x="528356" y="336"/>
                    <a:pt x="533061" y="8739"/>
                    <a:pt x="539448" y="14789"/>
                  </a:cubicBezTo>
                  <a:cubicBezTo>
                    <a:pt x="672545" y="147550"/>
                    <a:pt x="805642" y="280647"/>
                    <a:pt x="938403" y="413744"/>
                  </a:cubicBezTo>
                  <a:cubicBezTo>
                    <a:pt x="1279885" y="755226"/>
                    <a:pt x="1621703" y="1097044"/>
                    <a:pt x="1963185" y="1438526"/>
                  </a:cubicBezTo>
                  <a:cubicBezTo>
                    <a:pt x="1968899" y="1444576"/>
                    <a:pt x="1976293" y="1449281"/>
                    <a:pt x="1978646" y="1458020"/>
                  </a:cubicBezTo>
                  <a:close/>
                </a:path>
              </a:pathLst>
            </a:custGeom>
            <a:solidFill>
              <a:srgbClr val="7CEC32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Freeform: Shape 136">
              <a:extLst>
                <a:ext uri="{FF2B5EF4-FFF2-40B4-BE49-F238E27FC236}">
                  <a16:creationId xmlns="" xmlns:a16="http://schemas.microsoft.com/office/drawing/2014/main" id="{393B15A1-6F2B-4A7A-B7F7-06A73DF08E7E}"/>
                </a:ext>
              </a:extLst>
            </p:cNvPr>
            <p:cNvSpPr/>
            <p:nvPr/>
          </p:nvSpPr>
          <p:spPr>
            <a:xfrm>
              <a:off x="5502548" y="3177858"/>
              <a:ext cx="843622" cy="843622"/>
            </a:xfrm>
            <a:custGeom>
              <a:avLst/>
              <a:gdLst>
                <a:gd name="connsiteX0" fmla="*/ 522044 w 843621"/>
                <a:gd name="connsiteY0" fmla="*/ 523846 h 843621"/>
                <a:gd name="connsiteX1" fmla="*/ 345589 w 843621"/>
                <a:gd name="connsiteY1" fmla="*/ 673076 h 843621"/>
                <a:gd name="connsiteX2" fmla="*/ 7468 w 843621"/>
                <a:gd name="connsiteY2" fmla="*/ 843481 h 843621"/>
                <a:gd name="connsiteX3" fmla="*/ 3099 w 843621"/>
                <a:gd name="connsiteY3" fmla="*/ 845833 h 843621"/>
                <a:gd name="connsiteX4" fmla="*/ 1082 w 843621"/>
                <a:gd name="connsiteY4" fmla="*/ 843145 h 843621"/>
                <a:gd name="connsiteX5" fmla="*/ 4443 w 843621"/>
                <a:gd name="connsiteY5" fmla="*/ 818609 h 843621"/>
                <a:gd name="connsiteX6" fmla="*/ 97544 w 843621"/>
                <a:gd name="connsiteY6" fmla="*/ 485530 h 843621"/>
                <a:gd name="connsiteX7" fmla="*/ 104266 w 843621"/>
                <a:gd name="connsiteY7" fmla="*/ 468388 h 843621"/>
                <a:gd name="connsiteX8" fmla="*/ 107963 w 843621"/>
                <a:gd name="connsiteY8" fmla="*/ 464691 h 843621"/>
                <a:gd name="connsiteX9" fmla="*/ 297190 w 843621"/>
                <a:gd name="connsiteY9" fmla="*/ 355457 h 843621"/>
                <a:gd name="connsiteX10" fmla="*/ 462217 w 843621"/>
                <a:gd name="connsiteY10" fmla="*/ 116487 h 843621"/>
                <a:gd name="connsiteX11" fmla="*/ 465914 w 843621"/>
                <a:gd name="connsiteY11" fmla="*/ 107076 h 843621"/>
                <a:gd name="connsiteX12" fmla="*/ 469275 w 843621"/>
                <a:gd name="connsiteY12" fmla="*/ 103043 h 843621"/>
                <a:gd name="connsiteX13" fmla="*/ 589937 w 843621"/>
                <a:gd name="connsiteY13" fmla="*/ 68424 h 843621"/>
                <a:gd name="connsiteX14" fmla="*/ 825210 w 843621"/>
                <a:gd name="connsiteY14" fmla="*/ 2548 h 843621"/>
                <a:gd name="connsiteX15" fmla="*/ 844368 w 843621"/>
                <a:gd name="connsiteY15" fmla="*/ 2884 h 843621"/>
                <a:gd name="connsiteX16" fmla="*/ 845712 w 843621"/>
                <a:gd name="connsiteY16" fmla="*/ 2548 h 843621"/>
                <a:gd name="connsiteX17" fmla="*/ 844368 w 843621"/>
                <a:gd name="connsiteY17" fmla="*/ 22042 h 843621"/>
                <a:gd name="connsiteX18" fmla="*/ 732445 w 843621"/>
                <a:gd name="connsiteY18" fmla="*/ 265045 h 843621"/>
                <a:gd name="connsiteX19" fmla="*/ 539185 w 843621"/>
                <a:gd name="connsiteY19" fmla="*/ 510738 h 843621"/>
                <a:gd name="connsiteX20" fmla="*/ 522044 w 843621"/>
                <a:gd name="connsiteY20" fmla="*/ 523846 h 843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3621" h="843621">
                  <a:moveTo>
                    <a:pt x="522044" y="523846"/>
                  </a:moveTo>
                  <a:cubicBezTo>
                    <a:pt x="466250" y="577286"/>
                    <a:pt x="408440" y="628038"/>
                    <a:pt x="345589" y="673076"/>
                  </a:cubicBezTo>
                  <a:cubicBezTo>
                    <a:pt x="241733" y="747355"/>
                    <a:pt x="130818" y="807518"/>
                    <a:pt x="7468" y="843481"/>
                  </a:cubicBezTo>
                  <a:cubicBezTo>
                    <a:pt x="5788" y="843817"/>
                    <a:pt x="4443" y="845161"/>
                    <a:pt x="3099" y="845833"/>
                  </a:cubicBezTo>
                  <a:cubicBezTo>
                    <a:pt x="2426" y="844825"/>
                    <a:pt x="1754" y="844153"/>
                    <a:pt x="1082" y="843145"/>
                  </a:cubicBezTo>
                  <a:cubicBezTo>
                    <a:pt x="-1943" y="834406"/>
                    <a:pt x="2090" y="826676"/>
                    <a:pt x="4443" y="818609"/>
                  </a:cubicBezTo>
                  <a:cubicBezTo>
                    <a:pt x="36373" y="707695"/>
                    <a:pt x="65614" y="596444"/>
                    <a:pt x="97544" y="485530"/>
                  </a:cubicBezTo>
                  <a:cubicBezTo>
                    <a:pt x="99224" y="479480"/>
                    <a:pt x="100569" y="473430"/>
                    <a:pt x="104266" y="468388"/>
                  </a:cubicBezTo>
                  <a:cubicBezTo>
                    <a:pt x="105275" y="467044"/>
                    <a:pt x="106619" y="465700"/>
                    <a:pt x="107963" y="464691"/>
                  </a:cubicBezTo>
                  <a:cubicBezTo>
                    <a:pt x="178881" y="441836"/>
                    <a:pt x="241061" y="404193"/>
                    <a:pt x="297190" y="355457"/>
                  </a:cubicBezTo>
                  <a:cubicBezTo>
                    <a:pt x="372477" y="289581"/>
                    <a:pt x="429615" y="211605"/>
                    <a:pt x="462217" y="116487"/>
                  </a:cubicBezTo>
                  <a:cubicBezTo>
                    <a:pt x="463226" y="113462"/>
                    <a:pt x="464234" y="110101"/>
                    <a:pt x="465914" y="107076"/>
                  </a:cubicBezTo>
                  <a:cubicBezTo>
                    <a:pt x="466923" y="105396"/>
                    <a:pt x="467931" y="104388"/>
                    <a:pt x="469275" y="103043"/>
                  </a:cubicBezTo>
                  <a:cubicBezTo>
                    <a:pt x="508936" y="89599"/>
                    <a:pt x="549604" y="80188"/>
                    <a:pt x="589937" y="68424"/>
                  </a:cubicBezTo>
                  <a:cubicBezTo>
                    <a:pt x="668249" y="45569"/>
                    <a:pt x="747234" y="25739"/>
                    <a:pt x="825210" y="2548"/>
                  </a:cubicBezTo>
                  <a:cubicBezTo>
                    <a:pt x="831596" y="531"/>
                    <a:pt x="837982" y="-2157"/>
                    <a:pt x="844368" y="2884"/>
                  </a:cubicBezTo>
                  <a:lnTo>
                    <a:pt x="845712" y="2548"/>
                  </a:lnTo>
                  <a:cubicBezTo>
                    <a:pt x="848401" y="9270"/>
                    <a:pt x="846048" y="15656"/>
                    <a:pt x="844368" y="22042"/>
                  </a:cubicBezTo>
                  <a:cubicBezTo>
                    <a:pt x="818488" y="108421"/>
                    <a:pt x="779500" y="188750"/>
                    <a:pt x="732445" y="265045"/>
                  </a:cubicBezTo>
                  <a:cubicBezTo>
                    <a:pt x="677324" y="354113"/>
                    <a:pt x="614136" y="437131"/>
                    <a:pt x="539185" y="510738"/>
                  </a:cubicBezTo>
                  <a:cubicBezTo>
                    <a:pt x="534144" y="515779"/>
                    <a:pt x="529438" y="521493"/>
                    <a:pt x="522044" y="523846"/>
                  </a:cubicBezTo>
                  <a:close/>
                </a:path>
              </a:pathLst>
            </a:custGeom>
            <a:solidFill>
              <a:srgbClr val="FBECB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Freeform: Shape 137">
              <a:extLst>
                <a:ext uri="{FF2B5EF4-FFF2-40B4-BE49-F238E27FC236}">
                  <a16:creationId xmlns="" xmlns:a16="http://schemas.microsoft.com/office/drawing/2014/main" id="{16AE29E1-431B-4111-BBCD-3B23D2E088A9}"/>
                </a:ext>
              </a:extLst>
            </p:cNvPr>
            <p:cNvSpPr/>
            <p:nvPr/>
          </p:nvSpPr>
          <p:spPr>
            <a:xfrm>
              <a:off x="5308690" y="3448828"/>
              <a:ext cx="299133" cy="571377"/>
            </a:xfrm>
            <a:custGeom>
              <a:avLst/>
              <a:gdLst>
                <a:gd name="connsiteX0" fmla="*/ 301822 w 299132"/>
                <a:gd name="connsiteY0" fmla="*/ 196075 h 571377"/>
                <a:gd name="connsiteX1" fmla="*/ 241995 w 299132"/>
                <a:gd name="connsiteY1" fmla="*/ 408157 h 571377"/>
                <a:gd name="connsiteX2" fmla="*/ 194941 w 299132"/>
                <a:gd name="connsiteY2" fmla="*/ 571839 h 571377"/>
                <a:gd name="connsiteX3" fmla="*/ 103184 w 299132"/>
                <a:gd name="connsiteY3" fmla="*/ 481763 h 571377"/>
                <a:gd name="connsiteX4" fmla="*/ 0 w 299132"/>
                <a:gd name="connsiteY4" fmla="*/ 376899 h 571377"/>
                <a:gd name="connsiteX5" fmla="*/ 24872 w 299132"/>
                <a:gd name="connsiteY5" fmla="*/ 282118 h 571377"/>
                <a:gd name="connsiteX6" fmla="*/ 91420 w 299132"/>
                <a:gd name="connsiteY6" fmla="*/ 43147 h 571377"/>
                <a:gd name="connsiteX7" fmla="*/ 100831 w 299132"/>
                <a:gd name="connsiteY7" fmla="*/ 1134 h 571377"/>
                <a:gd name="connsiteX8" fmla="*/ 105201 w 299132"/>
                <a:gd name="connsiteY8" fmla="*/ 126 h 571377"/>
                <a:gd name="connsiteX9" fmla="*/ 117973 w 299132"/>
                <a:gd name="connsiteY9" fmla="*/ 10881 h 571377"/>
                <a:gd name="connsiteX10" fmla="*/ 297116 w 299132"/>
                <a:gd name="connsiteY10" fmla="*/ 189689 h 571377"/>
                <a:gd name="connsiteX11" fmla="*/ 301822 w 299132"/>
                <a:gd name="connsiteY11" fmla="*/ 196075 h 57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9132" h="571377">
                  <a:moveTo>
                    <a:pt x="301822" y="196075"/>
                  </a:moveTo>
                  <a:cubicBezTo>
                    <a:pt x="281992" y="266657"/>
                    <a:pt x="261825" y="337575"/>
                    <a:pt x="241995" y="408157"/>
                  </a:cubicBezTo>
                  <a:cubicBezTo>
                    <a:pt x="226534" y="462942"/>
                    <a:pt x="213090" y="518063"/>
                    <a:pt x="194941" y="571839"/>
                  </a:cubicBezTo>
                  <a:cubicBezTo>
                    <a:pt x="164355" y="541926"/>
                    <a:pt x="133433" y="512013"/>
                    <a:pt x="103184" y="481763"/>
                  </a:cubicBezTo>
                  <a:cubicBezTo>
                    <a:pt x="68565" y="446809"/>
                    <a:pt x="32602" y="413534"/>
                    <a:pt x="0" y="376899"/>
                  </a:cubicBezTo>
                  <a:cubicBezTo>
                    <a:pt x="4705" y="344297"/>
                    <a:pt x="16469" y="313711"/>
                    <a:pt x="24872" y="282118"/>
                  </a:cubicBezTo>
                  <a:cubicBezTo>
                    <a:pt x="46046" y="202125"/>
                    <a:pt x="69574" y="122804"/>
                    <a:pt x="91420" y="43147"/>
                  </a:cubicBezTo>
                  <a:cubicBezTo>
                    <a:pt x="95118" y="29367"/>
                    <a:pt x="100831" y="15923"/>
                    <a:pt x="100831" y="1134"/>
                  </a:cubicBezTo>
                  <a:cubicBezTo>
                    <a:pt x="102176" y="126"/>
                    <a:pt x="103520" y="-210"/>
                    <a:pt x="105201" y="126"/>
                  </a:cubicBezTo>
                  <a:cubicBezTo>
                    <a:pt x="110578" y="2479"/>
                    <a:pt x="113939" y="6848"/>
                    <a:pt x="117973" y="10881"/>
                  </a:cubicBezTo>
                  <a:cubicBezTo>
                    <a:pt x="177799" y="70372"/>
                    <a:pt x="237290" y="130198"/>
                    <a:pt x="297116" y="189689"/>
                  </a:cubicBezTo>
                  <a:cubicBezTo>
                    <a:pt x="298797" y="191369"/>
                    <a:pt x="300813" y="193386"/>
                    <a:pt x="301822" y="196075"/>
                  </a:cubicBezTo>
                  <a:close/>
                </a:path>
              </a:pathLst>
            </a:custGeom>
            <a:solidFill>
              <a:srgbClr val="F9CD7E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" name="Freeform: Shape 138">
              <a:extLst>
                <a:ext uri="{FF2B5EF4-FFF2-40B4-BE49-F238E27FC236}">
                  <a16:creationId xmlns="" xmlns:a16="http://schemas.microsoft.com/office/drawing/2014/main" id="{F48B8380-8D87-4DC8-AF67-7966541B67E7}"/>
                </a:ext>
              </a:extLst>
            </p:cNvPr>
            <p:cNvSpPr/>
            <p:nvPr/>
          </p:nvSpPr>
          <p:spPr>
            <a:xfrm>
              <a:off x="5195335" y="3165018"/>
              <a:ext cx="295772" cy="292411"/>
            </a:xfrm>
            <a:custGeom>
              <a:avLst/>
              <a:gdLst>
                <a:gd name="connsiteX0" fmla="*/ 217547 w 295771"/>
                <a:gd name="connsiteY0" fmla="*/ 284608 h 292410"/>
                <a:gd name="connsiteX1" fmla="*/ 214186 w 295771"/>
                <a:gd name="connsiteY1" fmla="*/ 284944 h 292410"/>
                <a:gd name="connsiteX2" fmla="*/ 98566 w 295771"/>
                <a:gd name="connsiteY2" fmla="*/ 289650 h 292410"/>
                <a:gd name="connsiteX3" fmla="*/ 3113 w 295771"/>
                <a:gd name="connsiteY3" fmla="*/ 185457 h 292410"/>
                <a:gd name="connsiteX4" fmla="*/ 11851 w 295771"/>
                <a:gd name="connsiteY4" fmla="*/ 80257 h 292410"/>
                <a:gd name="connsiteX5" fmla="*/ 29665 w 295771"/>
                <a:gd name="connsiteY5" fmla="*/ 69501 h 292410"/>
                <a:gd name="connsiteX6" fmla="*/ 269979 w 295771"/>
                <a:gd name="connsiteY6" fmla="*/ 2617 h 292410"/>
                <a:gd name="connsiteX7" fmla="*/ 291154 w 295771"/>
                <a:gd name="connsiteY7" fmla="*/ 1944 h 292410"/>
                <a:gd name="connsiteX8" fmla="*/ 295187 w 295771"/>
                <a:gd name="connsiteY8" fmla="*/ 2617 h 292410"/>
                <a:gd name="connsiteX9" fmla="*/ 294851 w 295771"/>
                <a:gd name="connsiteY9" fmla="*/ 25472 h 292410"/>
                <a:gd name="connsiteX10" fmla="*/ 228302 w 295771"/>
                <a:gd name="connsiteY10" fmla="*/ 264778 h 292410"/>
                <a:gd name="connsiteX11" fmla="*/ 217547 w 295771"/>
                <a:gd name="connsiteY11" fmla="*/ 284608 h 29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771" h="292410">
                  <a:moveTo>
                    <a:pt x="217547" y="284608"/>
                  </a:moveTo>
                  <a:cubicBezTo>
                    <a:pt x="216539" y="284608"/>
                    <a:pt x="215194" y="284608"/>
                    <a:pt x="214186" y="284944"/>
                  </a:cubicBezTo>
                  <a:cubicBezTo>
                    <a:pt x="175870" y="294019"/>
                    <a:pt x="137890" y="299733"/>
                    <a:pt x="98566" y="289650"/>
                  </a:cubicBezTo>
                  <a:cubicBezTo>
                    <a:pt x="44117" y="275533"/>
                    <a:pt x="13196" y="239570"/>
                    <a:pt x="3113" y="185457"/>
                  </a:cubicBezTo>
                  <a:cubicBezTo>
                    <a:pt x="-3273" y="149830"/>
                    <a:pt x="424" y="114539"/>
                    <a:pt x="11851" y="80257"/>
                  </a:cubicBezTo>
                  <a:cubicBezTo>
                    <a:pt x="15212" y="72190"/>
                    <a:pt x="22943" y="71182"/>
                    <a:pt x="29665" y="69501"/>
                  </a:cubicBezTo>
                  <a:cubicBezTo>
                    <a:pt x="109658" y="47318"/>
                    <a:pt x="189987" y="25472"/>
                    <a:pt x="269979" y="2617"/>
                  </a:cubicBezTo>
                  <a:cubicBezTo>
                    <a:pt x="277038" y="600"/>
                    <a:pt x="284096" y="-1753"/>
                    <a:pt x="291154" y="1944"/>
                  </a:cubicBezTo>
                  <a:cubicBezTo>
                    <a:pt x="292498" y="2281"/>
                    <a:pt x="293843" y="2617"/>
                    <a:pt x="295187" y="2617"/>
                  </a:cubicBezTo>
                  <a:cubicBezTo>
                    <a:pt x="299893" y="10347"/>
                    <a:pt x="296868" y="17741"/>
                    <a:pt x="294851" y="25472"/>
                  </a:cubicBezTo>
                  <a:cubicBezTo>
                    <a:pt x="272668" y="105465"/>
                    <a:pt x="250485" y="185121"/>
                    <a:pt x="228302" y="264778"/>
                  </a:cubicBezTo>
                  <a:cubicBezTo>
                    <a:pt x="225950" y="271836"/>
                    <a:pt x="224941" y="279903"/>
                    <a:pt x="217547" y="284608"/>
                  </a:cubicBezTo>
                  <a:close/>
                </a:path>
              </a:pathLst>
            </a:custGeom>
            <a:solidFill>
              <a:srgbClr val="FD9034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139">
              <a:extLst>
                <a:ext uri="{FF2B5EF4-FFF2-40B4-BE49-F238E27FC236}">
                  <a16:creationId xmlns="" xmlns:a16="http://schemas.microsoft.com/office/drawing/2014/main" id="{B893CD08-AFD6-4842-B797-A2AD7B522260}"/>
                </a:ext>
              </a:extLst>
            </p:cNvPr>
            <p:cNvSpPr/>
            <p:nvPr/>
          </p:nvSpPr>
          <p:spPr>
            <a:xfrm>
              <a:off x="5052915" y="3008836"/>
              <a:ext cx="433575" cy="235273"/>
            </a:xfrm>
            <a:custGeom>
              <a:avLst/>
              <a:gdLst>
                <a:gd name="connsiteX0" fmla="*/ 433575 w 433574"/>
                <a:gd name="connsiteY0" fmla="*/ 157454 h 235272"/>
                <a:gd name="connsiteX1" fmla="*/ 170069 w 433574"/>
                <a:gd name="connsiteY1" fmla="*/ 230389 h 235272"/>
                <a:gd name="connsiteX2" fmla="*/ 154272 w 433574"/>
                <a:gd name="connsiteY2" fmla="*/ 235766 h 235272"/>
                <a:gd name="connsiteX3" fmla="*/ 152255 w 433574"/>
                <a:gd name="connsiteY3" fmla="*/ 235430 h 235272"/>
                <a:gd name="connsiteX4" fmla="*/ 20839 w 433574"/>
                <a:gd name="connsiteY4" fmla="*/ 102669 h 235272"/>
                <a:gd name="connsiteX5" fmla="*/ 0 w 433574"/>
                <a:gd name="connsiteY5" fmla="*/ 81158 h 235272"/>
                <a:gd name="connsiteX6" fmla="*/ 53777 w 433574"/>
                <a:gd name="connsiteY6" fmla="*/ 61664 h 235272"/>
                <a:gd name="connsiteX7" fmla="*/ 244348 w 433574"/>
                <a:gd name="connsiteY7" fmla="*/ 7888 h 235272"/>
                <a:gd name="connsiteX8" fmla="*/ 266867 w 433574"/>
                <a:gd name="connsiteY8" fmla="*/ 1502 h 235272"/>
                <a:gd name="connsiteX9" fmla="*/ 283336 w 433574"/>
                <a:gd name="connsiteY9" fmla="*/ 5535 h 235272"/>
                <a:gd name="connsiteX10" fmla="*/ 433575 w 433574"/>
                <a:gd name="connsiteY10" fmla="*/ 157454 h 23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574" h="235272">
                  <a:moveTo>
                    <a:pt x="433575" y="157454"/>
                  </a:moveTo>
                  <a:cubicBezTo>
                    <a:pt x="345851" y="181654"/>
                    <a:pt x="257792" y="205853"/>
                    <a:pt x="170069" y="230389"/>
                  </a:cubicBezTo>
                  <a:cubicBezTo>
                    <a:pt x="164691" y="231733"/>
                    <a:pt x="159650" y="234086"/>
                    <a:pt x="154272" y="235766"/>
                  </a:cubicBezTo>
                  <a:cubicBezTo>
                    <a:pt x="153600" y="235430"/>
                    <a:pt x="152927" y="235430"/>
                    <a:pt x="152255" y="235430"/>
                  </a:cubicBezTo>
                  <a:cubicBezTo>
                    <a:pt x="108562" y="191065"/>
                    <a:pt x="64868" y="147035"/>
                    <a:pt x="20839" y="102669"/>
                  </a:cubicBezTo>
                  <a:cubicBezTo>
                    <a:pt x="13780" y="95611"/>
                    <a:pt x="7058" y="88217"/>
                    <a:pt x="0" y="81158"/>
                  </a:cubicBezTo>
                  <a:cubicBezTo>
                    <a:pt x="15125" y="67378"/>
                    <a:pt x="35627" y="67042"/>
                    <a:pt x="53777" y="61664"/>
                  </a:cubicBezTo>
                  <a:cubicBezTo>
                    <a:pt x="116964" y="42843"/>
                    <a:pt x="180824" y="25365"/>
                    <a:pt x="244348" y="7888"/>
                  </a:cubicBezTo>
                  <a:cubicBezTo>
                    <a:pt x="251742" y="5871"/>
                    <a:pt x="259473" y="5199"/>
                    <a:pt x="266867" y="1502"/>
                  </a:cubicBezTo>
                  <a:cubicBezTo>
                    <a:pt x="273253" y="-1859"/>
                    <a:pt x="278631" y="830"/>
                    <a:pt x="283336" y="5535"/>
                  </a:cubicBezTo>
                  <a:cubicBezTo>
                    <a:pt x="333416" y="56623"/>
                    <a:pt x="383495" y="107038"/>
                    <a:pt x="433575" y="157454"/>
                  </a:cubicBezTo>
                  <a:close/>
                </a:path>
              </a:pathLst>
            </a:custGeom>
            <a:solidFill>
              <a:srgbClr val="FFD4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: Shape 140">
              <a:extLst>
                <a:ext uri="{FF2B5EF4-FFF2-40B4-BE49-F238E27FC236}">
                  <a16:creationId xmlns="" xmlns:a16="http://schemas.microsoft.com/office/drawing/2014/main" id="{C78C9974-624C-4907-BEBA-29A1200AE6A8}"/>
                </a:ext>
              </a:extLst>
            </p:cNvPr>
            <p:cNvSpPr/>
            <p:nvPr/>
          </p:nvSpPr>
          <p:spPr>
            <a:xfrm>
              <a:off x="6024592" y="3180742"/>
              <a:ext cx="1781354" cy="1976293"/>
            </a:xfrm>
            <a:custGeom>
              <a:avLst/>
              <a:gdLst>
                <a:gd name="connsiteX0" fmla="*/ 0 w 1781352"/>
                <a:gd name="connsiteY0" fmla="*/ 520962 h 1976292"/>
                <a:gd name="connsiteX1" fmla="*/ 155952 w 1781352"/>
                <a:gd name="connsiteY1" fmla="*/ 337112 h 1976292"/>
                <a:gd name="connsiteX2" fmla="*/ 324004 w 1781352"/>
                <a:gd name="connsiteY2" fmla="*/ 0 h 1976292"/>
                <a:gd name="connsiteX3" fmla="*/ 386184 w 1781352"/>
                <a:gd name="connsiteY3" fmla="*/ 61507 h 1976292"/>
                <a:gd name="connsiteX4" fmla="*/ 1766228 w 1781352"/>
                <a:gd name="connsiteY4" fmla="*/ 1441551 h 1976292"/>
                <a:gd name="connsiteX5" fmla="*/ 1782025 w 1781352"/>
                <a:gd name="connsiteY5" fmla="*/ 1456340 h 1976292"/>
                <a:gd name="connsiteX6" fmla="*/ 1731273 w 1781352"/>
                <a:gd name="connsiteY6" fmla="*/ 1595823 h 1976292"/>
                <a:gd name="connsiteX7" fmla="*/ 1475162 w 1781352"/>
                <a:gd name="connsiteY7" fmla="*/ 1961840 h 1976292"/>
                <a:gd name="connsiteX8" fmla="*/ 1461718 w 1781352"/>
                <a:gd name="connsiteY8" fmla="*/ 1976629 h 1976292"/>
                <a:gd name="connsiteX9" fmla="*/ 1460709 w 1781352"/>
                <a:gd name="connsiteY9" fmla="*/ 1976629 h 1976292"/>
                <a:gd name="connsiteX10" fmla="*/ 1459701 w 1781352"/>
                <a:gd name="connsiteY10" fmla="*/ 1976629 h 1976292"/>
                <a:gd name="connsiteX11" fmla="*/ 1442224 w 1781352"/>
                <a:gd name="connsiteY11" fmla="*/ 1961168 h 1976292"/>
                <a:gd name="connsiteX12" fmla="*/ 16133 w 1781352"/>
                <a:gd name="connsiteY12" fmla="*/ 535414 h 1976292"/>
                <a:gd name="connsiteX13" fmla="*/ 0 w 1781352"/>
                <a:gd name="connsiteY13" fmla="*/ 520962 h 197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1352" h="1976292">
                  <a:moveTo>
                    <a:pt x="0" y="520962"/>
                  </a:moveTo>
                  <a:cubicBezTo>
                    <a:pt x="56465" y="463488"/>
                    <a:pt x="109234" y="402653"/>
                    <a:pt x="155952" y="337112"/>
                  </a:cubicBezTo>
                  <a:cubicBezTo>
                    <a:pt x="229559" y="233592"/>
                    <a:pt x="288713" y="122678"/>
                    <a:pt x="324004" y="0"/>
                  </a:cubicBezTo>
                  <a:cubicBezTo>
                    <a:pt x="344843" y="20502"/>
                    <a:pt x="365345" y="41005"/>
                    <a:pt x="386184" y="61507"/>
                  </a:cubicBezTo>
                  <a:cubicBezTo>
                    <a:pt x="846311" y="521634"/>
                    <a:pt x="1306101" y="981424"/>
                    <a:pt x="1766228" y="1441551"/>
                  </a:cubicBezTo>
                  <a:cubicBezTo>
                    <a:pt x="1771270" y="1446593"/>
                    <a:pt x="1776983" y="1451298"/>
                    <a:pt x="1782025" y="1456340"/>
                  </a:cubicBezTo>
                  <a:cubicBezTo>
                    <a:pt x="1770934" y="1505075"/>
                    <a:pt x="1752112" y="1550785"/>
                    <a:pt x="1731273" y="1595823"/>
                  </a:cubicBezTo>
                  <a:cubicBezTo>
                    <a:pt x="1667749" y="1732953"/>
                    <a:pt x="1580362" y="1853615"/>
                    <a:pt x="1475162" y="1961840"/>
                  </a:cubicBezTo>
                  <a:cubicBezTo>
                    <a:pt x="1470456" y="1966546"/>
                    <a:pt x="1466423" y="1971923"/>
                    <a:pt x="1461718" y="1976629"/>
                  </a:cubicBezTo>
                  <a:cubicBezTo>
                    <a:pt x="1461718" y="1976629"/>
                    <a:pt x="1460709" y="1976629"/>
                    <a:pt x="1460709" y="1976629"/>
                  </a:cubicBezTo>
                  <a:cubicBezTo>
                    <a:pt x="1460709" y="1976629"/>
                    <a:pt x="1459701" y="1976629"/>
                    <a:pt x="1459701" y="1976629"/>
                  </a:cubicBezTo>
                  <a:cubicBezTo>
                    <a:pt x="1453987" y="1971587"/>
                    <a:pt x="1447937" y="1966546"/>
                    <a:pt x="1442224" y="1961168"/>
                  </a:cubicBezTo>
                  <a:cubicBezTo>
                    <a:pt x="966636" y="1485917"/>
                    <a:pt x="491384" y="1010665"/>
                    <a:pt x="16133" y="535414"/>
                  </a:cubicBezTo>
                  <a:cubicBezTo>
                    <a:pt x="11091" y="530372"/>
                    <a:pt x="5378" y="525667"/>
                    <a:pt x="0" y="520962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: Shape 141">
              <a:extLst>
                <a:ext uri="{FF2B5EF4-FFF2-40B4-BE49-F238E27FC236}">
                  <a16:creationId xmlns="" xmlns:a16="http://schemas.microsoft.com/office/drawing/2014/main" id="{61E679D6-80EE-49D2-A3FA-F00913200474}"/>
                </a:ext>
              </a:extLst>
            </p:cNvPr>
            <p:cNvSpPr/>
            <p:nvPr/>
          </p:nvSpPr>
          <p:spPr>
            <a:xfrm>
              <a:off x="5845788" y="3053359"/>
              <a:ext cx="500795" cy="228551"/>
            </a:xfrm>
            <a:custGeom>
              <a:avLst/>
              <a:gdLst>
                <a:gd name="connsiteX0" fmla="*/ 501128 w 500795"/>
                <a:gd name="connsiteY0" fmla="*/ 127383 h 228550"/>
                <a:gd name="connsiteX1" fmla="*/ 361309 w 500795"/>
                <a:gd name="connsiteY1" fmla="*/ 165699 h 228550"/>
                <a:gd name="connsiteX2" fmla="*/ 146202 w 500795"/>
                <a:gd name="connsiteY2" fmla="*/ 226198 h 228550"/>
                <a:gd name="connsiteX3" fmla="*/ 125364 w 500795"/>
                <a:gd name="connsiteY3" fmla="*/ 231576 h 228550"/>
                <a:gd name="connsiteX4" fmla="*/ 114272 w 500795"/>
                <a:gd name="connsiteY4" fmla="*/ 224854 h 228550"/>
                <a:gd name="connsiteX5" fmla="*/ 7391 w 500795"/>
                <a:gd name="connsiteY5" fmla="*/ 117973 h 228550"/>
                <a:gd name="connsiteX6" fmla="*/ 333 w 500795"/>
                <a:gd name="connsiteY6" fmla="*/ 103856 h 228550"/>
                <a:gd name="connsiteX7" fmla="*/ 1341 w 500795"/>
                <a:gd name="connsiteY7" fmla="*/ 104192 h 228550"/>
                <a:gd name="connsiteX8" fmla="*/ 107214 w 500795"/>
                <a:gd name="connsiteY8" fmla="*/ 75623 h 228550"/>
                <a:gd name="connsiteX9" fmla="*/ 312910 w 500795"/>
                <a:gd name="connsiteY9" fmla="*/ 18486 h 228550"/>
                <a:gd name="connsiteX10" fmla="*/ 376770 w 500795"/>
                <a:gd name="connsiteY10" fmla="*/ 0 h 228550"/>
                <a:gd name="connsiteX11" fmla="*/ 489701 w 500795"/>
                <a:gd name="connsiteY11" fmla="*/ 113939 h 228550"/>
                <a:gd name="connsiteX12" fmla="*/ 501128 w 500795"/>
                <a:gd name="connsiteY12" fmla="*/ 127383 h 2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0795" h="228550">
                  <a:moveTo>
                    <a:pt x="501128" y="127383"/>
                  </a:moveTo>
                  <a:cubicBezTo>
                    <a:pt x="454410" y="140155"/>
                    <a:pt x="407691" y="152591"/>
                    <a:pt x="361309" y="165699"/>
                  </a:cubicBezTo>
                  <a:cubicBezTo>
                    <a:pt x="289719" y="185529"/>
                    <a:pt x="217792" y="205696"/>
                    <a:pt x="146202" y="226198"/>
                  </a:cubicBezTo>
                  <a:cubicBezTo>
                    <a:pt x="139144" y="228215"/>
                    <a:pt x="131414" y="226534"/>
                    <a:pt x="125364" y="231576"/>
                  </a:cubicBezTo>
                  <a:cubicBezTo>
                    <a:pt x="120322" y="231240"/>
                    <a:pt x="117297" y="227879"/>
                    <a:pt x="114272" y="224854"/>
                  </a:cubicBezTo>
                  <a:cubicBezTo>
                    <a:pt x="78645" y="189227"/>
                    <a:pt x="43018" y="153600"/>
                    <a:pt x="7391" y="117973"/>
                  </a:cubicBezTo>
                  <a:cubicBezTo>
                    <a:pt x="3694" y="114275"/>
                    <a:pt x="-1348" y="110578"/>
                    <a:pt x="333" y="103856"/>
                  </a:cubicBezTo>
                  <a:cubicBezTo>
                    <a:pt x="333" y="103856"/>
                    <a:pt x="1341" y="104192"/>
                    <a:pt x="1341" y="104192"/>
                  </a:cubicBezTo>
                  <a:cubicBezTo>
                    <a:pt x="36632" y="94781"/>
                    <a:pt x="71923" y="85370"/>
                    <a:pt x="107214" y="75623"/>
                  </a:cubicBezTo>
                  <a:cubicBezTo>
                    <a:pt x="175779" y="56802"/>
                    <a:pt x="244345" y="37308"/>
                    <a:pt x="312910" y="18486"/>
                  </a:cubicBezTo>
                  <a:cubicBezTo>
                    <a:pt x="334421" y="12436"/>
                    <a:pt x="355931" y="8403"/>
                    <a:pt x="376770" y="0"/>
                  </a:cubicBezTo>
                  <a:cubicBezTo>
                    <a:pt x="414414" y="37980"/>
                    <a:pt x="452057" y="75960"/>
                    <a:pt x="489701" y="113939"/>
                  </a:cubicBezTo>
                  <a:cubicBezTo>
                    <a:pt x="493734" y="117973"/>
                    <a:pt x="499448" y="120998"/>
                    <a:pt x="501128" y="127383"/>
                  </a:cubicBezTo>
                  <a:close/>
                </a:path>
              </a:pathLst>
            </a:custGeom>
            <a:solidFill>
              <a:srgbClr val="FDFAE5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142">
              <a:extLst>
                <a:ext uri="{FF2B5EF4-FFF2-40B4-BE49-F238E27FC236}">
                  <a16:creationId xmlns="" xmlns:a16="http://schemas.microsoft.com/office/drawing/2014/main" id="{26360193-7FDF-48E3-A7E6-C409A8C8DD53}"/>
                </a:ext>
              </a:extLst>
            </p:cNvPr>
            <p:cNvSpPr/>
            <p:nvPr/>
          </p:nvSpPr>
          <p:spPr>
            <a:xfrm>
              <a:off x="5412882" y="3167298"/>
              <a:ext cx="275606" cy="477268"/>
            </a:xfrm>
            <a:custGeom>
              <a:avLst/>
              <a:gdLst>
                <a:gd name="connsiteX0" fmla="*/ 0 w 275605"/>
                <a:gd name="connsiteY0" fmla="*/ 282328 h 477267"/>
                <a:gd name="connsiteX1" fmla="*/ 54785 w 275605"/>
                <a:gd name="connsiteY1" fmla="*/ 83354 h 477267"/>
                <a:gd name="connsiteX2" fmla="*/ 77640 w 275605"/>
                <a:gd name="connsiteY2" fmla="*/ 0 h 477267"/>
                <a:gd name="connsiteX3" fmla="*/ 134778 w 275605"/>
                <a:gd name="connsiteY3" fmla="*/ 55121 h 477267"/>
                <a:gd name="connsiteX4" fmla="*/ 148558 w 275605"/>
                <a:gd name="connsiteY4" fmla="*/ 66885 h 477267"/>
                <a:gd name="connsiteX5" fmla="*/ 162002 w 275605"/>
                <a:gd name="connsiteY5" fmla="*/ 76968 h 477267"/>
                <a:gd name="connsiteX6" fmla="*/ 269556 w 275605"/>
                <a:gd name="connsiteY6" fmla="*/ 184521 h 477267"/>
                <a:gd name="connsiteX7" fmla="*/ 278630 w 275605"/>
                <a:gd name="connsiteY7" fmla="*/ 198301 h 477267"/>
                <a:gd name="connsiteX8" fmla="*/ 255439 w 275605"/>
                <a:gd name="connsiteY8" fmla="*/ 289050 h 477267"/>
                <a:gd name="connsiteX9" fmla="*/ 209729 w 275605"/>
                <a:gd name="connsiteY9" fmla="*/ 453405 h 477267"/>
                <a:gd name="connsiteX10" fmla="*/ 198974 w 275605"/>
                <a:gd name="connsiteY10" fmla="*/ 477604 h 477267"/>
                <a:gd name="connsiteX11" fmla="*/ 198638 w 275605"/>
                <a:gd name="connsiteY11" fmla="*/ 477940 h 477267"/>
                <a:gd name="connsiteX12" fmla="*/ 191243 w 275605"/>
                <a:gd name="connsiteY12" fmla="*/ 474243 h 477267"/>
                <a:gd name="connsiteX13" fmla="*/ 0 w 275605"/>
                <a:gd name="connsiteY13" fmla="*/ 282328 h 4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605" h="477267">
                  <a:moveTo>
                    <a:pt x="0" y="282328"/>
                  </a:moveTo>
                  <a:cubicBezTo>
                    <a:pt x="18150" y="216115"/>
                    <a:pt x="35963" y="149566"/>
                    <a:pt x="54785" y="83354"/>
                  </a:cubicBezTo>
                  <a:cubicBezTo>
                    <a:pt x="62515" y="55457"/>
                    <a:pt x="71254" y="28233"/>
                    <a:pt x="77640" y="0"/>
                  </a:cubicBezTo>
                  <a:cubicBezTo>
                    <a:pt x="98479" y="16469"/>
                    <a:pt x="115284" y="36971"/>
                    <a:pt x="134778" y="55121"/>
                  </a:cubicBezTo>
                  <a:cubicBezTo>
                    <a:pt x="139147" y="59154"/>
                    <a:pt x="143853" y="63188"/>
                    <a:pt x="148558" y="66885"/>
                  </a:cubicBezTo>
                  <a:cubicBezTo>
                    <a:pt x="153936" y="69237"/>
                    <a:pt x="157969" y="72935"/>
                    <a:pt x="162002" y="76968"/>
                  </a:cubicBezTo>
                  <a:cubicBezTo>
                    <a:pt x="197965" y="112931"/>
                    <a:pt x="233593" y="148558"/>
                    <a:pt x="269556" y="184521"/>
                  </a:cubicBezTo>
                  <a:cubicBezTo>
                    <a:pt x="273589" y="188554"/>
                    <a:pt x="277622" y="192252"/>
                    <a:pt x="278630" y="198301"/>
                  </a:cubicBezTo>
                  <a:cubicBezTo>
                    <a:pt x="273925" y="229223"/>
                    <a:pt x="263506" y="258800"/>
                    <a:pt x="255439" y="289050"/>
                  </a:cubicBezTo>
                  <a:cubicBezTo>
                    <a:pt x="240315" y="343835"/>
                    <a:pt x="225526" y="398956"/>
                    <a:pt x="209729" y="453405"/>
                  </a:cubicBezTo>
                  <a:cubicBezTo>
                    <a:pt x="207376" y="461807"/>
                    <a:pt x="205696" y="470882"/>
                    <a:pt x="198974" y="477604"/>
                  </a:cubicBezTo>
                  <a:cubicBezTo>
                    <a:pt x="198974" y="477604"/>
                    <a:pt x="198638" y="477940"/>
                    <a:pt x="198638" y="477940"/>
                  </a:cubicBezTo>
                  <a:cubicBezTo>
                    <a:pt x="196285" y="476596"/>
                    <a:pt x="193260" y="475924"/>
                    <a:pt x="191243" y="474243"/>
                  </a:cubicBezTo>
                  <a:cubicBezTo>
                    <a:pt x="126711" y="410047"/>
                    <a:pt x="63188" y="346187"/>
                    <a:pt x="0" y="282328"/>
                  </a:cubicBezTo>
                  <a:close/>
                </a:path>
              </a:pathLst>
            </a:custGeom>
            <a:solidFill>
              <a:srgbClr val="FD9034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: Shape 143">
              <a:extLst>
                <a:ext uri="{FF2B5EF4-FFF2-40B4-BE49-F238E27FC236}">
                  <a16:creationId xmlns="" xmlns:a16="http://schemas.microsoft.com/office/drawing/2014/main" id="{5B1DD44D-3795-428F-9C6F-3CFF9EE4045D}"/>
                </a:ext>
              </a:extLst>
            </p:cNvPr>
            <p:cNvSpPr/>
            <p:nvPr/>
          </p:nvSpPr>
          <p:spPr>
            <a:xfrm>
              <a:off x="5561104" y="3157551"/>
              <a:ext cx="410047" cy="205024"/>
            </a:xfrm>
            <a:custGeom>
              <a:avLst/>
              <a:gdLst>
                <a:gd name="connsiteX0" fmla="*/ 127047 w 410047"/>
                <a:gd name="connsiteY0" fmla="*/ 205024 h 205023"/>
                <a:gd name="connsiteX1" fmla="*/ 0 w 410047"/>
                <a:gd name="connsiteY1" fmla="*/ 76968 h 205023"/>
                <a:gd name="connsiteX2" fmla="*/ 6386 w 410047"/>
                <a:gd name="connsiteY2" fmla="*/ 66885 h 205023"/>
                <a:gd name="connsiteX3" fmla="*/ 17813 w 410047"/>
                <a:gd name="connsiteY3" fmla="*/ 74615 h 205023"/>
                <a:gd name="connsiteX4" fmla="*/ 147214 w 410047"/>
                <a:gd name="connsiteY4" fmla="*/ 37644 h 205023"/>
                <a:gd name="connsiteX5" fmla="*/ 285353 w 410047"/>
                <a:gd name="connsiteY5" fmla="*/ 0 h 205023"/>
                <a:gd name="connsiteX6" fmla="*/ 390889 w 410047"/>
                <a:gd name="connsiteY6" fmla="*/ 107217 h 205023"/>
                <a:gd name="connsiteX7" fmla="*/ 410383 w 410047"/>
                <a:gd name="connsiteY7" fmla="*/ 127720 h 205023"/>
                <a:gd name="connsiteX8" fmla="*/ 409039 w 410047"/>
                <a:gd name="connsiteY8" fmla="*/ 127383 h 205023"/>
                <a:gd name="connsiteX9" fmla="*/ 390217 w 410047"/>
                <a:gd name="connsiteY9" fmla="*/ 137467 h 205023"/>
                <a:gd name="connsiteX10" fmla="*/ 144525 w 410047"/>
                <a:gd name="connsiteY10" fmla="*/ 205696 h 205023"/>
                <a:gd name="connsiteX11" fmla="*/ 127047 w 410047"/>
                <a:gd name="connsiteY11" fmla="*/ 205024 h 20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047" h="205023">
                  <a:moveTo>
                    <a:pt x="127047" y="205024"/>
                  </a:moveTo>
                  <a:cubicBezTo>
                    <a:pt x="83690" y="163347"/>
                    <a:pt x="39996" y="121670"/>
                    <a:pt x="0" y="76968"/>
                  </a:cubicBezTo>
                  <a:cubicBezTo>
                    <a:pt x="2017" y="73607"/>
                    <a:pt x="4369" y="70246"/>
                    <a:pt x="6386" y="66885"/>
                  </a:cubicBezTo>
                  <a:cubicBezTo>
                    <a:pt x="5042" y="76968"/>
                    <a:pt x="11091" y="76296"/>
                    <a:pt x="17813" y="74615"/>
                  </a:cubicBezTo>
                  <a:cubicBezTo>
                    <a:pt x="60835" y="62179"/>
                    <a:pt x="104192" y="49743"/>
                    <a:pt x="147214" y="37644"/>
                  </a:cubicBezTo>
                  <a:cubicBezTo>
                    <a:pt x="193260" y="24872"/>
                    <a:pt x="239306" y="12436"/>
                    <a:pt x="285353" y="0"/>
                  </a:cubicBezTo>
                  <a:cubicBezTo>
                    <a:pt x="320644" y="35627"/>
                    <a:pt x="355935" y="71590"/>
                    <a:pt x="390889" y="107217"/>
                  </a:cubicBezTo>
                  <a:cubicBezTo>
                    <a:pt x="397611" y="113939"/>
                    <a:pt x="403997" y="120998"/>
                    <a:pt x="410383" y="127720"/>
                  </a:cubicBezTo>
                  <a:cubicBezTo>
                    <a:pt x="410383" y="127720"/>
                    <a:pt x="409039" y="127383"/>
                    <a:pt x="409039" y="127383"/>
                  </a:cubicBezTo>
                  <a:cubicBezTo>
                    <a:pt x="404670" y="134106"/>
                    <a:pt x="397275" y="135450"/>
                    <a:pt x="390217" y="137467"/>
                  </a:cubicBezTo>
                  <a:cubicBezTo>
                    <a:pt x="308544" y="160994"/>
                    <a:pt x="226534" y="183513"/>
                    <a:pt x="144525" y="205696"/>
                  </a:cubicBezTo>
                  <a:cubicBezTo>
                    <a:pt x="138811" y="207040"/>
                    <a:pt x="132761" y="209393"/>
                    <a:pt x="127047" y="205024"/>
                  </a:cubicBezTo>
                  <a:close/>
                </a:path>
              </a:pathLst>
            </a:custGeom>
            <a:solidFill>
              <a:srgbClr val="17B6FF">
                <a:lumMod val="75000"/>
              </a:srgbClr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: Shape 144">
              <a:extLst>
                <a:ext uri="{FF2B5EF4-FFF2-40B4-BE49-F238E27FC236}">
                  <a16:creationId xmlns="" xmlns:a16="http://schemas.microsoft.com/office/drawing/2014/main" id="{58D1A458-CBF3-4C8F-B6AA-B242A1AB38A6}"/>
                </a:ext>
              </a:extLst>
            </p:cNvPr>
            <p:cNvSpPr/>
            <p:nvPr/>
          </p:nvSpPr>
          <p:spPr>
            <a:xfrm>
              <a:off x="5611520" y="3284935"/>
              <a:ext cx="356271" cy="359632"/>
            </a:xfrm>
            <a:custGeom>
              <a:avLst/>
              <a:gdLst>
                <a:gd name="connsiteX0" fmla="*/ 76632 w 356270"/>
                <a:gd name="connsiteY0" fmla="*/ 77640 h 359631"/>
                <a:gd name="connsiteX1" fmla="*/ 231576 w 356270"/>
                <a:gd name="connsiteY1" fmla="*/ 35627 h 359631"/>
                <a:gd name="connsiteX2" fmla="*/ 358959 w 356270"/>
                <a:gd name="connsiteY2" fmla="*/ 0 h 359631"/>
                <a:gd name="connsiteX3" fmla="*/ 320644 w 356270"/>
                <a:gd name="connsiteY3" fmla="*/ 93773 h 359631"/>
                <a:gd name="connsiteX4" fmla="*/ 16133 w 356270"/>
                <a:gd name="connsiteY4" fmla="*/ 356270 h 359631"/>
                <a:gd name="connsiteX5" fmla="*/ 0 w 356270"/>
                <a:gd name="connsiteY5" fmla="*/ 359968 h 359631"/>
                <a:gd name="connsiteX6" fmla="*/ 64532 w 356270"/>
                <a:gd name="connsiteY6" fmla="*/ 124359 h 359631"/>
                <a:gd name="connsiteX7" fmla="*/ 76632 w 356270"/>
                <a:gd name="connsiteY7" fmla="*/ 77640 h 35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270" h="359631">
                  <a:moveTo>
                    <a:pt x="76632" y="77640"/>
                  </a:moveTo>
                  <a:cubicBezTo>
                    <a:pt x="128392" y="63524"/>
                    <a:pt x="179816" y="49743"/>
                    <a:pt x="231576" y="35627"/>
                  </a:cubicBezTo>
                  <a:cubicBezTo>
                    <a:pt x="273925" y="23863"/>
                    <a:pt x="316274" y="12100"/>
                    <a:pt x="358959" y="0"/>
                  </a:cubicBezTo>
                  <a:cubicBezTo>
                    <a:pt x="353246" y="34283"/>
                    <a:pt x="337785" y="64532"/>
                    <a:pt x="320644" y="93773"/>
                  </a:cubicBezTo>
                  <a:cubicBezTo>
                    <a:pt x="249053" y="215779"/>
                    <a:pt x="150239" y="306863"/>
                    <a:pt x="16133" y="356270"/>
                  </a:cubicBezTo>
                  <a:cubicBezTo>
                    <a:pt x="11091" y="358287"/>
                    <a:pt x="5714" y="360976"/>
                    <a:pt x="0" y="359968"/>
                  </a:cubicBezTo>
                  <a:cubicBezTo>
                    <a:pt x="21511" y="281319"/>
                    <a:pt x="43021" y="203007"/>
                    <a:pt x="64532" y="124359"/>
                  </a:cubicBezTo>
                  <a:cubicBezTo>
                    <a:pt x="68229" y="108562"/>
                    <a:pt x="72262" y="93101"/>
                    <a:pt x="76632" y="77640"/>
                  </a:cubicBezTo>
                  <a:close/>
                </a:path>
              </a:pathLst>
            </a:custGeom>
            <a:solidFill>
              <a:srgbClr val="7CEC32"/>
            </a:solidFill>
            <a:ln w="33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2" name="L 도형 36">
            <a:extLst>
              <a:ext uri="{FF2B5EF4-FFF2-40B4-BE49-F238E27FC236}">
                <a16:creationId xmlns="" xmlns:a16="http://schemas.microsoft.com/office/drawing/2014/main" id="{B6F90F55-A390-4A11-BA88-B369915EBE0C}"/>
              </a:ext>
            </a:extLst>
          </p:cNvPr>
          <p:cNvSpPr/>
          <p:nvPr/>
        </p:nvSpPr>
        <p:spPr>
          <a:xfrm rot="16200000">
            <a:off x="8621533" y="589047"/>
            <a:ext cx="1121871" cy="4334495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4" name="L 도형 5">
            <a:extLst>
              <a:ext uri="{FF2B5EF4-FFF2-40B4-BE49-F238E27FC236}">
                <a16:creationId xmlns="" xmlns:a16="http://schemas.microsoft.com/office/drawing/2014/main" id="{8264CD76-AA8A-49CD-9094-85757E23797C}"/>
              </a:ext>
            </a:extLst>
          </p:cNvPr>
          <p:cNvSpPr/>
          <p:nvPr/>
        </p:nvSpPr>
        <p:spPr>
          <a:xfrm rot="16200000">
            <a:off x="8539955" y="2355056"/>
            <a:ext cx="1121871" cy="4497653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5" name="L 도형 3">
            <a:extLst>
              <a:ext uri="{FF2B5EF4-FFF2-40B4-BE49-F238E27FC236}">
                <a16:creationId xmlns="" xmlns:a16="http://schemas.microsoft.com/office/drawing/2014/main" id="{96B1C7C9-5B06-4CEC-8467-0453222C4412}"/>
              </a:ext>
            </a:extLst>
          </p:cNvPr>
          <p:cNvSpPr/>
          <p:nvPr/>
        </p:nvSpPr>
        <p:spPr>
          <a:xfrm rot="16200000">
            <a:off x="8539956" y="3800555"/>
            <a:ext cx="1121870" cy="4497648"/>
          </a:xfrm>
          <a:prstGeom prst="corner">
            <a:avLst>
              <a:gd name="adj1" fmla="val 22091"/>
              <a:gd name="adj2" fmla="val 20975"/>
            </a:avLst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3DC68C2-F648-47F7-BB32-F10D89964E87}"/>
              </a:ext>
            </a:extLst>
          </p:cNvPr>
          <p:cNvSpPr txBox="1"/>
          <p:nvPr/>
        </p:nvSpPr>
        <p:spPr>
          <a:xfrm>
            <a:off x="7015219" y="2311010"/>
            <a:ext cx="4219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способности к практическому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умственному экспериментированию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78141A-714D-46AB-8DAF-9F9801E37412}"/>
              </a:ext>
            </a:extLst>
          </p:cNvPr>
          <p:cNvSpPr txBox="1"/>
          <p:nvPr/>
        </p:nvSpPr>
        <p:spPr>
          <a:xfrm>
            <a:off x="6808239" y="4280717"/>
            <a:ext cx="4325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планирование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комментирование процесса и результатов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18CF457-7319-44FF-AA76-15B638A17027}"/>
              </a:ext>
            </a:extLst>
          </p:cNvPr>
          <p:cNvSpPr txBox="1"/>
          <p:nvPr/>
        </p:nvSpPr>
        <p:spPr>
          <a:xfrm>
            <a:off x="6852064" y="5930509"/>
            <a:ext cx="41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новые образы, фантазировать</a:t>
            </a:r>
          </a:p>
        </p:txBody>
      </p:sp>
    </p:spTree>
    <p:extLst>
      <p:ext uri="{BB962C8B-B14F-4D97-AF65-F5344CB8AC3E}">
        <p14:creationId xmlns:p14="http://schemas.microsoft.com/office/powerpoint/2010/main" val="12971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473</Words>
  <Application>Microsoft Office PowerPoint</Application>
  <PresentationFormat>Произвольный</PresentationFormat>
  <Paragraphs>161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32</cp:revision>
  <dcterms:created xsi:type="dcterms:W3CDTF">2024-02-19T06:34:05Z</dcterms:created>
  <dcterms:modified xsi:type="dcterms:W3CDTF">2024-02-27T09:19:26Z</dcterms:modified>
</cp:coreProperties>
</file>