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2" r:id="rId5"/>
    <p:sldId id="263" r:id="rId6"/>
    <p:sldId id="264" r:id="rId7"/>
    <p:sldId id="266" r:id="rId8"/>
    <p:sldId id="265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435" autoAdjust="0"/>
    <p:restoredTop sz="94660"/>
  </p:normalViewPr>
  <p:slideViewPr>
    <p:cSldViewPr>
      <p:cViewPr varScale="1">
        <p:scale>
          <a:sx n="83" d="100"/>
          <a:sy n="83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648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62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286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3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36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2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5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98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51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61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2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B562F-2E43-4316-BD74-9EEDCCB71B6C}" type="datetimeFigureOut">
              <a:rPr lang="ru-RU" smtClean="0"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D4DF9-9681-4C8B-8426-0644677567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13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80789"/>
            <a:ext cx="1944216" cy="297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2839" y="1515176"/>
            <a:ext cx="604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rgbClr val="C00000"/>
                </a:solidFill>
                <a:latin typeface="Franklin Gothic Medium" panose="020B0603020102020204" pitchFamily="34" charset="0"/>
              </a:rPr>
              <a:t>«Женское </a:t>
            </a:r>
          </a:p>
          <a:p>
            <a:pPr algn="ctr"/>
            <a:r>
              <a:rPr lang="ru-RU" sz="6000" b="1" i="1" dirty="0" smtClean="0">
                <a:solidFill>
                  <a:srgbClr val="C00000"/>
                </a:solidFill>
                <a:latin typeface="Franklin Gothic Medium" panose="020B0603020102020204" pitchFamily="34" charset="0"/>
              </a:rPr>
              <a:t>лицо войны</a:t>
            </a:r>
            <a:r>
              <a:rPr lang="ru-RU" sz="6000" b="1" i="1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»</a:t>
            </a:r>
            <a:endParaRPr lang="ru-RU" sz="6000" dirty="0">
              <a:solidFill>
                <a:srgbClr val="C0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1960" y="5755103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Подготовила : воспитатель высшей категории </a:t>
            </a:r>
          </a:p>
          <a:p>
            <a:pPr algn="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Донцова Н.В. 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60338"/>
            <a:ext cx="7416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Муниципальное дошкольное образовательное  </a:t>
            </a:r>
            <a:endParaRPr lang="ru-RU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Автономное 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учреждение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«ЦРР д/с №56 «Надежда» г. Орска»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 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b="1" i="1" dirty="0"/>
              <a:t> </a:t>
            </a:r>
            <a:endParaRPr lang="ru-RU" dirty="0"/>
          </a:p>
        </p:txBody>
      </p:sp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109775"/>
            <a:ext cx="2952328" cy="165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8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431">
            <a:off x="109598" y="344679"/>
            <a:ext cx="2838485" cy="154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331640" y="620688"/>
            <a:ext cx="7684810" cy="6204652"/>
            <a:chOff x="1331640" y="620688"/>
            <a:chExt cx="7684810" cy="6204652"/>
          </a:xfrm>
        </p:grpSpPr>
        <p:pic>
          <p:nvPicPr>
            <p:cNvPr id="3083" name="Picture 11" descr="C:\Users\79313\Desktop\Безымянный.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"/>
            <a:stretch/>
          </p:blipFill>
          <p:spPr bwMode="auto">
            <a:xfrm>
              <a:off x="1331640" y="620688"/>
              <a:ext cx="7684810" cy="620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Picture 13" descr="Picture backgroun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277" y="2564904"/>
              <a:ext cx="1667535" cy="2298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265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3"/>
          <a:stretch/>
        </p:blipFill>
        <p:spPr bwMode="auto">
          <a:xfrm>
            <a:off x="785670" y="646399"/>
            <a:ext cx="3952358" cy="2654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575836"/>
            <a:ext cx="4007354" cy="2754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79" y="3306346"/>
            <a:ext cx="4188853" cy="2840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0" y="5229200"/>
            <a:ext cx="4620993" cy="178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92" y="3504356"/>
            <a:ext cx="4176464" cy="2755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5" y="160338"/>
            <a:ext cx="7576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Franklin Gothic Medium" panose="020B0603020102020204" pitchFamily="34" charset="0"/>
              </a:rPr>
              <a:t>Женщины пахали </a:t>
            </a:r>
            <a:r>
              <a:rPr lang="ru-RU" sz="2400" b="1" dirty="0">
                <a:latin typeface="Franklin Gothic Medium" panose="020B0603020102020204" pitchFamily="34" charset="0"/>
              </a:rPr>
              <a:t>поля, сеяли зерно, убирали урожай, ухаживали за скотом, заготавливали </a:t>
            </a:r>
            <a:r>
              <a:rPr lang="ru-RU" sz="2400" b="1" dirty="0" smtClean="0">
                <a:latin typeface="Franklin Gothic Medium" panose="020B0603020102020204" pitchFamily="34" charset="0"/>
              </a:rPr>
              <a:t>сено.…</a:t>
            </a:r>
            <a:r>
              <a:rPr lang="ru-RU" sz="2400" dirty="0" smtClean="0">
                <a:latin typeface="Franklin Gothic Medium" panose="020B0603020102020204" pitchFamily="34" charset="0"/>
              </a:rPr>
              <a:t>. </a:t>
            </a:r>
            <a:endParaRPr lang="ru-RU" sz="2400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900262"/>
            <a:ext cx="4176465" cy="2687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48" y="3519346"/>
            <a:ext cx="4269211" cy="3196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11" y="900262"/>
            <a:ext cx="4173048" cy="2675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Picture backgroun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9" r="10441"/>
          <a:stretch/>
        </p:blipFill>
        <p:spPr bwMode="auto">
          <a:xfrm>
            <a:off x="829460" y="3590253"/>
            <a:ext cx="3529755" cy="305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Picture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2942">
            <a:off x="36084" y="4957794"/>
            <a:ext cx="3419340" cy="195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9265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Franklin Gothic Medium" panose="020B0603020102020204" pitchFamily="34" charset="0"/>
              </a:rPr>
              <a:t>На  </a:t>
            </a:r>
            <a:r>
              <a:rPr lang="ru-RU" sz="2400" b="1" dirty="0">
                <a:latin typeface="Franklin Gothic Medium" panose="020B0603020102020204" pitchFamily="34" charset="0"/>
              </a:rPr>
              <a:t>заводах </a:t>
            </a:r>
            <a:r>
              <a:rPr lang="ru-RU" sz="2400" b="1" dirty="0" smtClean="0">
                <a:latin typeface="Franklin Gothic Medium" panose="020B0603020102020204" pitchFamily="34" charset="0"/>
              </a:rPr>
              <a:t> труженицы  делали  военную </a:t>
            </a:r>
            <a:r>
              <a:rPr lang="ru-RU" sz="2400" b="1" dirty="0">
                <a:latin typeface="Franklin Gothic Medium" panose="020B0603020102020204" pitchFamily="34" charset="0"/>
              </a:rPr>
              <a:t>технику, боеприпасы, на фабриках шили одежду для </a:t>
            </a:r>
            <a:r>
              <a:rPr lang="ru-RU" sz="2400" b="1" dirty="0" smtClean="0">
                <a:latin typeface="Franklin Gothic Medium" panose="020B0603020102020204" pitchFamily="34" charset="0"/>
              </a:rPr>
              <a:t>солдат….</a:t>
            </a:r>
            <a:endParaRPr lang="ru-RU" sz="2400" b="1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1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3" name="Picture 5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6" y="982025"/>
            <a:ext cx="8315097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869160"/>
            <a:ext cx="3374468" cy="183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60338"/>
            <a:ext cx="8092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Franklin Gothic Medium" panose="020B0603020102020204" pitchFamily="34" charset="0"/>
              </a:rPr>
              <a:t> 46 </a:t>
            </a:r>
            <a:r>
              <a:rPr lang="ru-RU" sz="2400" b="1" dirty="0">
                <a:latin typeface="Franklin Gothic Medium" panose="020B0603020102020204" pitchFamily="34" charset="0"/>
              </a:rPr>
              <a:t>гвapдeйcкий нoчнoй бoмбapдиpoвoчный жeнcкий aвиaциoнный </a:t>
            </a:r>
            <a:r>
              <a:rPr lang="ru-RU" sz="2400" b="1" dirty="0" smtClean="0">
                <a:latin typeface="Franklin Gothic Medium" panose="020B0603020102020204" pitchFamily="34" charset="0"/>
              </a:rPr>
              <a:t>пoлк - </a:t>
            </a:r>
            <a:r>
              <a:rPr lang="ru-RU" sz="2400" b="1" dirty="0" smtClean="0">
                <a:solidFill>
                  <a:srgbClr val="002060"/>
                </a:solidFill>
                <a:latin typeface="Franklin Gothic Medium" panose="020B0603020102020204" pitchFamily="34" charset="0"/>
              </a:rPr>
              <a:t>«НОЧНЫЕ ВЕДЬМЫ»</a:t>
            </a:r>
            <a:r>
              <a:rPr lang="ru-RU" sz="24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Franklin Gothic Medium" panose="020B0603020102020204" pitchFamily="34" charset="0"/>
              </a:rPr>
            </a:br>
            <a:endParaRPr lang="ru-RU" sz="2400" b="1" dirty="0">
              <a:solidFill>
                <a:srgbClr val="00206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0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5927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431">
            <a:off x="198767" y="291552"/>
            <a:ext cx="3216995" cy="174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0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6608"/>
            <a:ext cx="3528392" cy="288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2" y="3192151"/>
            <a:ext cx="4975721" cy="3462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85" y="429379"/>
            <a:ext cx="3999015" cy="2686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08" y="3068960"/>
            <a:ext cx="2888157" cy="3438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206322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«Сестры Милосердия»</a:t>
            </a:r>
            <a:endParaRPr lang="ru-RU" sz="3600" b="1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5" name="Picture 7" descr="Picture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8112">
            <a:off x="6044515" y="4998723"/>
            <a:ext cx="2781797" cy="15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13920"/>
            <a:ext cx="8656513" cy="5311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431">
            <a:off x="120815" y="315304"/>
            <a:ext cx="3047767" cy="165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65103" y="180954"/>
            <a:ext cx="4770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Ж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енщина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- танкист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9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75" y="164930"/>
            <a:ext cx="8410049" cy="4730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58" y="4509120"/>
            <a:ext cx="4521618" cy="219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211" y="4797152"/>
            <a:ext cx="4901160" cy="324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9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83</Words>
  <Application>Microsoft Office PowerPoint</Application>
  <PresentationFormat>Экран (4:3)</PresentationFormat>
  <Paragraphs>14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20</cp:revision>
  <dcterms:created xsi:type="dcterms:W3CDTF">2025-03-04T08:01:20Z</dcterms:created>
  <dcterms:modified xsi:type="dcterms:W3CDTF">2025-03-05T16:41:20Z</dcterms:modified>
</cp:coreProperties>
</file>