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70" r:id="rId3"/>
    <p:sldId id="293" r:id="rId4"/>
    <p:sldId id="272" r:id="rId5"/>
    <p:sldId id="273" r:id="rId6"/>
    <p:sldId id="274" r:id="rId7"/>
    <p:sldId id="276" r:id="rId8"/>
    <p:sldId id="294" r:id="rId9"/>
    <p:sldId id="295" r:id="rId10"/>
    <p:sldId id="290" r:id="rId11"/>
    <p:sldId id="275" r:id="rId12"/>
    <p:sldId id="281" r:id="rId13"/>
    <p:sldId id="280" r:id="rId14"/>
    <p:sldId id="279" r:id="rId15"/>
    <p:sldId id="283" r:id="rId16"/>
    <p:sldId id="284" r:id="rId17"/>
    <p:sldId id="296" r:id="rId18"/>
    <p:sldId id="282" r:id="rId19"/>
    <p:sldId id="285" r:id="rId20"/>
    <p:sldId id="297" r:id="rId21"/>
    <p:sldId id="298" r:id="rId22"/>
    <p:sldId id="287" r:id="rId23"/>
    <p:sldId id="288" r:id="rId24"/>
    <p:sldId id="299" r:id="rId25"/>
    <p:sldId id="29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E716E-D143-4F78-BA7A-BE90D9D641C5}" type="datetimeFigureOut">
              <a:rPr lang="ru-RU" smtClean="0"/>
              <a:pPr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85D12-27A2-4C91-AB5B-7FA689A3E5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90"/>
            <a:ext cx="9171715" cy="688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404664"/>
            <a:ext cx="70567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 </a:t>
            </a:r>
            <a:r>
              <a:rPr lang="ru-RU" sz="2400" b="1" i="1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400" b="1" i="1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исследовательский проект</a:t>
            </a:r>
            <a:endParaRPr lang="ru-RU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«Обыкновенное  чудо»</a:t>
            </a:r>
            <a:endParaRPr lang="ru-RU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подготовительная  группа)</a:t>
            </a:r>
            <a:endParaRPr lang="ru-RU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4437112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Подготовила:  воспитатель высшей категории                                                                      МДОАУ №56 «Надежда»:                                                                            Донцова Н.В</a:t>
            </a:r>
            <a:r>
              <a:rPr lang="ru-RU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13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6224" y="1383392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Занятие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«Соленые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города»</a:t>
            </a:r>
          </a:p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72" y="4133318"/>
            <a:ext cx="3235776" cy="224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79313\Desktop\ФОТО проекта\aa127138-0b92-48bc-9000-40c62c157dd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5040560" cy="348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39912"/>
            <a:ext cx="3528392" cy="22180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234920" y="4169616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Озеро  Баскунчак </a:t>
            </a:r>
          </a:p>
          <a:p>
            <a:r>
              <a:rPr lang="ru-RU" sz="1600" b="1" i="1" dirty="0" smtClean="0"/>
              <a:t>Астраханская обл.</a:t>
            </a: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62872" y="569288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Занятие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«Такая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разная соль»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79313\Desktop\ФОТО проекта\IMG_46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2808311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313\Desktop\ФОТО проекта\IMG_46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5123334" cy="3760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40466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Речь и речевое общение: </a:t>
            </a:r>
          </a:p>
          <a:p>
            <a:endParaRPr lang="ru-RU" sz="800" b="1" i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052768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Беседы: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мы знаем о соли?»;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соли»;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«Мифы о соли»;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«Полезные советы».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18648" y="4725144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Чтение  худ.  литературы: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Словацкая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«Соль дороже золота», «Сказка про соль и золото», сказка А.Афанасьев «Как Иван - купеческий сын за солью ходил»;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 и загадки.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79313\Desktop\ФОТО проекта\IMG_46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21439"/>
            <a:ext cx="4659976" cy="35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79313\Desktop\IMG_46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55996"/>
            <a:ext cx="2016224" cy="1913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620688"/>
            <a:ext cx="626469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Игровая деятельность:</a:t>
            </a:r>
          </a:p>
          <a:p>
            <a:endParaRPr lang="ru-RU" dirty="0" smtClean="0"/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Дидактические игры: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«Кислое, горькое, соленое»,  «Соль или сахар?», «Соленый  – несоленый», «Соль: друг или враг?»;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5893241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Д/и «Соль или сахар?»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79313\Desktop\ФОТО проекта\IMG_46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5"/>
          <a:stretch/>
        </p:blipFill>
        <p:spPr bwMode="auto">
          <a:xfrm>
            <a:off x="2332934" y="2348880"/>
            <a:ext cx="4975370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79712" y="946095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/и «Соль: друг или враг?»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79313\Desktop\ФОТО проекта\IMG_45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88" y="2636912"/>
            <a:ext cx="5112568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313\Desktop\ФОТО проекта\IMG_459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/>
          <a:stretch/>
        </p:blipFill>
        <p:spPr bwMode="auto">
          <a:xfrm>
            <a:off x="5652120" y="404664"/>
            <a:ext cx="2863220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9692" y="404664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Художественно – эстетическая деятельность</a:t>
            </a:r>
            <a:endParaRPr lang="ru-RU" b="1" i="1" u="sng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30028" y="5221772"/>
            <a:ext cx="3451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Рисование солью 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«Снежное кружево»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79313\Desktop\ФОТО проекта\IMG_438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5"/>
          <a:stretch/>
        </p:blipFill>
        <p:spPr bwMode="auto">
          <a:xfrm>
            <a:off x="1331640" y="1628800"/>
            <a:ext cx="4536504" cy="3287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79313\Desktop\ФОТО проекта\IMG_44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47" y="980728"/>
            <a:ext cx="2280920" cy="211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79313\Desktop\ФОТО проекта\IMG_44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97008"/>
            <a:ext cx="2769111" cy="263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20904" y="376128"/>
            <a:ext cx="2808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Изо – деятельность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«Радужные рисунки»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(рисование солью и акварелью)</a:t>
            </a: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79313\Desktop\ФОТО проекта\IMG_44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04" y="404664"/>
            <a:ext cx="435764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79313\Desktop\ФОТО проекта\IMG_45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2808312" cy="198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79313\Desktop\ФОТО проекта\IMG_457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66228"/>
            <a:ext cx="3672408" cy="260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79313\Desktop\ФОТО проекта\IMG_457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r="54306" b="52699"/>
          <a:stretch/>
        </p:blipFill>
        <p:spPr bwMode="auto">
          <a:xfrm>
            <a:off x="1763688" y="1824264"/>
            <a:ext cx="1937806" cy="1676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00" y="-2"/>
            <a:ext cx="9203312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6" y="980728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Творчество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«Цветные баночки» 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(окрашивание соли мелками)</a:t>
            </a: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79313\Desktop\ФОТО проекта\IMG_45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3888432" cy="302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79313\Desktop\ФОТО проекта\IMG_451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/>
          <a:stretch/>
        </p:blipFill>
        <p:spPr bwMode="auto">
          <a:xfrm>
            <a:off x="4590248" y="3606144"/>
            <a:ext cx="4193632" cy="2825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79313\Desktop\ФОТО проекта\IMG_46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3129070" cy="176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3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1052736"/>
            <a:ext cx="59766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Консультации: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«Игры – эксперименты в домашних условиях»,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поддержать  интерес  детей к познавательному экспериментированию»;</a:t>
            </a:r>
          </a:p>
          <a:p>
            <a:pPr algn="ctr"/>
            <a:r>
              <a:rPr lang="ru-RU" dirty="0" smtClean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476672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endParaRPr lang="ru-RU" dirty="0"/>
          </a:p>
        </p:txBody>
      </p:sp>
      <p:pic>
        <p:nvPicPr>
          <p:cNvPr id="6" name="Рисунок 5" descr="C:\Users\79313\Desktop\ФОТО проекта\IMG_46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t="1865" r="2797"/>
          <a:stretch/>
        </p:blipFill>
        <p:spPr bwMode="auto">
          <a:xfrm rot="21075320">
            <a:off x="1458041" y="2704412"/>
            <a:ext cx="3535170" cy="2880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79313\Desktop\ФОТО проекта\IMG_46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/>
          <a:stretch/>
        </p:blipFill>
        <p:spPr bwMode="auto">
          <a:xfrm rot="5661664">
            <a:off x="5030790" y="2829341"/>
            <a:ext cx="3625220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476672"/>
            <a:ext cx="69127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Совместная  деятельность родителей и детей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«Выращивание кристаллов  в домашних условиях» </a:t>
            </a:r>
          </a:p>
          <a:p>
            <a:endParaRPr lang="ru-RU" dirty="0"/>
          </a:p>
        </p:txBody>
      </p:sp>
      <p:pic>
        <p:nvPicPr>
          <p:cNvPr id="13" name="Рисунок 12" descr="C:\Users\79313\Desktop\ЧУДО-СОЛЬ\ФОТО\IMG_44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07546"/>
            <a:ext cx="1947648" cy="2460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79313\Desktop\ЧУДО-СОЛЬ\ФОТО\photo-output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46709"/>
            <a:ext cx="2268252" cy="220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79313\Desktop\ЧУДО-СОЛЬ\ФОТО\photo-outpu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28081"/>
            <a:ext cx="2376264" cy="220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79313\Desktop\ЧУДО-СОЛЬ\ФОТО\еае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60" y="1228081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79313\Desktop\ЧУДО-СОЛЬ\ФОТО\IMG_4468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60" y="3734965"/>
            <a:ext cx="1409700" cy="260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79313\Desktop\ЧУДО-СОЛЬ\ФОТО\IMG_457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82493"/>
            <a:ext cx="1656184" cy="228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79313\Desktop\ЧУДО-СОЛЬ\ФОТО\IMG_4469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94255"/>
            <a:ext cx="1740179" cy="2536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620688"/>
            <a:ext cx="69127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Проблемная ситуация: </a:t>
            </a:r>
            <a:endParaRPr lang="ru-RU" dirty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Однажды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обеда ребята попросили соль, чтобы подсолить суп. Мы спросили, почему люди используют именно соль? Они ответили, что соль – обычная приправа, но задумались можно ли ее чем нибудь заменить, или использовать как то по другому?  В результате чего у детей возник вопрос «Что может быть удивительного в обыкновенной соли?»  Это и стало темой нашего проекта «Обыкновенное чудо!»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323634" y="3047852"/>
            <a:ext cx="5200777" cy="3355340"/>
            <a:chOff x="2108425" y="3016506"/>
            <a:chExt cx="5200777" cy="3355340"/>
          </a:xfrm>
        </p:grpSpPr>
        <p:pic>
          <p:nvPicPr>
            <p:cNvPr id="4100" name="Picture 4" descr="Picture backgrou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425" y="3016506"/>
              <a:ext cx="5200777" cy="335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Picture background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3016506"/>
              <a:ext cx="2736304" cy="3076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Picture background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5388161"/>
              <a:ext cx="1728192" cy="978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476672"/>
            <a:ext cx="69127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Совместная  деятельность родителей и детей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«Поделки из соленого теста» </a:t>
            </a:r>
          </a:p>
          <a:p>
            <a:endParaRPr lang="ru-RU" dirty="0"/>
          </a:p>
        </p:txBody>
      </p:sp>
      <p:pic>
        <p:nvPicPr>
          <p:cNvPr id="5" name="Рисунок 4" descr="C:\Users\79313\Desktop\ФОТО проекта\IMG_46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/>
          <a:stretch/>
        </p:blipFill>
        <p:spPr bwMode="auto">
          <a:xfrm rot="5400000">
            <a:off x="3084918" y="1645863"/>
            <a:ext cx="3160327" cy="2406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79313\Desktop\ФОТО проекта\IMG_46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6" r="15385"/>
          <a:stretch/>
        </p:blipFill>
        <p:spPr bwMode="auto">
          <a:xfrm>
            <a:off x="1547664" y="836712"/>
            <a:ext cx="1647015" cy="2088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79313\Desktop\ФОТО проекта\IMG_462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7" t="23310" r="19348" b="12043"/>
          <a:stretch/>
        </p:blipFill>
        <p:spPr bwMode="auto">
          <a:xfrm>
            <a:off x="1898535" y="3068960"/>
            <a:ext cx="1296144" cy="12357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79313\Desktop\ФОТО проекта\IMG_462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13054" r="9324"/>
          <a:stretch/>
        </p:blipFill>
        <p:spPr bwMode="auto">
          <a:xfrm>
            <a:off x="1435067" y="4473115"/>
            <a:ext cx="2223079" cy="2021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79313\Desktop\ФОТО проекта\IMG_462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6" b="3652"/>
          <a:stretch/>
        </p:blipFill>
        <p:spPr bwMode="auto">
          <a:xfrm>
            <a:off x="3923928" y="4655115"/>
            <a:ext cx="3076912" cy="1839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79313\Desktop\ФОТО проекта\IMG_463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"/>
          <a:stretch/>
        </p:blipFill>
        <p:spPr bwMode="auto">
          <a:xfrm>
            <a:off x="5976688" y="1095032"/>
            <a:ext cx="2539196" cy="1960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79313\Desktop\ФОТО проекта\IMG_4636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256"/>
          <a:stretch/>
        </p:blipFill>
        <p:spPr bwMode="auto">
          <a:xfrm>
            <a:off x="6436710" y="3116494"/>
            <a:ext cx="1973907" cy="1494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79313\Desktop\ФОТО проекта\IMG_4635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22688" r="27273" b="17016"/>
          <a:stretch/>
        </p:blipFill>
        <p:spPr bwMode="auto">
          <a:xfrm>
            <a:off x="7246286" y="4724190"/>
            <a:ext cx="1476164" cy="1519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96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20072" y="836712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Семейное посещение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соляной пещеры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«Арсолька»</a:t>
            </a:r>
          </a:p>
        </p:txBody>
      </p:sp>
      <p:pic>
        <p:nvPicPr>
          <p:cNvPr id="5" name="Рисунок 4" descr="C:\Users\79313\Desktop\ФОТО проекта\IMG_45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0006"/>
            <a:ext cx="3888432" cy="263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313\Desktop\ФОТО проекта\IMG_45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10" y="3391602"/>
            <a:ext cx="2004060" cy="267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79313\Desktop\ФОТО проекта\IMG_45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92896"/>
            <a:ext cx="2612824" cy="342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79313\Desktop\ФОТО проекта\IMG_458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5640"/>
            <a:ext cx="2303096" cy="3024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2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54868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en-US" b="1" i="1" u="sng" dirty="0" smtClean="0"/>
              <a:t>III</a:t>
            </a:r>
            <a:r>
              <a:rPr lang="ru-RU" b="1" i="1" u="sng" dirty="0" smtClean="0"/>
              <a:t> этап. Заключительный: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35696" y="105273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«Волшебница соль»</a:t>
            </a:r>
          </a:p>
        </p:txBody>
      </p:sp>
      <p:pic>
        <p:nvPicPr>
          <p:cNvPr id="6" name="Рисунок 5" descr="C:\Users\79313\Desktop\ФОТО проекта\IMG_46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01177"/>
            <a:ext cx="6696744" cy="4436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84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940152" y="2084948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Фотовыставка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«Удивительные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кристаллы»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79313\Desktop\ФОТО проекта\IMG_46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359" y="1201420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404664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Выставка  «Чудесное тесто»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79313\Desktop\ФОТО проекта\IMG_46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7056784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3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7984" y="548680"/>
            <a:ext cx="705678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результате работы над проектом дети получили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видах соли  и способах её добычи: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 о свойствах соли, и о том, что соль – может быть не только полезным, но и вредным продуктом для человека;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 как человек использует этот  природный компонент;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приобрели умения и навыки  в исследовательской деятельности  (умение устанавливать причино-следственные  связи, анализировать, систематизировать и делать выводы);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научились выращивать кристаллы;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городом – курортом в Оренбургской области,  где ведется добыча этого полезного ископаемого;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узнали, что этот минерал может являться еще и материалом для творчества;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повысили компетентность в вопросах детского экспериментирования.</a:t>
            </a:r>
          </a:p>
          <a:p>
            <a:r>
              <a:rPr lang="ru-RU" sz="2000" dirty="0"/>
              <a:t> </a:t>
            </a: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548680"/>
            <a:ext cx="6912768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Актуальность темы проекта:</a:t>
            </a:r>
          </a:p>
          <a:p>
            <a:pPr algn="ctr"/>
            <a:endParaRPr lang="ru-RU" sz="10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нашему мнению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интересное и необычное рядом, в доступных для наблюдения и изучения предметах.  Мы выбрали соль потому, что она есть на каждом столе, в каждом доме.   И в наши дни поваренная соль таит в себе много скрытых, удивительных и далеко не всем известных свойств. Без соли не может жить ни один живой организм. Соль предохраняет продукты от гниения.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соли приготавливается много необходимых лекарств, и соль нужна для производства самых обыкновенных предметов — мыла, стекла, тканей, бумаги и еще многого другого. Почему же именно эту обыкновенную поваренную соль ничем нельзя заменить? Из чего она состоит, откуда ее берут, почему раньше она ценилась дороже золота, а теперь почти ничего не стоит? Мы решили больше узнать об этом интересном и вроде бы знакомом продукте.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620688"/>
            <a:ext cx="712879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представление детей 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соли и её свойствах. Доказать, что соль – не только необходимый продукт, но и интересный материал для проведения опытов, наблюдения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происхождением соли, ее видами, способами добычи;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интерес к исследованию полезного ископаемого – соли, ее свойств и качеств, способами  использования человеком;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познавательную активность детей, создавая условия для исследовательской деятельности.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мыслительные операции, умение устанавливать причинно-следственные связи, анализировать,  делать выводы;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и коммуникативные навыки детей.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аккуратность в работе, испытывать радость от экспериментирования, открывая новое в знакомом.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60840" y="336719"/>
            <a:ext cx="71287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Гипотеза:</a:t>
            </a:r>
            <a:endParaRPr lang="ru-RU" sz="800" b="1" i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предположили, что соль – не только вещество, необходимое человеку для жизнедеятельности, но и интересный материал для экспериментов, наблюдений и творчества. </a:t>
            </a:r>
          </a:p>
          <a:p>
            <a:pPr lvl="0"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700808"/>
            <a:ext cx="7560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получат представления о соли, ее свойствах, способах добычи, видах соли, ее пользе и вреде;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повыситься интерес к исследованию окружающего мира;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Расширится уровень знаний об особенностях природы родного края и страны;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Обогатиться опыт детей проводить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опытно-экспериментальную деятельность;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научатся выполнять творческие работы в нетрадиционной технике с использованием этого минерала;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Пополнится предметно – развивающая среда: обогатится лаборатория образцами соли, картотекой опытов;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создан Лэпбук для удобства изучения данной темы.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 повысится компетентность в вопросах детского экспериментирования.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548681"/>
            <a:ext cx="7200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 этап. Подготовительный: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Составление и обсуждение со всеми участниками проекта поэтапного плана работы;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Подбор методической, справочной  и  художественной  литературы;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Подбор  дидактического и  наглядного  материала.</a:t>
            </a:r>
          </a:p>
          <a:p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691680" y="2389936"/>
            <a:ext cx="2808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этап. Основной:</a:t>
            </a:r>
            <a:endParaRPr kumimoji="0" lang="ru-RU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3032211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Занятие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«Как соль на стол пришла?»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79313\Desktop\ФОТО проекта\IMG_45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1696"/>
          <a:stretch/>
        </p:blipFill>
        <p:spPr bwMode="auto">
          <a:xfrm>
            <a:off x="4283968" y="2589989"/>
            <a:ext cx="4201284" cy="3215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79313\Desktop\ФОТО проекта\IMG_45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57" y="4365104"/>
            <a:ext cx="2449079" cy="190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476672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Занятие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«Секреты соли»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105273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Опыты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«Свойства соли»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79313\Desktop\ФОТО проекта\IMG_42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44" y="676727"/>
            <a:ext cx="3706704" cy="274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79313\Desktop\ФОТО проекта\IMG_42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04638"/>
            <a:ext cx="2736304" cy="210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79313\Desktop\ФОТО проекта\fdad9fc0-e38f-47f5-92ea-512361ae7d6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744416" cy="271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79313\Desktop\ФОТО проекта\IMG_428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/>
          <a:stretch/>
        </p:blipFill>
        <p:spPr bwMode="auto">
          <a:xfrm>
            <a:off x="1763688" y="4177384"/>
            <a:ext cx="2274183" cy="2167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08676" y="555339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Опыт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«Незамерзающая соль»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4528" y="48886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«Эффект Мертвого моря»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79313\Desktop\ФОТО проекта\IMG_428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5"/>
          <a:stretch/>
        </p:blipFill>
        <p:spPr bwMode="auto">
          <a:xfrm>
            <a:off x="4174224" y="338391"/>
            <a:ext cx="3096344" cy="2328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79313\Desktop\ФОТО проекта\IMG_44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28" y="2780928"/>
            <a:ext cx="3739456" cy="277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79313\Desktop\ФОТО проекта\IMG_45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3068959"/>
            <a:ext cx="2847692" cy="1947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580112" y="5085184"/>
            <a:ext cx="2775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«Снежные шишки»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ru.yandex.net/i?id=c44d559adaa1486d88f04344839e9b08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19672" y="48886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«Выращивание кристаллов»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79313\Desktop\ФОТО проекта\IMG_45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4010752" cy="29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79313\Desktop\ФОТО проекта\IMG_44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05064"/>
            <a:ext cx="2520280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79313\Desktop\ФОТО проекта\IMG_45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40" y="47973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79313\Desktop\ФОТО проекта\IMG_441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1"/>
          <a:stretch/>
        </p:blipFill>
        <p:spPr bwMode="auto">
          <a:xfrm>
            <a:off x="1841014" y="1484784"/>
            <a:ext cx="2293620" cy="1613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09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5585</TotalTime>
  <Words>700</Words>
  <Application>Microsoft Office PowerPoint</Application>
  <PresentationFormat>Экран (4:3)</PresentationFormat>
  <Paragraphs>100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Наталья</cp:lastModifiedBy>
  <cp:revision>43</cp:revision>
  <dcterms:created xsi:type="dcterms:W3CDTF">2020-11-30T08:40:45Z</dcterms:created>
  <dcterms:modified xsi:type="dcterms:W3CDTF">2024-11-14T18:48:12Z</dcterms:modified>
</cp:coreProperties>
</file>