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80FAF-8005-4D5B-B64A-240617CBA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30820"/>
            <a:ext cx="11202989" cy="656948"/>
          </a:xfrm>
        </p:spPr>
        <p:txBody>
          <a:bodyPr>
            <a:normAutofit/>
          </a:bodyPr>
          <a:lstStyle/>
          <a:p>
            <a:pPr algn="ctr"/>
            <a:r>
              <a:rPr lang="ru-RU" sz="1800">
                <a:solidFill>
                  <a:schemeClr val="accent4">
                    <a:lumMod val="60000"/>
                    <a:lumOff val="40000"/>
                  </a:schemeClr>
                </a:solidFill>
              </a:rPr>
              <a:t>Муниципальное дошкольное образовательное учреждение </a:t>
            </a:r>
            <a:br>
              <a:rPr lang="ru-RU" sz="180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>
                <a:solidFill>
                  <a:schemeClr val="accent4">
                    <a:lumMod val="60000"/>
                    <a:lumOff val="40000"/>
                  </a:schemeClr>
                </a:solidFill>
              </a:rPr>
              <a:t>« Детский сад № 62 « Чайка» комбинированного вида г. Орска»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61DA36-61B5-45B1-A5AF-F9A13AD7A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544715"/>
            <a:ext cx="11078701" cy="4971495"/>
          </a:xfrm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CDE7D2-30C5-4019-A8F6-553FB47FA239}"/>
              </a:ext>
            </a:extLst>
          </p:cNvPr>
          <p:cNvSpPr/>
          <p:nvPr/>
        </p:nvSpPr>
        <p:spPr>
          <a:xfrm>
            <a:off x="914401" y="1544714"/>
            <a:ext cx="10848512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Лэпбук </a:t>
            </a:r>
          </a:p>
          <a:p>
            <a:pPr algn="ctr"/>
            <a:r>
              <a:rPr lang="ru-RU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«Твоя безопасность» </a:t>
            </a:r>
          </a:p>
          <a:p>
            <a:pPr algn="ctr"/>
            <a:endParaRPr lang="ru-RU" sz="5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Выполнил:</a:t>
            </a:r>
          </a:p>
          <a:p>
            <a:pPr algn="r"/>
            <a:r>
              <a:rPr lang="ru-RU" sz="28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Воспитатель в. к. к.</a:t>
            </a:r>
          </a:p>
          <a:p>
            <a:pPr algn="r"/>
            <a:r>
              <a:rPr lang="ru-RU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Назарова О.В.</a:t>
            </a:r>
            <a:endParaRPr lang="ru-RU" sz="28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1BACD-BB4E-41F7-A06C-A95A8738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9468">
            <a:off x="275657" y="2132122"/>
            <a:ext cx="3469506" cy="42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169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F781F-04AE-4F32-A53F-D9A5A7A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7" y="168676"/>
            <a:ext cx="9183527" cy="5388745"/>
          </a:xfrm>
        </p:spPr>
        <p:txBody>
          <a:bodyPr>
            <a:normAutofit fontScale="90000"/>
          </a:bodyPr>
          <a:lstStyle/>
          <a:p>
            <a:br>
              <a:rPr lang="ru-RU">
                <a:solidFill>
                  <a:srgbClr val="FF0000"/>
                </a:solidFill>
              </a:rPr>
            </a:br>
            <a:br>
              <a:rPr lang="ru-RU">
                <a:solidFill>
                  <a:srgbClr val="FF0000"/>
                </a:solidFill>
              </a:rPr>
            </a:br>
            <a:br>
              <a:rPr lang="ru-RU">
                <a:solidFill>
                  <a:srgbClr val="FF0000"/>
                </a:solidFill>
              </a:rPr>
            </a:br>
            <a:br>
              <a:rPr lang="ru-RU">
                <a:solidFill>
                  <a:srgbClr val="FF0000"/>
                </a:solidFill>
              </a:rPr>
            </a:br>
            <a:br>
              <a:rPr lang="ru-RU">
                <a:solidFill>
                  <a:srgbClr val="FF0000"/>
                </a:solidFill>
              </a:rPr>
            </a:br>
            <a:br>
              <a:rPr lang="ru-RU">
                <a:solidFill>
                  <a:srgbClr val="FF0000"/>
                </a:solidFill>
              </a:rPr>
            </a:b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   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     Лэпбук «Твоя безопасность» </a:t>
            </a:r>
            <a:br>
              <a:rPr lang="ru-RU"/>
            </a:br>
            <a:br>
              <a:rPr lang="ru-RU"/>
            </a:br>
            <a:r>
              <a:rPr lang="ru-RU" sz="2000" b="1">
                <a:solidFill>
                  <a:schemeClr val="accent4"/>
                </a:solidFill>
              </a:rPr>
              <a:t>Цель: </a:t>
            </a:r>
            <a:r>
              <a:rPr lang="ru-RU" sz="2000">
                <a:solidFill>
                  <a:schemeClr val="accent4"/>
                </a:solidFill>
              </a:rPr>
              <a:t>Воспитание у дошкольников ответственного отношения к личной и общественной безопасности и формирование у них опыта безопасной жизнедеятельности.</a:t>
            </a:r>
            <a:br>
              <a:rPr lang="ru-RU" sz="2000">
                <a:solidFill>
                  <a:schemeClr val="accent4"/>
                </a:solidFill>
              </a:rPr>
            </a:br>
            <a:r>
              <a:rPr lang="ru-RU" sz="2000" b="1">
                <a:solidFill>
                  <a:schemeClr val="accent4"/>
                </a:solidFill>
              </a:rPr>
              <a:t>Задачи:</a:t>
            </a:r>
            <a:br>
              <a:rPr lang="ru-RU" sz="2000" b="1">
                <a:solidFill>
                  <a:schemeClr val="accent4"/>
                </a:solidFill>
              </a:rPr>
            </a:br>
            <a:r>
              <a:rPr lang="ru-RU" sz="2000" b="1">
                <a:solidFill>
                  <a:schemeClr val="accent4"/>
                </a:solidFill>
              </a:rPr>
              <a:t>1.</a:t>
            </a:r>
            <a:r>
              <a:rPr lang="ru-RU" sz="2000">
                <a:solidFill>
                  <a:schemeClr val="accent4"/>
                </a:solidFill>
              </a:rPr>
              <a:t>Способствовать развитию речевой активности детей, обогащению и активизации словаря, способности общения с окружающими людьми.</a:t>
            </a:r>
            <a:br>
              <a:rPr lang="ru-RU" sz="2000">
                <a:solidFill>
                  <a:schemeClr val="accent4"/>
                </a:solidFill>
              </a:rPr>
            </a:br>
            <a:r>
              <a:rPr lang="ru-RU" sz="2000" b="1">
                <a:solidFill>
                  <a:schemeClr val="accent4"/>
                </a:solidFill>
              </a:rPr>
              <a:t>2.</a:t>
            </a:r>
            <a:r>
              <a:rPr lang="ru-RU" sz="2000">
                <a:solidFill>
                  <a:schemeClr val="accent4"/>
                </a:solidFill>
              </a:rPr>
              <a:t>Развивать у воспитанников умение распознавать и оценивать опасности окружающей среды.</a:t>
            </a:r>
            <a:br>
              <a:rPr lang="ru-RU" sz="2000">
                <a:solidFill>
                  <a:schemeClr val="accent4"/>
                </a:solidFill>
              </a:rPr>
            </a:br>
            <a:r>
              <a:rPr lang="ru-RU" sz="2000" b="1">
                <a:solidFill>
                  <a:schemeClr val="accent4"/>
                </a:solidFill>
              </a:rPr>
              <a:t>3</a:t>
            </a:r>
            <a:r>
              <a:rPr lang="ru-RU" sz="2000">
                <a:solidFill>
                  <a:schemeClr val="accent4"/>
                </a:solidFill>
              </a:rPr>
              <a:t>.Формировать систему знаний об опасностях различного происхождения, мерах по их предотвращению, ликвидации их последствий.</a:t>
            </a:r>
            <a:br>
              <a:rPr lang="ru-RU" sz="2000">
                <a:solidFill>
                  <a:schemeClr val="accent4"/>
                </a:solidFill>
              </a:rPr>
            </a:br>
            <a:r>
              <a:rPr lang="ru-RU" sz="2000" b="1">
                <a:solidFill>
                  <a:schemeClr val="accent4"/>
                </a:solidFill>
              </a:rPr>
              <a:t>4. </a:t>
            </a:r>
            <a:r>
              <a:rPr lang="ru-RU" sz="2000">
                <a:solidFill>
                  <a:schemeClr val="accent4"/>
                </a:solidFill>
              </a:rPr>
              <a:t>Прививать воспитанникам навыки защиты и самозащиты, помощи и взаимопощи в ситуациях, опасных для их физического, психологического здоровья и жизни.</a:t>
            </a:r>
            <a:br>
              <a:rPr lang="ru-RU" sz="2000" b="1">
                <a:solidFill>
                  <a:schemeClr val="accent4"/>
                </a:solidFill>
              </a:rPr>
            </a:br>
            <a:br>
              <a:rPr lang="ru-RU" sz="20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br>
              <a:rPr lang="ru-RU" sz="1600" b="1">
                <a:solidFill>
                  <a:schemeClr val="accent4"/>
                </a:solidFill>
              </a:rPr>
            </a:br>
            <a:endParaRPr lang="ru-RU" sz="1600" b="1">
              <a:solidFill>
                <a:schemeClr val="accent4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A4CD1F-9E9A-4EA2-A77C-47F05C173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5382" b="60035"/>
          <a:stretch>
            <a:fillRect/>
          </a:stretch>
        </p:blipFill>
        <p:spPr>
          <a:xfrm>
            <a:off x="9357064" y="342865"/>
            <a:ext cx="1592941" cy="1759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ECBE50-F4C5-4656-B740-1AAAA0CC5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568" y="2295552"/>
            <a:ext cx="1707895" cy="17875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DFA7BC-14ED-48B6-A831-4A9B73C1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51" t="12675"/>
          <a:stretch>
            <a:fillRect/>
          </a:stretch>
        </p:blipFill>
        <p:spPr>
          <a:xfrm>
            <a:off x="9614516" y="4545366"/>
            <a:ext cx="1640557" cy="18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930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7307E-EF73-4974-8B29-3DECD7AD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737472" y="5948680"/>
            <a:ext cx="45719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1" name="Объект 9">
            <a:extLst>
              <a:ext uri="{FF2B5EF4-FFF2-40B4-BE49-F238E27FC236}">
                <a16:creationId xmlns:a16="http://schemas.microsoft.com/office/drawing/2014/main" id="{815A50FC-19F8-4D92-8DB7-0D37EFD9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80" t="61829" r="8162" b="6735"/>
          <a:stretch>
            <a:fillRect/>
          </a:stretch>
        </p:blipFill>
        <p:spPr>
          <a:xfrm>
            <a:off x="8426131" y="2431415"/>
            <a:ext cx="3294550" cy="37651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DF02AE-1C72-485E-A40B-60EB8DD2941D}"/>
              </a:ext>
            </a:extLst>
          </p:cNvPr>
          <p:cNvSpPr txBox="1"/>
          <p:nvPr/>
        </p:nvSpPr>
        <p:spPr>
          <a:xfrm>
            <a:off x="168676" y="150920"/>
            <a:ext cx="92061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chemeClr val="accent4"/>
                </a:solidFill>
              </a:rPr>
              <a:t>В лэпбуке собраны материалы о "безопасности дома и на улице" для развивающих занятий с детьми старшего дошкольного возраста.</a:t>
            </a:r>
          </a:p>
          <a:p>
            <a:endParaRPr lang="ru-RU"/>
          </a:p>
          <a:p>
            <a:r>
              <a:rPr lang="ru-RU" b="1">
                <a:solidFill>
                  <a:schemeClr val="accent4"/>
                </a:solidFill>
              </a:rPr>
              <a:t>Содержание:</a:t>
            </a:r>
          </a:p>
          <a:p>
            <a:endParaRPr lang="ru-RU" b="1">
              <a:solidFill>
                <a:schemeClr val="accent4"/>
              </a:solidFill>
            </a:endParaRPr>
          </a:p>
          <a:p>
            <a:endParaRPr lang="ru-RU" b="1">
              <a:solidFill>
                <a:schemeClr val="accent4"/>
              </a:solidFill>
            </a:endParaRPr>
          </a:p>
          <a:p>
            <a:endParaRPr lang="ru-RU" b="1">
              <a:solidFill>
                <a:schemeClr val="accent4"/>
              </a:solidFill>
            </a:endParaRPr>
          </a:p>
          <a:p>
            <a:endParaRPr lang="ru-RU" b="1">
              <a:solidFill>
                <a:schemeClr val="accent4"/>
              </a:solidFill>
            </a:endParaRPr>
          </a:p>
          <a:p>
            <a:endParaRPr lang="ru-RU" b="1">
              <a:solidFill>
                <a:schemeClr val="accent4"/>
              </a:solidFill>
            </a:endParaRPr>
          </a:p>
          <a:p>
            <a:endParaRPr lang="ru-RU" b="1">
              <a:solidFill>
                <a:schemeClr val="accent4"/>
              </a:solidFill>
            </a:endParaRPr>
          </a:p>
          <a:p>
            <a:endParaRPr lang="ru-RU" b="1">
              <a:solidFill>
                <a:schemeClr val="accent4"/>
              </a:solidFill>
            </a:endParaRP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DDDEEFFE-EE42-4133-AB94-F9FA1CDA6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885021"/>
            <a:ext cx="8681030" cy="39459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4"/>
                </a:solidFill>
              </a:rPr>
              <a:t>« Собираемся на работу».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4"/>
                </a:solidFill>
              </a:rPr>
              <a:t>Загадки, стихи и поговорки.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4"/>
                </a:solidFill>
              </a:rPr>
              <a:t>« О профессиях»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4"/>
                </a:solidFill>
              </a:rPr>
              <a:t>« Дорожные знаки»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4"/>
                </a:solidFill>
              </a:rPr>
              <a:t>Ребусы по ПДД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4"/>
                </a:solidFill>
              </a:rPr>
              <a:t>«Собираемся на работу»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4"/>
                </a:solidFill>
              </a:rPr>
              <a:t>« Назови профессии»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25A247-5144-4FED-95D8-6AD2473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06" y="4182345"/>
            <a:ext cx="2629121" cy="23294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42281E3-C7C8-4F50-9EFB-E0A3222C4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784" y="987640"/>
            <a:ext cx="2204827" cy="24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808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96362E-EE09-4486-8E4C-54CD141DF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947" y="3124940"/>
            <a:ext cx="3908255" cy="36598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BBC53B-F435-4201-A802-982FDF2149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50" b="9723"/>
          <a:stretch>
            <a:fillRect/>
          </a:stretch>
        </p:blipFill>
        <p:spPr>
          <a:xfrm>
            <a:off x="935189" y="3811106"/>
            <a:ext cx="3673217" cy="27406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A566A-F11D-49A6-8DB8-D35CEEA8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18611" y="4909351"/>
            <a:ext cx="67431" cy="1085048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9D4D2BE-5C18-43B9-9B27-8DF094C8A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506" y="73241"/>
            <a:ext cx="5923494" cy="36147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528341-EB2F-4B69-99AB-4E09D89B8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986" y="357326"/>
            <a:ext cx="2879508" cy="3839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98291E-18BD-4630-9BDA-BD617227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178" y="362344"/>
            <a:ext cx="2831629" cy="21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2412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FD75E-1675-4C13-A758-7E1C5F22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B9C41B-C7D0-4D77-BE20-AC740428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04" y="144262"/>
            <a:ext cx="4054520" cy="30408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C7CB9E-F2E2-45E7-99C1-456F3946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92" y="1540274"/>
            <a:ext cx="3874586" cy="51645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600CBA-101C-473D-89C7-9B09467C0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55" y="3383136"/>
            <a:ext cx="2491293" cy="3321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20C87B-F8CF-4089-AE77-53C03D126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351" y="344955"/>
            <a:ext cx="3565494" cy="52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5633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Slice</Template>
  <Company/>
  <PresentationFormat>Широкоэкранный</PresentationFormat>
  <Paragraphs>16</Paragraphs>
  <Slides>5</Slides>
  <Notes>0</Notes>
  <TotalTime>125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0">
      <vt:lpstr>Arial</vt:lpstr>
      <vt:lpstr>Century Gothic</vt:lpstr>
      <vt:lpstr>Wingdings 3</vt:lpstr>
      <vt:lpstr>Wingdings</vt:lpstr>
      <vt:lpstr>Сектор</vt:lpstr>
      <vt:lpstr>Муниципальное дошкольное образовательное учреждение « Детский сад № 62 « Чайка» комбинированного вида г. Орска»</vt:lpstr>
      <vt:lpstr>                     Лэпбук «Твоя безопасность» Цель: Воспитание у дошкольников ответственного отношения к личной и общественной безопасности и формирование у них опыта безопасной жизнедеятельности.Задачи:1.Способствовать развитию речевой активности детей, обогащению и активизации словаря, способности общения с окружающими людьми.2.Развивать у воспитанников умение распознавать и оценивать опасности окружающей среды.3.Формировать систему знаний об опасностях различного происхождения, мерах по их предотвращению, ликвидации их последствий.4. Прививать воспитанникам навыки защиты и самозащиты, помощи и взаимопощи в ситуациях, опасных для их физического, психологического здоровья и жизни.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Муниципальное дошкольное образовательное учреждение  « Детский сад № 62 « Чайка» комбинированного вида г. Орска»</dc:title>
  <dc:creator>User</dc:creator>
  <cp:lastModifiedBy>User</cp:lastModifiedBy>
  <cp:revision>7</cp:revision>
  <dcterms:created xsi:type="dcterms:W3CDTF">2024-02-05T09:09:34Z</dcterms:created>
  <dcterms:modified xsi:type="dcterms:W3CDTF">2024-02-05T14:53:36Z</dcterms:modified>
</cp:coreProperties>
</file>