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62" r:id="rId4"/>
    <p:sldId id="264" r:id="rId5"/>
    <p:sldId id="269" r:id="rId6"/>
    <p:sldId id="271" r:id="rId7"/>
    <p:sldId id="272" r:id="rId8"/>
    <p:sldId id="273" r:id="rId9"/>
    <p:sldId id="274" r:id="rId10"/>
    <p:sldId id="277" r:id="rId11"/>
    <p:sldId id="278" r:id="rId12"/>
    <p:sldId id="281" r:id="rId13"/>
    <p:sldId id="280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97" d="100"/>
          <a:sy n="97" d="100"/>
        </p:scale>
        <p:origin x="16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7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5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5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6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6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07504" y="1412776"/>
            <a:ext cx="64807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684076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r8b-J--_5SvpN3uI_H_ujNs9eqxjI87p&amp;authuser=elena5657683@gmail.com&amp;usp=drive_fs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-KumiyxCDy86cDN6PFWsiMqTx0yVogst/view" TargetMode="External"/><Relationship Id="rId5" Type="http://schemas.openxmlformats.org/officeDocument/2006/relationships/hyperlink" Target="https://drive.google.com/file/d/1-HPwHun5rWLn2herTvEh9zqobn7vtQrO/view" TargetMode="External"/><Relationship Id="rId4" Type="http://schemas.openxmlformats.org/officeDocument/2006/relationships/hyperlink" Target="https://drive.google.com/file/d/1-GPp4qBJhnp9MuqzIxzsPq7njeAYVHSU/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7" y="332656"/>
            <a:ext cx="8712968" cy="180020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Использование в работе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интерактивной доски и программного обеспечения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Notebook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с учетом стандарта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- как средства повышения познавательного интереса и развития речи дошкольников.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969457"/>
            <a:ext cx="391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МДОАУ № 56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Селиванова Л.А.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использования интерактивной доски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004927" y="48458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720764" y="426962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776327" y="43124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004927" y="23312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663595" y="1727689"/>
            <a:ext cx="479425" cy="55609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383770" y="1527234"/>
            <a:ext cx="653272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представление информации на большом экране и возможность самим оперировать с изображенными предметами и объектами вызывает у детей огромный интерес к деятельности;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776327" y="17978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04927" y="31694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720764" y="25932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776327" y="26360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006515" y="4006102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720764" y="343142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776327" y="34742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004927" y="5706314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720764" y="5130052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776327" y="517291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455639" y="2603079"/>
            <a:ext cx="574063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возможность представления фрагментов реальной действительности (видеоматериал);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470649" y="3211089"/>
            <a:ext cx="674874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возможность демонстрации детям движущихся, изменяющихся объектов, увеличивать размер изображения (например, книжных иллюстраций) в целях их комфортного восприятия всеми детьми группы;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461115" y="4014892"/>
            <a:ext cx="455104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одновременное воспроизведение объектов, представленных различными способами (звук-изображение-движение);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470649" y="4845889"/>
            <a:ext cx="482954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возможность проведения с объектами множества пробующих поисковых действий, сравнения нескольких вариантов преобразования одного и того же объекта;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Учёными установлено: человек воспринимает информацию</a:t>
            </a: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776327" y="43124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004927" y="23312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648756" y="17550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776327" y="17978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04927" y="31694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720764" y="25932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776327" y="26360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006515" y="4006102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720764" y="343142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776327" y="34742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14572" y="1956133"/>
            <a:ext cx="2511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80 % через органы зрения,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4572" y="2825568"/>
            <a:ext cx="1586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15% через слух,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64960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5 % через осязание, обоняние и     вкус.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7" y="4149080"/>
            <a:ext cx="4763653" cy="25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2241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работы по развитию речи детей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36778"/>
              </p:ext>
            </p:extLst>
          </p:nvPr>
        </p:nvGraphicFramePr>
        <p:xfrm>
          <a:off x="323528" y="1412776"/>
          <a:ext cx="8424936" cy="251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Развитие словаря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Звуковая культура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Грамматический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строй речи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Связная речь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Осознание явлений языка и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Интерес к художественному слову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Сентябрь (2021год)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(2022год)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9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Ссылки на игры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видеоурок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8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заключении я предоставлю вашему вниманию несколько авторских интерактивных игр  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видеоурок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созданию игры в надстройке SMART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Notebook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«Конструктор занятий».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видео </a:t>
            </a:r>
            <a:r>
              <a:rPr lang="ru-RU" sz="1600" u="sng" dirty="0">
                <a:hlinkClick r:id="rId3"/>
              </a:rPr>
              <a:t>https://drive.google.com/open?id=1r8b-J--_5SvpN3uI_H_ujNs9eqxjI87p&amp;authuser=elena5657683%40gmail.com&amp;usp=drive_fs</a:t>
            </a:r>
            <a:endParaRPr lang="ru-RU" sz="1600" u="sng" dirty="0"/>
          </a:p>
          <a:p>
            <a:endParaRPr lang="ru-RU" sz="1600" u="sng" dirty="0"/>
          </a:p>
          <a:p>
            <a:r>
              <a:rPr lang="en-US" sz="1600" u="sng" dirty="0">
                <a:hlinkClick r:id="rId4"/>
              </a:rPr>
              <a:t>https</a:t>
            </a:r>
            <a:r>
              <a:rPr lang="ru-RU" sz="1600" u="sng" dirty="0">
                <a:hlinkClick r:id="rId4"/>
              </a:rPr>
              <a:t>://</a:t>
            </a:r>
            <a:r>
              <a:rPr lang="en-US" sz="1600" u="sng" dirty="0">
                <a:hlinkClick r:id="rId4"/>
              </a:rPr>
              <a:t>drive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google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>
                <a:hlinkClick r:id="rId4"/>
              </a:rPr>
              <a:t>com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file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d</a:t>
            </a:r>
            <a:r>
              <a:rPr lang="ru-RU" sz="1600" u="sng" dirty="0">
                <a:hlinkClick r:id="rId4"/>
              </a:rPr>
              <a:t>/1-</a:t>
            </a:r>
            <a:r>
              <a:rPr lang="en-US" sz="1600" u="sng" dirty="0" err="1">
                <a:hlinkClick r:id="rId4"/>
              </a:rPr>
              <a:t>GPp</a:t>
            </a:r>
            <a:r>
              <a:rPr lang="ru-RU" sz="1600" u="sng" dirty="0">
                <a:hlinkClick r:id="rId4"/>
              </a:rPr>
              <a:t>4</a:t>
            </a:r>
            <a:r>
              <a:rPr lang="en-US" sz="1600" u="sng" dirty="0" err="1">
                <a:hlinkClick r:id="rId4"/>
              </a:rPr>
              <a:t>qBJhnp</a:t>
            </a:r>
            <a:r>
              <a:rPr lang="ru-RU" sz="1600" u="sng" dirty="0">
                <a:hlinkClick r:id="rId4"/>
              </a:rPr>
              <a:t>9</a:t>
            </a:r>
            <a:r>
              <a:rPr lang="en-US" sz="1600" u="sng" dirty="0" err="1">
                <a:hlinkClick r:id="rId4"/>
              </a:rPr>
              <a:t>MuqzIxzsPq</a:t>
            </a:r>
            <a:r>
              <a:rPr lang="ru-RU" sz="1600" u="sng" dirty="0">
                <a:hlinkClick r:id="rId4"/>
              </a:rPr>
              <a:t>7</a:t>
            </a:r>
            <a:r>
              <a:rPr lang="en-US" sz="1600" u="sng" dirty="0" err="1">
                <a:hlinkClick r:id="rId4"/>
              </a:rPr>
              <a:t>njeAYVHSU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view</a:t>
            </a:r>
            <a:r>
              <a:rPr lang="ru-RU" sz="1600" dirty="0"/>
              <a:t>игра «Домики»</a:t>
            </a:r>
          </a:p>
          <a:p>
            <a:r>
              <a:rPr lang="ru-RU" sz="1600" dirty="0"/>
              <a:t> </a:t>
            </a:r>
          </a:p>
          <a:p>
            <a:r>
              <a:rPr lang="ru-RU" sz="1600" u="sng" dirty="0">
                <a:hlinkClick r:id="rId5"/>
              </a:rPr>
              <a:t>https://drive.google.com/file/d/1-HPwHun5rWLn2herTvEh9zqobn7vtQrO/view</a:t>
            </a:r>
            <a:r>
              <a:rPr lang="ru-RU" sz="1600" dirty="0"/>
              <a:t> игра «Звуковой домик»</a:t>
            </a:r>
          </a:p>
          <a:p>
            <a:r>
              <a:rPr lang="ru-RU" sz="1600" u="sng" dirty="0">
                <a:hlinkClick r:id="rId6"/>
              </a:rPr>
              <a:t>https://drive.google.com/file/d/1-KumiyxCDy86cDN6PFWsiMqTx0yVogst/view</a:t>
            </a:r>
            <a:r>
              <a:rPr lang="ru-RU" sz="1600" dirty="0"/>
              <a:t> игра «НАЗОВИ ДЕТЕНЫША»</a:t>
            </a:r>
          </a:p>
          <a:p>
            <a:endParaRPr lang="ru-RU" sz="1600" u="sng" dirty="0"/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714884"/>
            <a:ext cx="1643042" cy="19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7422" y="5500702"/>
            <a:ext cx="324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503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437112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(WSI, от англ.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«умения») — международная некоммерческая ассоциация, целью которой является повышение статуса и стандартов профессиональной подготовки и квалификации по всему миру, популяризация рабочих профессий через проведение международных соревнований по всему миру. Основана в 1946 году.</a:t>
            </a:r>
          </a:p>
        </p:txBody>
      </p:sp>
      <p:pic>
        <p:nvPicPr>
          <p:cNvPr id="4" name="Picture 2" descr="C:\Users\User\Desktop\wordlski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8" y="1556792"/>
            <a:ext cx="3780000" cy="26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DSC_98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64" y="1782762"/>
            <a:ext cx="3420000" cy="19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8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Союз «Молодые профессионалы 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Россия)».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3323"/>
            <a:ext cx="4739627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71" y="1412778"/>
            <a:ext cx="3528000" cy="235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171" y="45811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Официальным представителем Российской Федерации в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WorldSkillsInternational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оператором конкурсов по профессиональному мастерству по стандартам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территории нашей страны является Союз «Молодые профессионалы (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Россия)».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СТАНДАРТ ВОРЛДСКИЛЛС «ДОШКОЛЬНОЕ ВОСПИТАНИЕ».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hM6KWcZrsi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2" y="1412776"/>
            <a:ext cx="4284000" cy="30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802" y="48691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Компетенция «Дошкольное воспитание» впервые была представлена в качестве презентационной на финале II Национального чемпионата «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в 2014 году в Казани.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43405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9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Статистика речевых нарушений у дошкольников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ocuments.infourok.ru/acf25cb7-9b15-4e97-b9f0-fe6e956eda51/0/image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328592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5491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Специалист должен знать и понимать: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004927" y="2852936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765214" y="228053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776327" y="238716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04927" y="4293096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713619" y="372622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783469" y="383143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24849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компьютерные средства обучения (интерактивная доска, интерактивный стол);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7170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возможности программ 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MicrosoftOffice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SMARTnotebook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SMARTtable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Специалист должен уметь: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953333" y="2824730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713620" y="209788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827919" y="213285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15941" y="4221088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776229" y="341739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827920" y="356339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56182" y="21328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применять компьютерные средства обучения (интерактивная доска, интерактивный стол);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0442" y="3334886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создавать документы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помощи программ 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MicrosoftOffice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SMARTnotebook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SMARTtable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Программное обеспечение SMART 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Notebook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07707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Notebook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уникальный продукт компании SMART, который позволяет, не обладая специальными навыками, создавать яркие, динамичные, наглядные, информационно-емкие уроки и презентации, используя рисунки, видео, галереи объектов и текстов, а так же различные ресурсы в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и интернет.</a:t>
            </a:r>
          </a:p>
        </p:txBody>
      </p:sp>
      <p:pic>
        <p:nvPicPr>
          <p:cNvPr id="2050" name="Picture 2" descr="C:\Users\User\Desktop\smart_notebook_logo-1200x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0" y="1572571"/>
            <a:ext cx="4716000" cy="24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Интерактивные игры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2700000" cy="227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39104"/>
            <a:ext cx="256318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74" y="4182366"/>
            <a:ext cx="2664000" cy="224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5" b="30537"/>
          <a:stretch/>
        </p:blipFill>
        <p:spPr bwMode="auto">
          <a:xfrm>
            <a:off x="107504" y="4173045"/>
            <a:ext cx="3060000" cy="184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1193" y="3520200"/>
            <a:ext cx="2223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«Домик для гласных»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3446781"/>
            <a:ext cx="155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«Реши задачу»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0002" y="6427318"/>
            <a:ext cx="2022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«Овощи и фрукты»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308" y="6017085"/>
            <a:ext cx="257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«Морской бой»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сказке «Кот в сапогах»</a:t>
            </a:r>
          </a:p>
        </p:txBody>
      </p:sp>
    </p:spTree>
    <p:extLst>
      <p:ext uri="{BB962C8B-B14F-4D97-AF65-F5344CB8AC3E}">
        <p14:creationId xmlns:p14="http://schemas.microsoft.com/office/powerpoint/2010/main" val="28244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27a272af19c9149b54e591d6cbfc26db421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629</Words>
  <Application>Microsoft Office PowerPoint</Application>
  <PresentationFormat>Экран (4:3)</PresentationFormat>
  <Paragraphs>87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Использование в работе интерактивной доски и программного обеспечения Smart Notebook с учетом стандарта Ворлдскиллс- как средства повышения познавательного интереса и развития речи дошкольников. </vt:lpstr>
      <vt:lpstr>WorldSkills International </vt:lpstr>
      <vt:lpstr> Союз «Молодые профессионалы  (Ворлдскиллс Россия)».</vt:lpstr>
      <vt:lpstr>СТАНДАРТ ВОРЛДСКИЛЛС «ДОШКОЛЬНОЕ ВОСПИТАНИЕ». </vt:lpstr>
      <vt:lpstr>Статистика речевых нарушений у дошкольников </vt:lpstr>
      <vt:lpstr>Специалист должен знать и понимать: </vt:lpstr>
      <vt:lpstr>Специалист должен уметь:</vt:lpstr>
      <vt:lpstr>Программное обеспечение SMART Notebook </vt:lpstr>
      <vt:lpstr>Интерактивные игры</vt:lpstr>
      <vt:lpstr>Преимущества использования интерактивной доски </vt:lpstr>
      <vt:lpstr>Учёными установлено: человек воспринимает информацию</vt:lpstr>
      <vt:lpstr>Результаты работы по развитию речи детей</vt:lpstr>
      <vt:lpstr>Ссылки на игры и видеоурок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Эра инноваций</dc:title>
  <dc:creator>obstinate</dc:creator>
  <dc:description>Шаблон презентации с сайта https://presentation-creation.ru/</dc:description>
  <cp:lastModifiedBy>Наталья</cp:lastModifiedBy>
  <cp:revision>1117</cp:revision>
  <dcterms:created xsi:type="dcterms:W3CDTF">2018-02-25T09:09:03Z</dcterms:created>
  <dcterms:modified xsi:type="dcterms:W3CDTF">2025-05-13T08:53:56Z</dcterms:modified>
</cp:coreProperties>
</file>