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20"/>
  </p:notesMasterIdLst>
  <p:sldIdLst>
    <p:sldId id="355" r:id="rId4"/>
    <p:sldId id="356" r:id="rId5"/>
    <p:sldId id="374" r:id="rId6"/>
    <p:sldId id="376" r:id="rId7"/>
    <p:sldId id="358" r:id="rId8"/>
    <p:sldId id="377" r:id="rId9"/>
    <p:sldId id="379" r:id="rId10"/>
    <p:sldId id="378" r:id="rId11"/>
    <p:sldId id="389" r:id="rId12"/>
    <p:sldId id="380" r:id="rId13"/>
    <p:sldId id="381" r:id="rId14"/>
    <p:sldId id="384" r:id="rId15"/>
    <p:sldId id="361" r:id="rId16"/>
    <p:sldId id="385" r:id="rId17"/>
    <p:sldId id="387" r:id="rId18"/>
    <p:sldId id="3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4F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8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648" y="78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22E47E-1F0A-4D49-A3CC-9C90A6C6B5D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7001195" cy="6858000"/>
          </a:xfrm>
          <a:custGeom>
            <a:avLst/>
            <a:gdLst>
              <a:gd name="connsiteX0" fmla="*/ 2972593 w 7001195"/>
              <a:gd name="connsiteY0" fmla="*/ 3582164 h 6858000"/>
              <a:gd name="connsiteX1" fmla="*/ 4920669 w 7001195"/>
              <a:gd name="connsiteY1" fmla="*/ 5530240 h 6858000"/>
              <a:gd name="connsiteX2" fmla="*/ 3592909 w 7001195"/>
              <a:gd name="connsiteY2" fmla="*/ 6858000 h 6858000"/>
              <a:gd name="connsiteX3" fmla="*/ 0 w 7001195"/>
              <a:gd name="connsiteY3" fmla="*/ 6858000 h 6858000"/>
              <a:gd name="connsiteX4" fmla="*/ 0 w 7001195"/>
              <a:gd name="connsiteY4" fmla="*/ 6554758 h 6858000"/>
              <a:gd name="connsiteX5" fmla="*/ 5053120 w 7001195"/>
              <a:gd name="connsiteY5" fmla="*/ 1501635 h 6858000"/>
              <a:gd name="connsiteX6" fmla="*/ 7001195 w 7001195"/>
              <a:gd name="connsiteY6" fmla="*/ 3449711 h 6858000"/>
              <a:gd name="connsiteX7" fmla="*/ 5053120 w 7001195"/>
              <a:gd name="connsiteY7" fmla="*/ 5397786 h 6858000"/>
              <a:gd name="connsiteX8" fmla="*/ 3105044 w 7001195"/>
              <a:gd name="connsiteY8" fmla="*/ 3449710 h 6858000"/>
              <a:gd name="connsiteX9" fmla="*/ 0 w 7001195"/>
              <a:gd name="connsiteY9" fmla="*/ 659422 h 6858000"/>
              <a:gd name="connsiteX10" fmla="*/ 2790289 w 7001195"/>
              <a:gd name="connsiteY10" fmla="*/ 3449711 h 6858000"/>
              <a:gd name="connsiteX11" fmla="*/ 0 w 7001195"/>
              <a:gd name="connsiteY11" fmla="*/ 6240000 h 6858000"/>
              <a:gd name="connsiteX12" fmla="*/ 0 w 7001195"/>
              <a:gd name="connsiteY12" fmla="*/ 0 h 6858000"/>
              <a:gd name="connsiteX13" fmla="*/ 3580526 w 7001195"/>
              <a:gd name="connsiteY13" fmla="*/ 0 h 6858000"/>
              <a:gd name="connsiteX14" fmla="*/ 4920669 w 7001195"/>
              <a:gd name="connsiteY14" fmla="*/ 1340143 h 6858000"/>
              <a:gd name="connsiteX15" fmla="*/ 2972593 w 7001195"/>
              <a:gd name="connsiteY15" fmla="*/ 3288219 h 6858000"/>
              <a:gd name="connsiteX16" fmla="*/ 0 w 7001195"/>
              <a:gd name="connsiteY16" fmla="*/ 3156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01195" h="6858000">
                <a:moveTo>
                  <a:pt x="2972593" y="3582164"/>
                </a:moveTo>
                <a:lnTo>
                  <a:pt x="4920669" y="5530240"/>
                </a:lnTo>
                <a:lnTo>
                  <a:pt x="3592909" y="6858000"/>
                </a:lnTo>
                <a:lnTo>
                  <a:pt x="0" y="6858000"/>
                </a:lnTo>
                <a:lnTo>
                  <a:pt x="0" y="6554758"/>
                </a:lnTo>
                <a:close/>
                <a:moveTo>
                  <a:pt x="5053120" y="1501635"/>
                </a:moveTo>
                <a:lnTo>
                  <a:pt x="7001195" y="3449711"/>
                </a:lnTo>
                <a:lnTo>
                  <a:pt x="5053120" y="5397786"/>
                </a:lnTo>
                <a:lnTo>
                  <a:pt x="3105044" y="3449710"/>
                </a:lnTo>
                <a:close/>
                <a:moveTo>
                  <a:pt x="0" y="659422"/>
                </a:moveTo>
                <a:lnTo>
                  <a:pt x="2790289" y="3449711"/>
                </a:lnTo>
                <a:lnTo>
                  <a:pt x="0" y="6240000"/>
                </a:lnTo>
                <a:close/>
                <a:moveTo>
                  <a:pt x="0" y="0"/>
                </a:moveTo>
                <a:lnTo>
                  <a:pt x="3580526" y="0"/>
                </a:lnTo>
                <a:lnTo>
                  <a:pt x="4920669" y="1340143"/>
                </a:lnTo>
                <a:lnTo>
                  <a:pt x="2972593" y="3288219"/>
                </a:lnTo>
                <a:lnTo>
                  <a:pt x="0" y="3156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BBBB9-1449-4770-86D8-AC8F093555E2}"/>
              </a:ext>
            </a:extLst>
          </p:cNvPr>
          <p:cNvSpPr/>
          <p:nvPr userDrawn="1"/>
        </p:nvSpPr>
        <p:spPr>
          <a:xfrm>
            <a:off x="0" y="2373923"/>
            <a:ext cx="12192000" cy="3295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66FA16E6-C495-4982-9189-0942CEFE137D}"/>
              </a:ext>
            </a:extLst>
          </p:cNvPr>
          <p:cNvSpPr/>
          <p:nvPr userDrawn="1"/>
        </p:nvSpPr>
        <p:spPr>
          <a:xfrm>
            <a:off x="1210826" y="1522325"/>
            <a:ext cx="4999055" cy="4999055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0DEFCE-F91B-4304-A7EF-1BAE016A2E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419" y="1620297"/>
            <a:ext cx="4803112" cy="4803112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5E9F57C-39D0-41BF-997C-27DAEDFE8F62}"/>
              </a:ext>
            </a:extLst>
          </p:cNvPr>
          <p:cNvSpPr/>
          <p:nvPr userDrawn="1"/>
        </p:nvSpPr>
        <p:spPr>
          <a:xfrm>
            <a:off x="-40672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575F4-1FF6-4A0B-AE67-0FF01A4BB707}"/>
              </a:ext>
            </a:extLst>
          </p:cNvPr>
          <p:cNvSpPr/>
          <p:nvPr userDrawn="1"/>
        </p:nvSpPr>
        <p:spPr>
          <a:xfrm>
            <a:off x="7973948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D9D07A-E920-4D3E-8866-43B616486C6F}"/>
              </a:ext>
            </a:extLst>
          </p:cNvPr>
          <p:cNvSpPr/>
          <p:nvPr userDrawn="1"/>
        </p:nvSpPr>
        <p:spPr>
          <a:xfrm>
            <a:off x="3839666" y="4498201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1871D3A3-872D-450F-AD10-CDC1B9C27760}"/>
              </a:ext>
            </a:extLst>
          </p:cNvPr>
          <p:cNvGrpSpPr/>
          <p:nvPr userDrawn="1"/>
        </p:nvGrpSpPr>
        <p:grpSpPr>
          <a:xfrm>
            <a:off x="4140838" y="1466504"/>
            <a:ext cx="3966027" cy="3201070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81398E-FDC0-4D43-9511-5333E156273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3E6506-06FE-4571-AFAD-416C38AE80D0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46F856-0D42-4C24-BA8B-47A3E17A3268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99158-B2D4-4062-85C2-409B2B1D0CC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527CCE-C438-40F0-A469-62335D8F45D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39FA6E-F394-48F0-A040-909614D3A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218C89-C33A-4403-B589-F69EB6FD431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FBB4FC-E047-4CED-B213-DA60CE80BD3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9C533F53-BF43-46E4-B722-CB9547838887}"/>
              </a:ext>
            </a:extLst>
          </p:cNvPr>
          <p:cNvGrpSpPr/>
          <p:nvPr userDrawn="1"/>
        </p:nvGrpSpPr>
        <p:grpSpPr>
          <a:xfrm>
            <a:off x="762319" y="2123122"/>
            <a:ext cx="2744170" cy="2214881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51C56B-C512-43EE-927B-1FE3D107AFB6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3A62EE-1566-425C-9D1D-ED8A6E8CE17A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0DDD7B-1ED6-4331-898E-E163A9B02AB0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364A1E-B574-4A2B-927F-F2C66EA89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C9642-CA9D-499C-AB2A-F43C890ECBC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A2DC0-B3C3-4CCE-9729-EC3459568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018E72-0030-4D22-8D1A-BAE2C25517C2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589A4C-EEEB-4DD6-84CD-2CC25563E07A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14">
            <a:extLst>
              <a:ext uri="{FF2B5EF4-FFF2-40B4-BE49-F238E27FC236}">
                <a16:creationId xmlns:a16="http://schemas.microsoft.com/office/drawing/2014/main" id="{B8C2A1BD-1809-41FF-8935-FB8AFEBDA600}"/>
              </a:ext>
            </a:extLst>
          </p:cNvPr>
          <p:cNvGrpSpPr/>
          <p:nvPr userDrawn="1"/>
        </p:nvGrpSpPr>
        <p:grpSpPr>
          <a:xfrm>
            <a:off x="8712431" y="2123122"/>
            <a:ext cx="2744170" cy="2214881"/>
            <a:chOff x="2444748" y="555045"/>
            <a:chExt cx="7282048" cy="57274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BBEF6E-7138-49D5-A3CD-87211FF6954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23A6D6-B199-4F9A-A39F-5AB08BFC552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719A2B-CC52-40F0-A4F1-6003B6DA123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98CE55-0F24-4589-95EE-AC06901158F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6528B5-CE63-4F7C-9D47-7800E9D9C8F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5B6831-7F26-4DD4-AF3B-E42453AAFC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7D759-7E77-4A54-B953-548A433515CB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E3ABB5-1205-4C94-B235-0507E883D50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F9A2F358-84C2-4C7D-9F98-B1E1BD721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9564" y="1620355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>
            <a:extLst>
              <a:ext uri="{FF2B5EF4-FFF2-40B4-BE49-F238E27FC236}">
                <a16:creationId xmlns:a16="http://schemas.microsoft.com/office/drawing/2014/main" id="{EAE12F38-A77E-455F-9E37-2BC5D8975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7666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5952A3D6-CEED-42B4-826D-2C5394E52CC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7778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44AEB9DA-8C85-44C8-B7AF-5D05E1232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7E6EBA-A6B4-42A1-97C2-C3E5DB56F952}"/>
              </a:ext>
            </a:extLst>
          </p:cNvPr>
          <p:cNvSpPr/>
          <p:nvPr userDrawn="1"/>
        </p:nvSpPr>
        <p:spPr>
          <a:xfrm>
            <a:off x="6714127" y="222127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35CA6D9-CCFF-464A-A0A4-887238A167B2}"/>
              </a:ext>
            </a:extLst>
          </p:cNvPr>
          <p:cNvSpPr/>
          <p:nvPr userDrawn="1"/>
        </p:nvSpPr>
        <p:spPr>
          <a:xfrm>
            <a:off x="8547494" y="1908639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B8E1B2C-8799-433E-9F91-C6247737F518}"/>
              </a:ext>
            </a:extLst>
          </p:cNvPr>
          <p:cNvSpPr/>
          <p:nvPr userDrawn="1"/>
        </p:nvSpPr>
        <p:spPr>
          <a:xfrm>
            <a:off x="6714127" y="3595150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67231013-44A8-4D0F-BA74-02317B0DA23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5C1494CD-2765-4DB2-9849-C858899D986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26D42692-FF9B-47D2-A449-15E87A4D9F8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53430A53-DA4A-4C9A-B1EA-7B95C9E16148}"/>
              </a:ext>
            </a:extLst>
          </p:cNvPr>
          <p:cNvSpPr/>
          <p:nvPr userDrawn="1"/>
        </p:nvSpPr>
        <p:spPr>
          <a:xfrm>
            <a:off x="-270433" y="5702336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56C5A5-95CD-4B13-A4AB-8D896CB4CA9C}"/>
              </a:ext>
            </a:extLst>
          </p:cNvPr>
          <p:cNvGrpSpPr/>
          <p:nvPr userDrawn="1"/>
        </p:nvGrpSpPr>
        <p:grpSpPr>
          <a:xfrm>
            <a:off x="865349" y="1867960"/>
            <a:ext cx="2040918" cy="4073314"/>
            <a:chOff x="865349" y="1867960"/>
            <a:chExt cx="2040918" cy="4073314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71CBA192-FD27-4F9F-83AC-DA52630773BE}"/>
                </a:ext>
              </a:extLst>
            </p:cNvPr>
            <p:cNvSpPr/>
            <p:nvPr/>
          </p:nvSpPr>
          <p:spPr>
            <a:xfrm>
              <a:off x="868508" y="1867960"/>
              <a:ext cx="2035499" cy="4073314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29D4EB9F-DFFB-4A64-885D-995254694378}"/>
                </a:ext>
              </a:extLst>
            </p:cNvPr>
            <p:cNvSpPr/>
            <p:nvPr/>
          </p:nvSpPr>
          <p:spPr>
            <a:xfrm>
              <a:off x="895780" y="1889325"/>
              <a:ext cx="1980954" cy="4030546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DDE87766-D076-4E2B-96BF-8A50218DD349}"/>
                </a:ext>
              </a:extLst>
            </p:cNvPr>
            <p:cNvSpPr/>
            <p:nvPr/>
          </p:nvSpPr>
          <p:spPr>
            <a:xfrm>
              <a:off x="943400" y="1958738"/>
              <a:ext cx="1885715" cy="3891758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3EBF0156-91CC-4879-AA45-7BE530EC4DF5}"/>
                </a:ext>
              </a:extLst>
            </p:cNvPr>
            <p:cNvSpPr/>
            <p:nvPr/>
          </p:nvSpPr>
          <p:spPr>
            <a:xfrm>
              <a:off x="865709" y="2447392"/>
              <a:ext cx="14242" cy="13878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ECA395EF-5ECA-4F55-91FA-CE6862C1FE0A}"/>
                </a:ext>
              </a:extLst>
            </p:cNvPr>
            <p:cNvSpPr/>
            <p:nvPr/>
          </p:nvSpPr>
          <p:spPr>
            <a:xfrm>
              <a:off x="865709" y="2745171"/>
              <a:ext cx="19883" cy="276813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B5E46A75-9636-415C-B4AB-21070FFB5B99}"/>
                </a:ext>
              </a:extLst>
            </p:cNvPr>
            <p:cNvSpPr/>
            <p:nvPr/>
          </p:nvSpPr>
          <p:spPr>
            <a:xfrm>
              <a:off x="865749" y="2765055"/>
              <a:ext cx="11242" cy="23180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43DB9FD9-1CE4-4E35-BD2A-6A51DFB7CF8E}"/>
                </a:ext>
              </a:extLst>
            </p:cNvPr>
            <p:cNvSpPr/>
            <p:nvPr/>
          </p:nvSpPr>
          <p:spPr>
            <a:xfrm>
              <a:off x="865349" y="3114803"/>
              <a:ext cx="19883" cy="276813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0F68FA7A-711C-4CCA-BC14-B8B9243020C9}"/>
                </a:ext>
              </a:extLst>
            </p:cNvPr>
            <p:cNvSpPr/>
            <p:nvPr/>
          </p:nvSpPr>
          <p:spPr>
            <a:xfrm>
              <a:off x="865349" y="3134687"/>
              <a:ext cx="11242" cy="231805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95800D84-743C-4C63-B781-5C52EB624283}"/>
                </a:ext>
              </a:extLst>
            </p:cNvPr>
            <p:cNvSpPr/>
            <p:nvPr/>
          </p:nvSpPr>
          <p:spPr>
            <a:xfrm>
              <a:off x="2886384" y="2838029"/>
              <a:ext cx="19883" cy="448007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DB820F54-96F6-4D3B-8481-062D109969CD}"/>
                </a:ext>
              </a:extLst>
            </p:cNvPr>
            <p:cNvSpPr/>
            <p:nvPr/>
          </p:nvSpPr>
          <p:spPr>
            <a:xfrm>
              <a:off x="2895025" y="2870234"/>
              <a:ext cx="11242" cy="375154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DAE5D64D-F030-478C-81BF-0EE855157850}"/>
                </a:ext>
              </a:extLst>
            </p:cNvPr>
            <p:cNvSpPr/>
            <p:nvPr/>
          </p:nvSpPr>
          <p:spPr>
            <a:xfrm>
              <a:off x="2890184" y="3775252"/>
              <a:ext cx="16083" cy="30702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D32F9A1F-0C88-4D07-9430-A36983E40216}"/>
                </a:ext>
              </a:extLst>
            </p:cNvPr>
            <p:cNvSpPr/>
            <p:nvPr/>
          </p:nvSpPr>
          <p:spPr>
            <a:xfrm>
              <a:off x="2897146" y="3797296"/>
              <a:ext cx="9121" cy="25709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C311D7-10F2-4E25-98D3-839147E5D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0359" y="1951836"/>
              <a:ext cx="94679" cy="9467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88C7A4-F28E-4C1F-BD06-F63840EF7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6276" y="1957753"/>
              <a:ext cx="82844" cy="82844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941AE5-9509-48C6-B0E8-C905A55DE290}"/>
                </a:ext>
              </a:extLst>
            </p:cNvPr>
            <p:cNvSpPr/>
            <p:nvPr/>
          </p:nvSpPr>
          <p:spPr>
            <a:xfrm>
              <a:off x="2247224" y="1978701"/>
              <a:ext cx="40948" cy="4094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05EE6A-0C43-4531-9882-8CC6783A36F0}"/>
                </a:ext>
              </a:extLst>
            </p:cNvPr>
            <p:cNvSpPr/>
            <p:nvPr/>
          </p:nvSpPr>
          <p:spPr>
            <a:xfrm>
              <a:off x="2256838" y="1988315"/>
              <a:ext cx="21722" cy="21722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4A767BD7-B132-43B7-8882-1083996CD0B1}"/>
                </a:ext>
              </a:extLst>
            </p:cNvPr>
            <p:cNvSpPr/>
            <p:nvPr userDrawn="1"/>
          </p:nvSpPr>
          <p:spPr>
            <a:xfrm flipH="1">
              <a:off x="867122" y="2463938"/>
              <a:ext cx="7561" cy="105694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3C7E9C-60D6-4584-BFCD-6C078A477121}"/>
              </a:ext>
            </a:extLst>
          </p:cNvPr>
          <p:cNvSpPr>
            <a:spLocks noGrp="1"/>
          </p:cNvSpPr>
          <p:nvPr userDrawn="1">
            <p:ph type="pic" idx="15" hasCustomPrompt="1"/>
          </p:nvPr>
        </p:nvSpPr>
        <p:spPr>
          <a:xfrm>
            <a:off x="943400" y="1958738"/>
            <a:ext cx="1885715" cy="3891759"/>
          </a:xfrm>
          <a:custGeom>
            <a:avLst/>
            <a:gdLst>
              <a:gd name="connsiteX0" fmla="*/ 202833 w 1885715"/>
              <a:gd name="connsiteY0" fmla="*/ 0 h 3891759"/>
              <a:gd name="connsiteX1" fmla="*/ 382425 w 1885715"/>
              <a:gd name="connsiteY1" fmla="*/ 0 h 3891759"/>
              <a:gd name="connsiteX2" fmla="*/ 399835 w 1885715"/>
              <a:gd name="connsiteY2" fmla="*/ 16483 h 3891759"/>
              <a:gd name="connsiteX3" fmla="*/ 534550 w 1885715"/>
              <a:gd name="connsiteY3" fmla="*/ 144028 h 3891759"/>
              <a:gd name="connsiteX4" fmla="*/ 1342714 w 1885715"/>
              <a:gd name="connsiteY4" fmla="*/ 144028 h 3891759"/>
              <a:gd name="connsiteX5" fmla="*/ 1477429 w 1885715"/>
              <a:gd name="connsiteY5" fmla="*/ 16483 h 3891759"/>
              <a:gd name="connsiteX6" fmla="*/ 1494839 w 1885715"/>
              <a:gd name="connsiteY6" fmla="*/ 0 h 3891759"/>
              <a:gd name="connsiteX7" fmla="*/ 1682882 w 1885715"/>
              <a:gd name="connsiteY7" fmla="*/ 0 h 3891759"/>
              <a:gd name="connsiteX8" fmla="*/ 1885715 w 1885715"/>
              <a:gd name="connsiteY8" fmla="*/ 192037 h 3891759"/>
              <a:gd name="connsiteX9" fmla="*/ 1885715 w 1885715"/>
              <a:gd name="connsiteY9" fmla="*/ 3699721 h 3891759"/>
              <a:gd name="connsiteX10" fmla="*/ 1682882 w 1885715"/>
              <a:gd name="connsiteY10" fmla="*/ 3891759 h 3891759"/>
              <a:gd name="connsiteX11" fmla="*/ 202833 w 1885715"/>
              <a:gd name="connsiteY11" fmla="*/ 3891759 h 3891759"/>
              <a:gd name="connsiteX12" fmla="*/ 0 w 1885715"/>
              <a:gd name="connsiteY12" fmla="*/ 3699721 h 3891759"/>
              <a:gd name="connsiteX13" fmla="*/ 0 w 1885715"/>
              <a:gd name="connsiteY13" fmla="*/ 192037 h 3891759"/>
              <a:gd name="connsiteX14" fmla="*/ 202833 w 1885715"/>
              <a:gd name="connsiteY14" fmla="*/ 0 h 389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5715" h="3891759">
                <a:moveTo>
                  <a:pt x="202833" y="0"/>
                </a:moveTo>
                <a:lnTo>
                  <a:pt x="382425" y="0"/>
                </a:lnTo>
                <a:cubicBezTo>
                  <a:pt x="392018" y="0"/>
                  <a:pt x="399835" y="7362"/>
                  <a:pt x="399835" y="16483"/>
                </a:cubicBezTo>
                <a:cubicBezTo>
                  <a:pt x="399835" y="86937"/>
                  <a:pt x="460178" y="144028"/>
                  <a:pt x="534550" y="144028"/>
                </a:cubicBezTo>
                <a:lnTo>
                  <a:pt x="1342714" y="144028"/>
                </a:lnTo>
                <a:cubicBezTo>
                  <a:pt x="1417129" y="144028"/>
                  <a:pt x="1477429" y="86897"/>
                  <a:pt x="1477429" y="16483"/>
                </a:cubicBezTo>
                <a:cubicBezTo>
                  <a:pt x="1477429" y="7402"/>
                  <a:pt x="1485204" y="0"/>
                  <a:pt x="1494839" y="0"/>
                </a:cubicBezTo>
                <a:lnTo>
                  <a:pt x="1682882" y="0"/>
                </a:lnTo>
                <a:cubicBezTo>
                  <a:pt x="1794905" y="0"/>
                  <a:pt x="1885715" y="85977"/>
                  <a:pt x="1885715" y="192037"/>
                </a:cubicBezTo>
                <a:lnTo>
                  <a:pt x="1885715" y="3699721"/>
                </a:lnTo>
                <a:cubicBezTo>
                  <a:pt x="1885715" y="3805782"/>
                  <a:pt x="1794905" y="3891759"/>
                  <a:pt x="1682882" y="3891759"/>
                </a:cubicBezTo>
                <a:lnTo>
                  <a:pt x="202833" y="3891759"/>
                </a:lnTo>
                <a:cubicBezTo>
                  <a:pt x="90810" y="3891759"/>
                  <a:pt x="0" y="3805782"/>
                  <a:pt x="0" y="3699721"/>
                </a:cubicBezTo>
                <a:lnTo>
                  <a:pt x="0" y="192037"/>
                </a:lnTo>
                <a:cubicBezTo>
                  <a:pt x="0" y="85977"/>
                  <a:pt x="90810" y="0"/>
                  <a:pt x="2028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0500426-3EA2-4776-8E99-7BACD97312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4C1BDFE-3A5F-4036-9453-90FAB5F5AD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05501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A93F2A8-E9B4-4FBC-B414-DC9803D923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C3D2488-3F58-407E-9BB0-8EE204A58A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B69C6D-9647-4A3E-9A66-A73EE3F4286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7"/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4" name="Picture Placeholder 27"/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F21A87D1-0F82-458E-B451-ECFD91BE4FCB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92DE4D67-16B9-44D7-9672-DB07680113E0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5E5C8F2-94B5-407A-9321-CCBE3A777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8152AF8-7BCF-4AE4-893A-26F25A08DAC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oup 17">
              <a:extLst>
                <a:ext uri="{FF2B5EF4-FFF2-40B4-BE49-F238E27FC236}">
                  <a16:creationId xmlns:a16="http://schemas.microsoft.com/office/drawing/2014/main" id="{520ACCA3-500B-4DA6-B5EE-05467281AF0A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A993F35-9411-4EDC-B7BB-48A62DFA00A8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A03E3D-C9E4-4C45-A547-6BA17B282E37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oup 18">
              <a:extLst>
                <a:ext uri="{FF2B5EF4-FFF2-40B4-BE49-F238E27FC236}">
                  <a16:creationId xmlns:a16="http://schemas.microsoft.com/office/drawing/2014/main" id="{ABCB463C-0233-48FA-B7FB-2878DA0A3B06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45FB8EC-CCE6-4300-96E5-28EC7FF2ED94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96CF9FE-A157-4578-864A-2EB1F44B7F68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344D31A-8112-4DF1-A619-C1C826BAF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1" name="Group 26">
            <a:extLst>
              <a:ext uri="{FF2B5EF4-FFF2-40B4-BE49-F238E27FC236}">
                <a16:creationId xmlns:a16="http://schemas.microsoft.com/office/drawing/2014/main" id="{51FD5584-E9AB-4812-B513-6472F68A5E48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2FC1C7-C00E-43A3-94A2-0D5229EA21D6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FAD43C-6389-4EF7-A76F-837210E7D22C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oup 29">
            <a:extLst>
              <a:ext uri="{FF2B5EF4-FFF2-40B4-BE49-F238E27FC236}">
                <a16:creationId xmlns:a16="http://schemas.microsoft.com/office/drawing/2014/main" id="{D9EF427C-D4ED-4035-973D-876F3584B9D1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35EA68-4788-4A07-B9FD-C472E86640D9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F632B33-5C16-4660-BB8C-D674C1457D2E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87299A3-5D00-48F9-ABB6-1A9F68D668B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09C57D-124D-4D30-9F70-25DF51F8F21B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29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1708A6-032B-4446-B926-3537380DD1A4}"/>
              </a:ext>
            </a:extLst>
          </p:cNvPr>
          <p:cNvSpPr/>
          <p:nvPr userDrawn="1"/>
        </p:nvSpPr>
        <p:spPr>
          <a:xfrm>
            <a:off x="7145543" y="477356"/>
            <a:ext cx="1454955" cy="14549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2E2FA-85D9-40C6-9FEA-DAB6BDF8C492}"/>
              </a:ext>
            </a:extLst>
          </p:cNvPr>
          <p:cNvSpPr/>
          <p:nvPr userDrawn="1"/>
        </p:nvSpPr>
        <p:spPr>
          <a:xfrm>
            <a:off x="5690588" y="2018604"/>
            <a:ext cx="1454955" cy="14549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7F3F8-7736-48C5-A5A6-E34999B8A4F7}"/>
              </a:ext>
            </a:extLst>
          </p:cNvPr>
          <p:cNvSpPr/>
          <p:nvPr userDrawn="1"/>
        </p:nvSpPr>
        <p:spPr>
          <a:xfrm>
            <a:off x="7145543" y="3559852"/>
            <a:ext cx="1454955" cy="1454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9913EE-D941-4538-868E-04765F225EA7}"/>
              </a:ext>
            </a:extLst>
          </p:cNvPr>
          <p:cNvSpPr/>
          <p:nvPr userDrawn="1"/>
        </p:nvSpPr>
        <p:spPr>
          <a:xfrm>
            <a:off x="5690588" y="5101099"/>
            <a:ext cx="1454955" cy="14549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4E6A585F-7EC3-4CFC-9DD7-F2934F6FE7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6536" y="399722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A7D92FAB-E079-4375-A077-FBA5CB8A80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1580" y="1938805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8FC4D13-0102-4769-AF3D-B81F1DEBB3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6536" y="3477888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C1E15885-FF90-45C0-BCA7-5D20F5A3A1F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1580" y="5016971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93" r:id="rId4"/>
    <p:sldLayoutId id="214748369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7" r:id="rId16"/>
    <p:sldLayoutId id="2147483688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C:\Users\UeerAsus\Desktop\1649970816_1-kartinkof-club-p-detki-kartinki-prikolnie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1636" y="2576946"/>
            <a:ext cx="2743201" cy="1759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5902037" y="1137164"/>
            <a:ext cx="6289963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технологий в образовательный процесс дошкольной организации     (из опыта работы)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7361838" y="5195455"/>
            <a:ext cx="4580779" cy="14947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altLang="ko-KR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воспитатель 1 квалификационной категории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Сытник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Т.С. </a:t>
            </a:r>
            <a:endParaRPr lang="ko-KR" alt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132" y="111620"/>
            <a:ext cx="1097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 образовательное автономное учреждение  «ЦРР- детский сад № 56 «Надежда» г.Орска» </a:t>
            </a:r>
          </a:p>
        </p:txBody>
      </p:sp>
      <p:pic>
        <p:nvPicPr>
          <p:cNvPr id="11" name="Picture 2" descr="C:\Users\UeerAsus\Desktop\235eeda2-87ad-432c-88db-5e9a8b21b61a.jpg"/>
          <p:cNvPicPr>
            <a:picLocks noChangeAspect="1" noChangeArrowheads="1"/>
          </p:cNvPicPr>
          <p:nvPr/>
        </p:nvPicPr>
        <p:blipFill>
          <a:blip r:embed="rId3"/>
          <a:srcRect l="28636" t="38788" r="23636"/>
          <a:stretch>
            <a:fillRect/>
          </a:stretch>
        </p:blipFill>
        <p:spPr bwMode="auto">
          <a:xfrm>
            <a:off x="1233055" y="2715492"/>
            <a:ext cx="2223129" cy="2202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UeerAsus\Desktop\1671193847_www-funnyart-club-p-distantsionnoe-obrazovanie-kartinki-krasiv-6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085" y="706581"/>
            <a:ext cx="2265228" cy="2008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eerAsus\Desktop\S8RNy-L0a_GEYR5juE6BzczzdGcPJuWEyGfYvyGyNriRzWFnfWhAQgnOPtysWILd7UZJShjjG1UrhuTDfr1_XYp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262" y="4350328"/>
            <a:ext cx="2104592" cy="2119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14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1184491"/>
          </a:xfrm>
        </p:spPr>
        <p:txBody>
          <a:bodyPr/>
          <a:lstStyle/>
          <a:p>
            <a:pPr algn="l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«Социальные акции»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18808A5E-4204-4ED1-84A3-11C3EEC76C83}"/>
              </a:ext>
            </a:extLst>
          </p:cNvPr>
          <p:cNvGrpSpPr/>
          <p:nvPr/>
        </p:nvGrpSpPr>
        <p:grpSpPr>
          <a:xfrm flipH="1">
            <a:off x="6802580" y="-263236"/>
            <a:ext cx="5389420" cy="7121236"/>
            <a:chOff x="0" y="556706"/>
            <a:chExt cx="5305910" cy="6449722"/>
          </a:xfrm>
        </p:grpSpPr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5E0B52A6-49F4-431C-9105-14052749FBA6}"/>
                </a:ext>
              </a:extLst>
            </p:cNvPr>
            <p:cNvGrpSpPr/>
            <p:nvPr/>
          </p:nvGrpSpPr>
          <p:grpSpPr>
            <a:xfrm>
              <a:off x="3788971" y="4207622"/>
              <a:ext cx="925747" cy="1302807"/>
              <a:chOff x="3788971" y="4207622"/>
              <a:chExt cx="925747" cy="130280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5F7F39-7A98-428E-AEB0-74F5BE6B63D5}"/>
                  </a:ext>
                </a:extLst>
              </p:cNvPr>
              <p:cNvSpPr/>
              <p:nvPr/>
            </p:nvSpPr>
            <p:spPr>
              <a:xfrm>
                <a:off x="3935602" y="4207622"/>
                <a:ext cx="779116" cy="1302807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5786" h="1681837">
                    <a:moveTo>
                      <a:pt x="76027" y="1512598"/>
                    </a:moveTo>
                    <a:cubicBezTo>
                      <a:pt x="85521" y="1508097"/>
                      <a:pt x="86421" y="1498358"/>
                      <a:pt x="89121" y="1490092"/>
                    </a:cubicBezTo>
                    <a:cubicBezTo>
                      <a:pt x="120220" y="1394833"/>
                      <a:pt x="106634" y="1306203"/>
                      <a:pt x="48530" y="1224529"/>
                    </a:cubicBezTo>
                    <a:cubicBezTo>
                      <a:pt x="32817" y="1202432"/>
                      <a:pt x="16204" y="1180991"/>
                      <a:pt x="0" y="1159222"/>
                    </a:cubicBezTo>
                    <a:cubicBezTo>
                      <a:pt x="3437" y="1143428"/>
                      <a:pt x="15795" y="1133116"/>
                      <a:pt x="24306" y="1120513"/>
                    </a:cubicBezTo>
                    <a:cubicBezTo>
                      <a:pt x="99187" y="1008805"/>
                      <a:pt x="165312" y="892104"/>
                      <a:pt x="224235" y="771311"/>
                    </a:cubicBezTo>
                    <a:cubicBezTo>
                      <a:pt x="270228" y="677034"/>
                      <a:pt x="319167" y="584230"/>
                      <a:pt x="363850" y="489299"/>
                    </a:cubicBezTo>
                    <a:cubicBezTo>
                      <a:pt x="379809" y="455418"/>
                      <a:pt x="396831" y="421619"/>
                      <a:pt x="416799" y="389538"/>
                    </a:cubicBezTo>
                    <a:cubicBezTo>
                      <a:pt x="425228" y="387820"/>
                      <a:pt x="426210" y="379800"/>
                      <a:pt x="429484" y="374071"/>
                    </a:cubicBezTo>
                    <a:cubicBezTo>
                      <a:pt x="477032" y="288387"/>
                      <a:pt x="525971" y="203522"/>
                      <a:pt x="589723" y="128476"/>
                    </a:cubicBezTo>
                    <a:cubicBezTo>
                      <a:pt x="637352" y="72417"/>
                      <a:pt x="689810" y="21269"/>
                      <a:pt x="765265" y="5883"/>
                    </a:cubicBezTo>
                    <a:cubicBezTo>
                      <a:pt x="840801" y="-9502"/>
                      <a:pt x="910035" y="4001"/>
                      <a:pt x="965848" y="61697"/>
                    </a:cubicBezTo>
                    <a:cubicBezTo>
                      <a:pt x="987290" y="83875"/>
                      <a:pt x="999402" y="111209"/>
                      <a:pt x="1005785" y="141161"/>
                    </a:cubicBezTo>
                    <a:cubicBezTo>
                      <a:pt x="1005867" y="150736"/>
                      <a:pt x="1001202" y="158265"/>
                      <a:pt x="996292" y="166122"/>
                    </a:cubicBezTo>
                    <a:cubicBezTo>
                      <a:pt x="940479" y="254425"/>
                      <a:pt x="897187" y="349274"/>
                      <a:pt x="853731" y="443961"/>
                    </a:cubicBezTo>
                    <a:cubicBezTo>
                      <a:pt x="830080" y="495437"/>
                      <a:pt x="807002" y="547076"/>
                      <a:pt x="783187" y="598470"/>
                    </a:cubicBezTo>
                    <a:cubicBezTo>
                      <a:pt x="708060" y="761000"/>
                      <a:pt x="634815" y="924430"/>
                      <a:pt x="553141" y="1083768"/>
                    </a:cubicBezTo>
                    <a:cubicBezTo>
                      <a:pt x="471467" y="1243106"/>
                      <a:pt x="381691" y="1397534"/>
                      <a:pt x="272274" y="1539850"/>
                    </a:cubicBezTo>
                    <a:cubicBezTo>
                      <a:pt x="237411" y="1585188"/>
                      <a:pt x="200257" y="1628725"/>
                      <a:pt x="160402" y="1669889"/>
                    </a:cubicBezTo>
                    <a:cubicBezTo>
                      <a:pt x="156228" y="1674227"/>
                      <a:pt x="152873" y="1680038"/>
                      <a:pt x="144280" y="1681838"/>
                    </a:cubicBezTo>
                    <a:cubicBezTo>
                      <a:pt x="143789" y="1616286"/>
                      <a:pt x="131840" y="1555398"/>
                      <a:pt x="76027" y="151259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5C3FF3D-D5FF-4E7F-BA9C-152FEED80CB2}"/>
                  </a:ext>
                </a:extLst>
              </p:cNvPr>
              <p:cNvSpPr/>
              <p:nvPr/>
            </p:nvSpPr>
            <p:spPr>
              <a:xfrm>
                <a:off x="3788971" y="4410791"/>
                <a:ext cx="469483" cy="69486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6071" h="897026">
                    <a:moveTo>
                      <a:pt x="606008" y="127342"/>
                    </a:moveTo>
                    <a:cubicBezTo>
                      <a:pt x="606663" y="136263"/>
                      <a:pt x="602080" y="143465"/>
                      <a:pt x="598397" y="150912"/>
                    </a:cubicBezTo>
                    <a:cubicBezTo>
                      <a:pt x="575565" y="196495"/>
                      <a:pt x="552814" y="242079"/>
                      <a:pt x="530063" y="287663"/>
                    </a:cubicBezTo>
                    <a:cubicBezTo>
                      <a:pt x="479405" y="389060"/>
                      <a:pt x="429975" y="491029"/>
                      <a:pt x="377763" y="591526"/>
                    </a:cubicBezTo>
                    <a:cubicBezTo>
                      <a:pt x="324323" y="694314"/>
                      <a:pt x="266054" y="794320"/>
                      <a:pt x="198129" y="888433"/>
                    </a:cubicBezTo>
                    <a:cubicBezTo>
                      <a:pt x="195756" y="891707"/>
                      <a:pt x="192319" y="894162"/>
                      <a:pt x="189373" y="897026"/>
                    </a:cubicBezTo>
                    <a:cubicBezTo>
                      <a:pt x="137160" y="841622"/>
                      <a:pt x="64406" y="821572"/>
                      <a:pt x="0" y="787200"/>
                    </a:cubicBezTo>
                    <a:cubicBezTo>
                      <a:pt x="82656" y="607403"/>
                      <a:pt x="143543" y="419012"/>
                      <a:pt x="216461" y="235368"/>
                    </a:cubicBezTo>
                    <a:cubicBezTo>
                      <a:pt x="240275" y="175381"/>
                      <a:pt x="269164" y="117767"/>
                      <a:pt x="314257" y="70302"/>
                    </a:cubicBezTo>
                    <a:cubicBezTo>
                      <a:pt x="354111" y="28319"/>
                      <a:pt x="400759" y="330"/>
                      <a:pt x="461155" y="3"/>
                    </a:cubicBezTo>
                    <a:cubicBezTo>
                      <a:pt x="517296" y="-324"/>
                      <a:pt x="556906" y="25945"/>
                      <a:pt x="584158" y="73166"/>
                    </a:cubicBezTo>
                    <a:cubicBezTo>
                      <a:pt x="593814" y="90025"/>
                      <a:pt x="601261" y="108192"/>
                      <a:pt x="606008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26">
              <a:extLst>
                <a:ext uri="{FF2B5EF4-FFF2-40B4-BE49-F238E27FC236}">
                  <a16:creationId xmlns:a16="http://schemas.microsoft.com/office/drawing/2014/main" id="{AB206CE5-0F19-4A75-8F51-578A2E3266EB}"/>
                </a:ext>
              </a:extLst>
            </p:cNvPr>
            <p:cNvGrpSpPr/>
            <p:nvPr/>
          </p:nvGrpSpPr>
          <p:grpSpPr>
            <a:xfrm>
              <a:off x="0" y="556706"/>
              <a:ext cx="5305910" cy="6449722"/>
              <a:chOff x="0" y="556706"/>
              <a:chExt cx="5305910" cy="6449722"/>
            </a:xfrm>
          </p:grpSpPr>
          <p:grpSp>
            <p:nvGrpSpPr>
              <p:cNvPr id="11" name="Group 17">
                <a:extLst>
                  <a:ext uri="{FF2B5EF4-FFF2-40B4-BE49-F238E27FC236}">
                    <a16:creationId xmlns:a16="http://schemas.microsoft.com/office/drawing/2014/main" id="{790E8DF3-07BD-48B9-BC95-8A89AAF349CF}"/>
                  </a:ext>
                </a:extLst>
              </p:cNvPr>
              <p:cNvGrpSpPr/>
              <p:nvPr/>
            </p:nvGrpSpPr>
            <p:grpSpPr>
              <a:xfrm>
                <a:off x="729838" y="556706"/>
                <a:ext cx="1750698" cy="2631232"/>
                <a:chOff x="2225389" y="1694816"/>
                <a:chExt cx="2056377" cy="3090656"/>
              </a:xfrm>
            </p:grpSpPr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CB1BF4DC-B467-4B01-BB98-F2CD6A4FC499}"/>
                    </a:ext>
                  </a:extLst>
                </p:cNvPr>
                <p:cNvSpPr/>
                <p:nvPr/>
              </p:nvSpPr>
              <p:spPr>
                <a:xfrm>
                  <a:off x="2229066" y="1694816"/>
                  <a:ext cx="2050055" cy="3090656"/>
                </a:xfrm>
                <a:custGeom>
                  <a:avLst/>
                  <a:gdLst>
                    <a:gd name="connsiteX0" fmla="*/ 2545595 w 2646483"/>
                    <a:gd name="connsiteY0" fmla="*/ 709670 h 3989829"/>
                    <a:gd name="connsiteX1" fmla="*/ 2528410 w 2646483"/>
                    <a:gd name="connsiteY1" fmla="*/ 658030 h 3989829"/>
                    <a:gd name="connsiteX2" fmla="*/ 2514251 w 2646483"/>
                    <a:gd name="connsiteY2" fmla="*/ 655330 h 3989829"/>
                    <a:gd name="connsiteX3" fmla="*/ 2502222 w 2646483"/>
                    <a:gd name="connsiteY3" fmla="*/ 692893 h 3989829"/>
                    <a:gd name="connsiteX4" fmla="*/ 2440679 w 2646483"/>
                    <a:gd name="connsiteY4" fmla="*/ 861806 h 3989829"/>
                    <a:gd name="connsiteX5" fmla="*/ 2241487 w 2646483"/>
                    <a:gd name="connsiteY5" fmla="*/ 1083832 h 3989829"/>
                    <a:gd name="connsiteX6" fmla="*/ 1851775 w 2646483"/>
                    <a:gd name="connsiteY6" fmla="*/ 1372555 h 3989829"/>
                    <a:gd name="connsiteX7" fmla="*/ 1474749 w 2646483"/>
                    <a:gd name="connsiteY7" fmla="*/ 1711773 h 3989829"/>
                    <a:gd name="connsiteX8" fmla="*/ 1153209 w 2646483"/>
                    <a:gd name="connsiteY8" fmla="*/ 2321545 h 3989829"/>
                    <a:gd name="connsiteX9" fmla="*/ 1138560 w 2646483"/>
                    <a:gd name="connsiteY9" fmla="*/ 2370894 h 3989829"/>
                    <a:gd name="connsiteX10" fmla="*/ 1136186 w 2646483"/>
                    <a:gd name="connsiteY10" fmla="*/ 2370157 h 3989829"/>
                    <a:gd name="connsiteX11" fmla="*/ 1138805 w 2646483"/>
                    <a:gd name="connsiteY11" fmla="*/ 2159098 h 3989829"/>
                    <a:gd name="connsiteX12" fmla="*/ 1152963 w 2646483"/>
                    <a:gd name="connsiteY12" fmla="*/ 1352178 h 3989829"/>
                    <a:gd name="connsiteX13" fmla="*/ 1198956 w 2646483"/>
                    <a:gd name="connsiteY13" fmla="*/ 1231631 h 3989829"/>
                    <a:gd name="connsiteX14" fmla="*/ 1227026 w 2646483"/>
                    <a:gd name="connsiteY14" fmla="*/ 1203315 h 3989829"/>
                    <a:gd name="connsiteX15" fmla="*/ 1358867 w 2646483"/>
                    <a:gd name="connsiteY15" fmla="*/ 1127942 h 3989829"/>
                    <a:gd name="connsiteX16" fmla="*/ 1617965 w 2646483"/>
                    <a:gd name="connsiteY16" fmla="*/ 1030801 h 3989829"/>
                    <a:gd name="connsiteX17" fmla="*/ 1989836 w 2646483"/>
                    <a:gd name="connsiteY17" fmla="*/ 458674 h 3989829"/>
                    <a:gd name="connsiteX18" fmla="*/ 1949326 w 2646483"/>
                    <a:gd name="connsiteY18" fmla="*/ 100634 h 3989829"/>
                    <a:gd name="connsiteX19" fmla="*/ 1926248 w 2646483"/>
                    <a:gd name="connsiteY19" fmla="*/ 9221 h 3989829"/>
                    <a:gd name="connsiteX20" fmla="*/ 1917573 w 2646483"/>
                    <a:gd name="connsiteY20" fmla="*/ 301 h 3989829"/>
                    <a:gd name="connsiteX21" fmla="*/ 1914136 w 2646483"/>
                    <a:gd name="connsiteY21" fmla="*/ 9303 h 3989829"/>
                    <a:gd name="connsiteX22" fmla="*/ 1911353 w 2646483"/>
                    <a:gd name="connsiteY22" fmla="*/ 14949 h 3989829"/>
                    <a:gd name="connsiteX23" fmla="*/ 1757007 w 2646483"/>
                    <a:gd name="connsiteY23" fmla="*/ 247041 h 3989829"/>
                    <a:gd name="connsiteX24" fmla="*/ 1496027 w 2646483"/>
                    <a:gd name="connsiteY24" fmla="*/ 441651 h 3989829"/>
                    <a:gd name="connsiteX25" fmla="*/ 1200511 w 2646483"/>
                    <a:gd name="connsiteY25" fmla="*/ 806484 h 3989829"/>
                    <a:gd name="connsiteX26" fmla="*/ 1098623 w 2646483"/>
                    <a:gd name="connsiteY26" fmla="*/ 1332455 h 3989829"/>
                    <a:gd name="connsiteX27" fmla="*/ 1095595 w 2646483"/>
                    <a:gd name="connsiteY27" fmla="*/ 1872256 h 3989829"/>
                    <a:gd name="connsiteX28" fmla="*/ 1089784 w 2646483"/>
                    <a:gd name="connsiteY28" fmla="*/ 1866691 h 3989829"/>
                    <a:gd name="connsiteX29" fmla="*/ 926682 w 2646483"/>
                    <a:gd name="connsiteY29" fmla="*/ 1480827 h 3989829"/>
                    <a:gd name="connsiteX30" fmla="*/ 655308 w 2646483"/>
                    <a:gd name="connsiteY30" fmla="*/ 1216818 h 3989829"/>
                    <a:gd name="connsiteX31" fmla="*/ 393591 w 2646483"/>
                    <a:gd name="connsiteY31" fmla="*/ 1019835 h 3989829"/>
                    <a:gd name="connsiteX32" fmla="*/ 280000 w 2646483"/>
                    <a:gd name="connsiteY32" fmla="*/ 854032 h 3989829"/>
                    <a:gd name="connsiteX33" fmla="*/ 261996 w 2646483"/>
                    <a:gd name="connsiteY33" fmla="*/ 794126 h 3989829"/>
                    <a:gd name="connsiteX34" fmla="*/ 254958 w 2646483"/>
                    <a:gd name="connsiteY34" fmla="*/ 790935 h 3989829"/>
                    <a:gd name="connsiteX35" fmla="*/ 245219 w 2646483"/>
                    <a:gd name="connsiteY35" fmla="*/ 816223 h 3989829"/>
                    <a:gd name="connsiteX36" fmla="*/ 185478 w 2646483"/>
                    <a:gd name="connsiteY36" fmla="*/ 1312568 h 3989829"/>
                    <a:gd name="connsiteX37" fmla="*/ 508327 w 2646483"/>
                    <a:gd name="connsiteY37" fmla="*/ 1842549 h 3989829"/>
                    <a:gd name="connsiteX38" fmla="*/ 785512 w 2646483"/>
                    <a:gd name="connsiteY38" fmla="*/ 1956140 h 3989829"/>
                    <a:gd name="connsiteX39" fmla="*/ 979467 w 2646483"/>
                    <a:gd name="connsiteY39" fmla="*/ 2053363 h 3989829"/>
                    <a:gd name="connsiteX40" fmla="*/ 1058850 w 2646483"/>
                    <a:gd name="connsiteY40" fmla="*/ 2169982 h 3989829"/>
                    <a:gd name="connsiteX41" fmla="*/ 1076118 w 2646483"/>
                    <a:gd name="connsiteY41" fmla="*/ 2704710 h 3989829"/>
                    <a:gd name="connsiteX42" fmla="*/ 1067443 w 2646483"/>
                    <a:gd name="connsiteY42" fmla="*/ 2799641 h 3989829"/>
                    <a:gd name="connsiteX43" fmla="*/ 1056722 w 2646483"/>
                    <a:gd name="connsiteY43" fmla="*/ 2891791 h 3989829"/>
                    <a:gd name="connsiteX44" fmla="*/ 1051894 w 2646483"/>
                    <a:gd name="connsiteY44" fmla="*/ 2869776 h 3989829"/>
                    <a:gd name="connsiteX45" fmla="*/ 850982 w 2646483"/>
                    <a:gd name="connsiteY45" fmla="*/ 2450767 h 3989829"/>
                    <a:gd name="connsiteX46" fmla="*/ 556448 w 2646483"/>
                    <a:gd name="connsiteY46" fmla="*/ 2174319 h 3989829"/>
                    <a:gd name="connsiteX47" fmla="*/ 262160 w 2646483"/>
                    <a:gd name="connsiteY47" fmla="*/ 1954503 h 3989829"/>
                    <a:gd name="connsiteX48" fmla="*/ 111824 w 2646483"/>
                    <a:gd name="connsiteY48" fmla="*/ 1739434 h 3989829"/>
                    <a:gd name="connsiteX49" fmla="*/ 93656 w 2646483"/>
                    <a:gd name="connsiteY49" fmla="*/ 1677401 h 3989829"/>
                    <a:gd name="connsiteX50" fmla="*/ 84163 w 2646483"/>
                    <a:gd name="connsiteY50" fmla="*/ 1672736 h 3989829"/>
                    <a:gd name="connsiteX51" fmla="*/ 76715 w 2646483"/>
                    <a:gd name="connsiteY51" fmla="*/ 1689840 h 3989829"/>
                    <a:gd name="connsiteX52" fmla="*/ 44880 w 2646483"/>
                    <a:gd name="connsiteY52" fmla="*/ 1824545 h 3989829"/>
                    <a:gd name="connsiteX53" fmla="*/ 4698 w 2646483"/>
                    <a:gd name="connsiteY53" fmla="*/ 2320973 h 3989829"/>
                    <a:gd name="connsiteX54" fmla="*/ 391136 w 2646483"/>
                    <a:gd name="connsiteY54" fmla="*/ 2916997 h 3989829"/>
                    <a:gd name="connsiteX55" fmla="*/ 703510 w 2646483"/>
                    <a:gd name="connsiteY55" fmla="*/ 3044336 h 3989829"/>
                    <a:gd name="connsiteX56" fmla="*/ 903685 w 2646483"/>
                    <a:gd name="connsiteY56" fmla="*/ 3134685 h 3989829"/>
                    <a:gd name="connsiteX57" fmla="*/ 1020877 w 2646483"/>
                    <a:gd name="connsiteY57" fmla="*/ 3261124 h 3989829"/>
                    <a:gd name="connsiteX58" fmla="*/ 1044692 w 2646483"/>
                    <a:gd name="connsiteY58" fmla="*/ 3389773 h 3989829"/>
                    <a:gd name="connsiteX59" fmla="*/ 1052221 w 2646483"/>
                    <a:gd name="connsiteY59" fmla="*/ 3988661 h 3989829"/>
                    <a:gd name="connsiteX60" fmla="*/ 1129394 w 2646483"/>
                    <a:gd name="connsiteY60" fmla="*/ 3988661 h 3989829"/>
                    <a:gd name="connsiteX61" fmla="*/ 1139705 w 2646483"/>
                    <a:gd name="connsiteY61" fmla="*/ 3495753 h 3989829"/>
                    <a:gd name="connsiteX62" fmla="*/ 1157219 w 2646483"/>
                    <a:gd name="connsiteY62" fmla="*/ 3037216 h 3989829"/>
                    <a:gd name="connsiteX63" fmla="*/ 1218270 w 2646483"/>
                    <a:gd name="connsiteY63" fmla="*/ 2873623 h 3989829"/>
                    <a:gd name="connsiteX64" fmla="*/ 1343563 w 2646483"/>
                    <a:gd name="connsiteY64" fmla="*/ 2756267 h 3989829"/>
                    <a:gd name="connsiteX65" fmla="*/ 1628276 w 2646483"/>
                    <a:gd name="connsiteY65" fmla="*/ 2624672 h 3989829"/>
                    <a:gd name="connsiteX66" fmla="*/ 2045649 w 2646483"/>
                    <a:gd name="connsiteY66" fmla="*/ 2460015 h 3989829"/>
                    <a:gd name="connsiteX67" fmla="*/ 2418420 w 2646483"/>
                    <a:gd name="connsiteY67" fmla="*/ 2168591 h 3989829"/>
                    <a:gd name="connsiteX68" fmla="*/ 2644292 w 2646483"/>
                    <a:gd name="connsiteY68" fmla="*/ 1530257 h 3989829"/>
                    <a:gd name="connsiteX69" fmla="*/ 2545595 w 2646483"/>
                    <a:gd name="connsiteY69" fmla="*/ 709670 h 398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646483" h="3989829">
                      <a:moveTo>
                        <a:pt x="2545595" y="709670"/>
                      </a:moveTo>
                      <a:cubicBezTo>
                        <a:pt x="2541258" y="691993"/>
                        <a:pt x="2536839" y="674316"/>
                        <a:pt x="2528410" y="658030"/>
                      </a:cubicBezTo>
                      <a:cubicBezTo>
                        <a:pt x="2525545" y="652465"/>
                        <a:pt x="2521944" y="639944"/>
                        <a:pt x="2514251" y="655330"/>
                      </a:cubicBezTo>
                      <a:cubicBezTo>
                        <a:pt x="2507132" y="666869"/>
                        <a:pt x="2505331" y="680126"/>
                        <a:pt x="2502222" y="692893"/>
                      </a:cubicBezTo>
                      <a:cubicBezTo>
                        <a:pt x="2487900" y="751489"/>
                        <a:pt x="2469486" y="808366"/>
                        <a:pt x="2440679" y="861806"/>
                      </a:cubicBezTo>
                      <a:cubicBezTo>
                        <a:pt x="2392150" y="951991"/>
                        <a:pt x="2319560" y="1020326"/>
                        <a:pt x="2241487" y="1083832"/>
                      </a:cubicBezTo>
                      <a:cubicBezTo>
                        <a:pt x="2115947" y="1185883"/>
                        <a:pt x="1981324" y="1275823"/>
                        <a:pt x="1851775" y="1372555"/>
                      </a:cubicBezTo>
                      <a:cubicBezTo>
                        <a:pt x="1715679" y="1474116"/>
                        <a:pt x="1585475" y="1582142"/>
                        <a:pt x="1474749" y="1711773"/>
                      </a:cubicBezTo>
                      <a:cubicBezTo>
                        <a:pt x="1321713" y="1890833"/>
                        <a:pt x="1220725" y="2097392"/>
                        <a:pt x="1153209" y="2321545"/>
                      </a:cubicBezTo>
                      <a:cubicBezTo>
                        <a:pt x="1148298" y="2337995"/>
                        <a:pt x="1143470" y="2354444"/>
                        <a:pt x="1138560" y="2370894"/>
                      </a:cubicBezTo>
                      <a:cubicBezTo>
                        <a:pt x="1137741" y="2370648"/>
                        <a:pt x="1137005" y="2370403"/>
                        <a:pt x="1136186" y="2370157"/>
                      </a:cubicBezTo>
                      <a:cubicBezTo>
                        <a:pt x="1128985" y="2368357"/>
                        <a:pt x="1138560" y="2176775"/>
                        <a:pt x="1138805" y="2159098"/>
                      </a:cubicBezTo>
                      <a:cubicBezTo>
                        <a:pt x="1139624" y="2082497"/>
                        <a:pt x="1141833" y="1444491"/>
                        <a:pt x="1152963" y="1352178"/>
                      </a:cubicBezTo>
                      <a:cubicBezTo>
                        <a:pt x="1158364" y="1307576"/>
                        <a:pt x="1167121" y="1265593"/>
                        <a:pt x="1198956" y="1231631"/>
                      </a:cubicBezTo>
                      <a:cubicBezTo>
                        <a:pt x="1209677" y="1223529"/>
                        <a:pt x="1218924" y="1214036"/>
                        <a:pt x="1227026" y="1203315"/>
                      </a:cubicBezTo>
                      <a:cubicBezTo>
                        <a:pt x="1266963" y="1171153"/>
                        <a:pt x="1311074" y="1146356"/>
                        <a:pt x="1358867" y="1127942"/>
                      </a:cubicBezTo>
                      <a:cubicBezTo>
                        <a:pt x="1444960" y="1094798"/>
                        <a:pt x="1533591" y="1068692"/>
                        <a:pt x="1617965" y="1030801"/>
                      </a:cubicBezTo>
                      <a:cubicBezTo>
                        <a:pt x="1865033" y="919829"/>
                        <a:pt x="1985825" y="727265"/>
                        <a:pt x="1989836" y="458674"/>
                      </a:cubicBezTo>
                      <a:cubicBezTo>
                        <a:pt x="1991636" y="337636"/>
                        <a:pt x="1973795" y="218725"/>
                        <a:pt x="1949326" y="100634"/>
                      </a:cubicBezTo>
                      <a:cubicBezTo>
                        <a:pt x="1942942" y="69863"/>
                        <a:pt x="1936559" y="39010"/>
                        <a:pt x="1926248" y="9221"/>
                      </a:cubicBezTo>
                      <a:cubicBezTo>
                        <a:pt x="1924857" y="5211"/>
                        <a:pt x="1924529" y="-1500"/>
                        <a:pt x="1917573" y="301"/>
                      </a:cubicBezTo>
                      <a:cubicBezTo>
                        <a:pt x="1913808" y="1283"/>
                        <a:pt x="1913890" y="5702"/>
                        <a:pt x="1914136" y="9303"/>
                      </a:cubicBezTo>
                      <a:cubicBezTo>
                        <a:pt x="1913153" y="11185"/>
                        <a:pt x="1911762" y="12985"/>
                        <a:pt x="1911353" y="14949"/>
                      </a:cubicBezTo>
                      <a:cubicBezTo>
                        <a:pt x="1892694" y="114137"/>
                        <a:pt x="1835899" y="187954"/>
                        <a:pt x="1757007" y="247041"/>
                      </a:cubicBezTo>
                      <a:cubicBezTo>
                        <a:pt x="1670096" y="312020"/>
                        <a:pt x="1582284" y="375854"/>
                        <a:pt x="1496027" y="441651"/>
                      </a:cubicBezTo>
                      <a:cubicBezTo>
                        <a:pt x="1368196" y="539202"/>
                        <a:pt x="1266145" y="657867"/>
                        <a:pt x="1200511" y="806484"/>
                      </a:cubicBezTo>
                      <a:cubicBezTo>
                        <a:pt x="1126366" y="974251"/>
                        <a:pt x="1101651" y="1151430"/>
                        <a:pt x="1098623" y="1332455"/>
                      </a:cubicBezTo>
                      <a:cubicBezTo>
                        <a:pt x="1096004" y="1490729"/>
                        <a:pt x="1095595" y="1861863"/>
                        <a:pt x="1095595" y="1872256"/>
                      </a:cubicBezTo>
                      <a:cubicBezTo>
                        <a:pt x="1090930" y="1870374"/>
                        <a:pt x="1090194" y="1868574"/>
                        <a:pt x="1089784" y="1866691"/>
                      </a:cubicBezTo>
                      <a:cubicBezTo>
                        <a:pt x="1059423" y="1727895"/>
                        <a:pt x="1008356" y="1597936"/>
                        <a:pt x="926682" y="1480827"/>
                      </a:cubicBezTo>
                      <a:cubicBezTo>
                        <a:pt x="853110" y="1375420"/>
                        <a:pt x="757196" y="1293091"/>
                        <a:pt x="655308" y="1216818"/>
                      </a:cubicBezTo>
                      <a:cubicBezTo>
                        <a:pt x="567905" y="1151348"/>
                        <a:pt x="476247" y="1091525"/>
                        <a:pt x="393591" y="1019835"/>
                      </a:cubicBezTo>
                      <a:cubicBezTo>
                        <a:pt x="341297" y="974415"/>
                        <a:pt x="300705" y="920975"/>
                        <a:pt x="280000" y="854032"/>
                      </a:cubicBezTo>
                      <a:cubicBezTo>
                        <a:pt x="273862" y="834145"/>
                        <a:pt x="267970" y="814095"/>
                        <a:pt x="261996" y="794126"/>
                      </a:cubicBezTo>
                      <a:cubicBezTo>
                        <a:pt x="261423" y="788971"/>
                        <a:pt x="258641" y="784879"/>
                        <a:pt x="254958" y="790935"/>
                      </a:cubicBezTo>
                      <a:cubicBezTo>
                        <a:pt x="250375" y="798627"/>
                        <a:pt x="247347" y="807466"/>
                        <a:pt x="245219" y="816223"/>
                      </a:cubicBezTo>
                      <a:cubicBezTo>
                        <a:pt x="205201" y="979243"/>
                        <a:pt x="176230" y="1143901"/>
                        <a:pt x="185478" y="1312568"/>
                      </a:cubicBezTo>
                      <a:cubicBezTo>
                        <a:pt x="198408" y="1546379"/>
                        <a:pt x="299969" y="1726994"/>
                        <a:pt x="508327" y="1842549"/>
                      </a:cubicBezTo>
                      <a:cubicBezTo>
                        <a:pt x="596385" y="1891324"/>
                        <a:pt x="690989" y="1923569"/>
                        <a:pt x="785512" y="1956140"/>
                      </a:cubicBezTo>
                      <a:cubicBezTo>
                        <a:pt x="854501" y="1979955"/>
                        <a:pt x="922835" y="2005243"/>
                        <a:pt x="979467" y="2053363"/>
                      </a:cubicBezTo>
                      <a:cubicBezTo>
                        <a:pt x="1016540" y="2084871"/>
                        <a:pt x="1049520" y="2119979"/>
                        <a:pt x="1058850" y="2169982"/>
                      </a:cubicBezTo>
                      <a:cubicBezTo>
                        <a:pt x="1081028" y="2288647"/>
                        <a:pt x="1079964" y="2646850"/>
                        <a:pt x="1076118" y="2704710"/>
                      </a:cubicBezTo>
                      <a:cubicBezTo>
                        <a:pt x="1073990" y="2736381"/>
                        <a:pt x="1070634" y="2768052"/>
                        <a:pt x="1067443" y="2799641"/>
                      </a:cubicBezTo>
                      <a:cubicBezTo>
                        <a:pt x="1065560" y="2818300"/>
                        <a:pt x="1060323" y="2852427"/>
                        <a:pt x="1056722" y="2891791"/>
                      </a:cubicBezTo>
                      <a:cubicBezTo>
                        <a:pt x="1053448" y="2879678"/>
                        <a:pt x="1053694" y="2876405"/>
                        <a:pt x="1051894" y="2869776"/>
                      </a:cubicBezTo>
                      <a:cubicBezTo>
                        <a:pt x="1010565" y="2717804"/>
                        <a:pt x="947305" y="2576306"/>
                        <a:pt x="850982" y="2450767"/>
                      </a:cubicBezTo>
                      <a:cubicBezTo>
                        <a:pt x="767999" y="2342496"/>
                        <a:pt x="664965" y="2255420"/>
                        <a:pt x="556448" y="2174319"/>
                      </a:cubicBezTo>
                      <a:cubicBezTo>
                        <a:pt x="458325" y="2101075"/>
                        <a:pt x="356273" y="2033231"/>
                        <a:pt x="262160" y="1954503"/>
                      </a:cubicBezTo>
                      <a:cubicBezTo>
                        <a:pt x="192598" y="1896317"/>
                        <a:pt x="137439" y="1828228"/>
                        <a:pt x="111824" y="1739434"/>
                      </a:cubicBezTo>
                      <a:cubicBezTo>
                        <a:pt x="105850" y="1718729"/>
                        <a:pt x="99712" y="1698024"/>
                        <a:pt x="93656" y="1677401"/>
                      </a:cubicBezTo>
                      <a:cubicBezTo>
                        <a:pt x="93165" y="1670281"/>
                        <a:pt x="90382" y="1665452"/>
                        <a:pt x="84163" y="1672736"/>
                      </a:cubicBezTo>
                      <a:cubicBezTo>
                        <a:pt x="80234" y="1677237"/>
                        <a:pt x="78434" y="1683866"/>
                        <a:pt x="76715" y="1689840"/>
                      </a:cubicBezTo>
                      <a:cubicBezTo>
                        <a:pt x="63458" y="1734114"/>
                        <a:pt x="53555" y="1779207"/>
                        <a:pt x="44880" y="1824545"/>
                      </a:cubicBezTo>
                      <a:cubicBezTo>
                        <a:pt x="13455" y="1988548"/>
                        <a:pt x="-10524" y="2153287"/>
                        <a:pt x="4698" y="2320973"/>
                      </a:cubicBezTo>
                      <a:cubicBezTo>
                        <a:pt x="28840" y="2587191"/>
                        <a:pt x="153888" y="2788429"/>
                        <a:pt x="391136" y="2916997"/>
                      </a:cubicBezTo>
                      <a:cubicBezTo>
                        <a:pt x="490650" y="2970928"/>
                        <a:pt x="597040" y="3007591"/>
                        <a:pt x="703510" y="3044336"/>
                      </a:cubicBezTo>
                      <a:cubicBezTo>
                        <a:pt x="772991" y="3068315"/>
                        <a:pt x="842389" y="3092538"/>
                        <a:pt x="903685" y="3134685"/>
                      </a:cubicBezTo>
                      <a:cubicBezTo>
                        <a:pt x="952133" y="3167993"/>
                        <a:pt x="995916" y="3206293"/>
                        <a:pt x="1020877" y="3261124"/>
                      </a:cubicBezTo>
                      <a:cubicBezTo>
                        <a:pt x="1039454" y="3301798"/>
                        <a:pt x="1041582" y="3347299"/>
                        <a:pt x="1044692" y="3389773"/>
                      </a:cubicBezTo>
                      <a:cubicBezTo>
                        <a:pt x="1045101" y="3421772"/>
                        <a:pt x="1052630" y="3985879"/>
                        <a:pt x="1052221" y="3988661"/>
                      </a:cubicBezTo>
                      <a:cubicBezTo>
                        <a:pt x="1095431" y="3991853"/>
                        <a:pt x="1119328" y="3987352"/>
                        <a:pt x="1129394" y="3988661"/>
                      </a:cubicBezTo>
                      <a:cubicBezTo>
                        <a:pt x="1135286" y="3891520"/>
                        <a:pt x="1139705" y="3576936"/>
                        <a:pt x="1139705" y="3495753"/>
                      </a:cubicBezTo>
                      <a:cubicBezTo>
                        <a:pt x="1142161" y="3343698"/>
                        <a:pt x="1135041" y="3187798"/>
                        <a:pt x="1157219" y="3037216"/>
                      </a:cubicBezTo>
                      <a:cubicBezTo>
                        <a:pt x="1165975" y="2977884"/>
                        <a:pt x="1179806" y="2921661"/>
                        <a:pt x="1218270" y="2873623"/>
                      </a:cubicBezTo>
                      <a:cubicBezTo>
                        <a:pt x="1254442" y="2828366"/>
                        <a:pt x="1296343" y="2789575"/>
                        <a:pt x="1343563" y="2756267"/>
                      </a:cubicBezTo>
                      <a:cubicBezTo>
                        <a:pt x="1430475" y="2694971"/>
                        <a:pt x="1529007" y="2658962"/>
                        <a:pt x="1628276" y="2624672"/>
                      </a:cubicBezTo>
                      <a:cubicBezTo>
                        <a:pt x="1769774" y="2575815"/>
                        <a:pt x="1911926" y="2528595"/>
                        <a:pt x="2045649" y="2460015"/>
                      </a:cubicBezTo>
                      <a:cubicBezTo>
                        <a:pt x="2188537" y="2386688"/>
                        <a:pt x="2317514" y="2295357"/>
                        <a:pt x="2418420" y="2168591"/>
                      </a:cubicBezTo>
                      <a:cubicBezTo>
                        <a:pt x="2567037" y="1981919"/>
                        <a:pt x="2633407" y="1764967"/>
                        <a:pt x="2644292" y="1530257"/>
                      </a:cubicBezTo>
                      <a:cubicBezTo>
                        <a:pt x="2657222" y="1251681"/>
                        <a:pt x="2611475" y="979243"/>
                        <a:pt x="2545595" y="709670"/>
                      </a:cubicBezTo>
                      <a:close/>
                    </a:path>
                  </a:pathLst>
                </a:custGeom>
                <a:solidFill>
                  <a:srgbClr val="95C23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3C35627-272F-4EEC-A237-E0FF55F272F3}"/>
                    </a:ext>
                  </a:extLst>
                </p:cNvPr>
                <p:cNvSpPr/>
                <p:nvPr/>
              </p:nvSpPr>
              <p:spPr>
                <a:xfrm>
                  <a:off x="3084088" y="2196665"/>
                  <a:ext cx="1197678" cy="2587902"/>
                </a:xfrm>
                <a:custGeom>
                  <a:avLst/>
                  <a:gdLst>
                    <a:gd name="connsiteX0" fmla="*/ 25618 w 1546122"/>
                    <a:gd name="connsiteY0" fmla="*/ 3340808 h 3340808"/>
                    <a:gd name="connsiteX1" fmla="*/ 2 w 1546122"/>
                    <a:gd name="connsiteY1" fmla="*/ 3336634 h 3340808"/>
                    <a:gd name="connsiteX2" fmla="*/ 23653 w 1546122"/>
                    <a:gd name="connsiteY2" fmla="*/ 2402866 h 3340808"/>
                    <a:gd name="connsiteX3" fmla="*/ 69892 w 1546122"/>
                    <a:gd name="connsiteY3" fmla="*/ 2125600 h 3340808"/>
                    <a:gd name="connsiteX4" fmla="*/ 199277 w 1546122"/>
                    <a:gd name="connsiteY4" fmla="*/ 1899400 h 3340808"/>
                    <a:gd name="connsiteX5" fmla="*/ 306730 w 1546122"/>
                    <a:gd name="connsiteY5" fmla="*/ 1779345 h 3340808"/>
                    <a:gd name="connsiteX6" fmla="*/ 532193 w 1546122"/>
                    <a:gd name="connsiteY6" fmla="*/ 1606422 h 3340808"/>
                    <a:gd name="connsiteX7" fmla="*/ 811833 w 1546122"/>
                    <a:gd name="connsiteY7" fmla="*/ 1411484 h 3340808"/>
                    <a:gd name="connsiteX8" fmla="*/ 972643 w 1546122"/>
                    <a:gd name="connsiteY8" fmla="*/ 1277925 h 3340808"/>
                    <a:gd name="connsiteX9" fmla="*/ 1080015 w 1546122"/>
                    <a:gd name="connsiteY9" fmla="*/ 1178083 h 3340808"/>
                    <a:gd name="connsiteX10" fmla="*/ 1297621 w 1546122"/>
                    <a:gd name="connsiteY10" fmla="*/ 877739 h 3340808"/>
                    <a:gd name="connsiteX11" fmla="*/ 1373485 w 1546122"/>
                    <a:gd name="connsiteY11" fmla="*/ 628379 h 3340808"/>
                    <a:gd name="connsiteX12" fmla="*/ 1409902 w 1546122"/>
                    <a:gd name="connsiteY12" fmla="*/ 409300 h 3340808"/>
                    <a:gd name="connsiteX13" fmla="*/ 1413994 w 1546122"/>
                    <a:gd name="connsiteY13" fmla="*/ 344648 h 3340808"/>
                    <a:gd name="connsiteX14" fmla="*/ 1418250 w 1546122"/>
                    <a:gd name="connsiteY14" fmla="*/ 71965 h 3340808"/>
                    <a:gd name="connsiteX15" fmla="*/ 1413913 w 1546122"/>
                    <a:gd name="connsiteY15" fmla="*/ 7395 h 3340808"/>
                    <a:gd name="connsiteX16" fmla="*/ 1428071 w 1546122"/>
                    <a:gd name="connsiteY16" fmla="*/ 10095 h 3340808"/>
                    <a:gd name="connsiteX17" fmla="*/ 1445256 w 1546122"/>
                    <a:gd name="connsiteY17" fmla="*/ 61735 h 3340808"/>
                    <a:gd name="connsiteX18" fmla="*/ 1543952 w 1546122"/>
                    <a:gd name="connsiteY18" fmla="*/ 882403 h 3340808"/>
                    <a:gd name="connsiteX19" fmla="*/ 1318081 w 1546122"/>
                    <a:gd name="connsiteY19" fmla="*/ 1520738 h 3340808"/>
                    <a:gd name="connsiteX20" fmla="*/ 937126 w 1546122"/>
                    <a:gd name="connsiteY20" fmla="*/ 1812161 h 3340808"/>
                    <a:gd name="connsiteX21" fmla="*/ 519754 w 1546122"/>
                    <a:gd name="connsiteY21" fmla="*/ 1976819 h 3340808"/>
                    <a:gd name="connsiteX22" fmla="*/ 234222 w 1546122"/>
                    <a:gd name="connsiteY22" fmla="*/ 2115861 h 3340808"/>
                    <a:gd name="connsiteX23" fmla="*/ 114330 w 1546122"/>
                    <a:gd name="connsiteY23" fmla="*/ 2225769 h 3340808"/>
                    <a:gd name="connsiteX24" fmla="*/ 52379 w 1546122"/>
                    <a:gd name="connsiteY24" fmla="*/ 2395910 h 3340808"/>
                    <a:gd name="connsiteX25" fmla="*/ 25618 w 1546122"/>
                    <a:gd name="connsiteY25" fmla="*/ 3340808 h 334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46122" h="3340808">
                      <a:moveTo>
                        <a:pt x="25618" y="3340808"/>
                      </a:moveTo>
                      <a:cubicBezTo>
                        <a:pt x="14979" y="3339417"/>
                        <a:pt x="10478" y="3339172"/>
                        <a:pt x="2" y="3336634"/>
                      </a:cubicBezTo>
                      <a:cubicBezTo>
                        <a:pt x="-243" y="3263881"/>
                        <a:pt x="17761" y="2469482"/>
                        <a:pt x="23653" y="2402866"/>
                      </a:cubicBezTo>
                      <a:cubicBezTo>
                        <a:pt x="31919" y="2309326"/>
                        <a:pt x="39694" y="2215458"/>
                        <a:pt x="69892" y="2125600"/>
                      </a:cubicBezTo>
                      <a:cubicBezTo>
                        <a:pt x="98044" y="2041880"/>
                        <a:pt x="145101" y="1968472"/>
                        <a:pt x="199277" y="1899400"/>
                      </a:cubicBezTo>
                      <a:cubicBezTo>
                        <a:pt x="232503" y="1857091"/>
                        <a:pt x="267693" y="1816499"/>
                        <a:pt x="306730" y="1779345"/>
                      </a:cubicBezTo>
                      <a:cubicBezTo>
                        <a:pt x="375719" y="1713711"/>
                        <a:pt x="453302" y="1659207"/>
                        <a:pt x="532193" y="1606422"/>
                      </a:cubicBezTo>
                      <a:cubicBezTo>
                        <a:pt x="626716" y="1543325"/>
                        <a:pt x="721565" y="1480555"/>
                        <a:pt x="811833" y="1411484"/>
                      </a:cubicBezTo>
                      <a:cubicBezTo>
                        <a:pt x="867155" y="1369174"/>
                        <a:pt x="921577" y="1325636"/>
                        <a:pt x="972643" y="1277925"/>
                      </a:cubicBezTo>
                      <a:cubicBezTo>
                        <a:pt x="1008325" y="1244535"/>
                        <a:pt x="1046297" y="1213519"/>
                        <a:pt x="1080015" y="1178083"/>
                      </a:cubicBezTo>
                      <a:cubicBezTo>
                        <a:pt x="1166026" y="1087816"/>
                        <a:pt x="1245491" y="992475"/>
                        <a:pt x="1297621" y="877739"/>
                      </a:cubicBezTo>
                      <a:cubicBezTo>
                        <a:pt x="1333793" y="798110"/>
                        <a:pt x="1358099" y="714800"/>
                        <a:pt x="1373485" y="628379"/>
                      </a:cubicBezTo>
                      <a:cubicBezTo>
                        <a:pt x="1386497" y="555707"/>
                        <a:pt x="1401309" y="482381"/>
                        <a:pt x="1409902" y="409300"/>
                      </a:cubicBezTo>
                      <a:cubicBezTo>
                        <a:pt x="1412439" y="387940"/>
                        <a:pt x="1412358" y="366253"/>
                        <a:pt x="1413994" y="344648"/>
                      </a:cubicBezTo>
                      <a:cubicBezTo>
                        <a:pt x="1420705" y="253890"/>
                        <a:pt x="1419559" y="162886"/>
                        <a:pt x="1418250" y="71965"/>
                      </a:cubicBezTo>
                      <a:cubicBezTo>
                        <a:pt x="1417923" y="50605"/>
                        <a:pt x="1414649" y="28918"/>
                        <a:pt x="1413913" y="7395"/>
                      </a:cubicBezTo>
                      <a:cubicBezTo>
                        <a:pt x="1421687" y="-7991"/>
                        <a:pt x="1425206" y="4530"/>
                        <a:pt x="1428071" y="10095"/>
                      </a:cubicBezTo>
                      <a:cubicBezTo>
                        <a:pt x="1436500" y="26299"/>
                        <a:pt x="1440919" y="44058"/>
                        <a:pt x="1445256" y="61735"/>
                      </a:cubicBezTo>
                      <a:cubicBezTo>
                        <a:pt x="1511135" y="331308"/>
                        <a:pt x="1556801" y="603746"/>
                        <a:pt x="1543952" y="882403"/>
                      </a:cubicBezTo>
                      <a:cubicBezTo>
                        <a:pt x="1533150" y="1117032"/>
                        <a:pt x="1466780" y="1334066"/>
                        <a:pt x="1318081" y="1520738"/>
                      </a:cubicBezTo>
                      <a:cubicBezTo>
                        <a:pt x="1217175" y="1647504"/>
                        <a:pt x="1080015" y="1738835"/>
                        <a:pt x="937126" y="1812161"/>
                      </a:cubicBezTo>
                      <a:cubicBezTo>
                        <a:pt x="803403" y="1880742"/>
                        <a:pt x="661251" y="1927880"/>
                        <a:pt x="519754" y="1976819"/>
                      </a:cubicBezTo>
                      <a:cubicBezTo>
                        <a:pt x="420485" y="2011109"/>
                        <a:pt x="321134" y="2054565"/>
                        <a:pt x="234222" y="2115861"/>
                      </a:cubicBezTo>
                      <a:cubicBezTo>
                        <a:pt x="187001" y="2149169"/>
                        <a:pt x="150502" y="2180595"/>
                        <a:pt x="114330" y="2225769"/>
                      </a:cubicBezTo>
                      <a:cubicBezTo>
                        <a:pt x="75948" y="2273808"/>
                        <a:pt x="61135" y="2336578"/>
                        <a:pt x="52379" y="2395910"/>
                      </a:cubicBezTo>
                      <a:cubicBezTo>
                        <a:pt x="30364" y="2546491"/>
                        <a:pt x="31510" y="3243749"/>
                        <a:pt x="25618" y="334080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ACC0467-E507-4C27-8082-7E48207CD916}"/>
                    </a:ext>
                  </a:extLst>
                </p:cNvPr>
                <p:cNvSpPr/>
                <p:nvPr/>
              </p:nvSpPr>
              <p:spPr>
                <a:xfrm>
                  <a:off x="2225389" y="2987798"/>
                  <a:ext cx="816874" cy="1337538"/>
                </a:xfrm>
                <a:custGeom>
                  <a:avLst/>
                  <a:gdLst>
                    <a:gd name="connsiteX0" fmla="*/ 93819 w 1054529"/>
                    <a:gd name="connsiteY0" fmla="*/ 8328 h 1726673"/>
                    <a:gd name="connsiteX1" fmla="*/ 89891 w 1054529"/>
                    <a:gd name="connsiteY1" fmla="*/ 177895 h 1726673"/>
                    <a:gd name="connsiteX2" fmla="*/ 143413 w 1054529"/>
                    <a:gd name="connsiteY2" fmla="*/ 548457 h 1726673"/>
                    <a:gd name="connsiteX3" fmla="*/ 270589 w 1054529"/>
                    <a:gd name="connsiteY3" fmla="*/ 765081 h 1726673"/>
                    <a:gd name="connsiteX4" fmla="*/ 585091 w 1054529"/>
                    <a:gd name="connsiteY4" fmla="*/ 1039647 h 1726673"/>
                    <a:gd name="connsiteX5" fmla="*/ 804662 w 1054529"/>
                    <a:gd name="connsiteY5" fmla="*/ 1192847 h 1726673"/>
                    <a:gd name="connsiteX6" fmla="*/ 986014 w 1054529"/>
                    <a:gd name="connsiteY6" fmla="*/ 1398996 h 1726673"/>
                    <a:gd name="connsiteX7" fmla="*/ 1048456 w 1054529"/>
                    <a:gd name="connsiteY7" fmla="*/ 1594424 h 1726673"/>
                    <a:gd name="connsiteX8" fmla="*/ 1051157 w 1054529"/>
                    <a:gd name="connsiteY8" fmla="*/ 1726674 h 1726673"/>
                    <a:gd name="connsiteX9" fmla="*/ 1020795 w 1054529"/>
                    <a:gd name="connsiteY9" fmla="*/ 1591887 h 1726673"/>
                    <a:gd name="connsiteX10" fmla="*/ 903604 w 1054529"/>
                    <a:gd name="connsiteY10" fmla="*/ 1465448 h 1726673"/>
                    <a:gd name="connsiteX11" fmla="*/ 703429 w 1054529"/>
                    <a:gd name="connsiteY11" fmla="*/ 1375099 h 1726673"/>
                    <a:gd name="connsiteX12" fmla="*/ 391136 w 1054529"/>
                    <a:gd name="connsiteY12" fmla="*/ 1247760 h 1726673"/>
                    <a:gd name="connsiteX13" fmla="*/ 4698 w 1054529"/>
                    <a:gd name="connsiteY13" fmla="*/ 651736 h 1726673"/>
                    <a:gd name="connsiteX14" fmla="*/ 44881 w 1054529"/>
                    <a:gd name="connsiteY14" fmla="*/ 155308 h 1726673"/>
                    <a:gd name="connsiteX15" fmla="*/ 76715 w 1054529"/>
                    <a:gd name="connsiteY15" fmla="*/ 20603 h 1726673"/>
                    <a:gd name="connsiteX16" fmla="*/ 84163 w 1054529"/>
                    <a:gd name="connsiteY16" fmla="*/ 3499 h 1726673"/>
                    <a:gd name="connsiteX17" fmla="*/ 93819 w 1054529"/>
                    <a:gd name="connsiteY17" fmla="*/ 8328 h 172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54529" h="1726673">
                      <a:moveTo>
                        <a:pt x="93819" y="8328"/>
                      </a:moveTo>
                      <a:cubicBezTo>
                        <a:pt x="85308" y="64714"/>
                        <a:pt x="87109" y="121591"/>
                        <a:pt x="89891" y="177895"/>
                      </a:cubicBezTo>
                      <a:cubicBezTo>
                        <a:pt x="96193" y="302943"/>
                        <a:pt x="102331" y="428319"/>
                        <a:pt x="143413" y="548457"/>
                      </a:cubicBezTo>
                      <a:cubicBezTo>
                        <a:pt x="171074" y="629394"/>
                        <a:pt x="214284" y="700838"/>
                        <a:pt x="270589" y="765081"/>
                      </a:cubicBezTo>
                      <a:cubicBezTo>
                        <a:pt x="363147" y="870815"/>
                        <a:pt x="470600" y="959118"/>
                        <a:pt x="585091" y="1039647"/>
                      </a:cubicBezTo>
                      <a:cubicBezTo>
                        <a:pt x="658090" y="1090959"/>
                        <a:pt x="734363" y="1137606"/>
                        <a:pt x="804662" y="1192847"/>
                      </a:cubicBezTo>
                      <a:cubicBezTo>
                        <a:pt x="877906" y="1250460"/>
                        <a:pt x="937484" y="1319531"/>
                        <a:pt x="986014" y="1398996"/>
                      </a:cubicBezTo>
                      <a:cubicBezTo>
                        <a:pt x="1022923" y="1459392"/>
                        <a:pt x="1039618" y="1525190"/>
                        <a:pt x="1048456" y="1594424"/>
                      </a:cubicBezTo>
                      <a:cubicBezTo>
                        <a:pt x="1053285" y="1632234"/>
                        <a:pt x="1057868" y="1676098"/>
                        <a:pt x="1051157" y="1726674"/>
                      </a:cubicBezTo>
                      <a:cubicBezTo>
                        <a:pt x="1045510" y="1683382"/>
                        <a:pt x="1039372" y="1632561"/>
                        <a:pt x="1020795" y="1591887"/>
                      </a:cubicBezTo>
                      <a:cubicBezTo>
                        <a:pt x="995753" y="1537056"/>
                        <a:pt x="952052" y="1498838"/>
                        <a:pt x="903604" y="1465448"/>
                      </a:cubicBezTo>
                      <a:cubicBezTo>
                        <a:pt x="842389" y="1423302"/>
                        <a:pt x="772991" y="1399078"/>
                        <a:pt x="703429" y="1375099"/>
                      </a:cubicBezTo>
                      <a:cubicBezTo>
                        <a:pt x="596958" y="1338354"/>
                        <a:pt x="490651" y="1301691"/>
                        <a:pt x="391136" y="1247760"/>
                      </a:cubicBezTo>
                      <a:cubicBezTo>
                        <a:pt x="153807" y="1119193"/>
                        <a:pt x="28840" y="917954"/>
                        <a:pt x="4698" y="651736"/>
                      </a:cubicBezTo>
                      <a:cubicBezTo>
                        <a:pt x="-10524" y="484132"/>
                        <a:pt x="13455" y="319311"/>
                        <a:pt x="44881" y="155308"/>
                      </a:cubicBezTo>
                      <a:cubicBezTo>
                        <a:pt x="53555" y="109970"/>
                        <a:pt x="63458" y="64877"/>
                        <a:pt x="76715" y="20603"/>
                      </a:cubicBezTo>
                      <a:cubicBezTo>
                        <a:pt x="78516" y="14629"/>
                        <a:pt x="80316" y="8000"/>
                        <a:pt x="84163" y="3499"/>
                      </a:cubicBezTo>
                      <a:cubicBezTo>
                        <a:pt x="90546" y="-3621"/>
                        <a:pt x="93328" y="1208"/>
                        <a:pt x="93819" y="832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6C6AF87-733F-40DF-AB3C-E120026422FC}"/>
                    </a:ext>
                  </a:extLst>
                </p:cNvPr>
                <p:cNvSpPr/>
                <p:nvPr/>
              </p:nvSpPr>
              <p:spPr>
                <a:xfrm>
                  <a:off x="2367898" y="2305227"/>
                  <a:ext cx="704370" cy="1461417"/>
                </a:xfrm>
                <a:custGeom>
                  <a:avLst/>
                  <a:gdLst>
                    <a:gd name="connsiteX0" fmla="*/ 78190 w 909294"/>
                    <a:gd name="connsiteY0" fmla="*/ 6289 h 1886592"/>
                    <a:gd name="connsiteX1" fmla="*/ 73525 w 909294"/>
                    <a:gd name="connsiteY1" fmla="*/ 112842 h 1886592"/>
                    <a:gd name="connsiteX2" fmla="*/ 115999 w 909294"/>
                    <a:gd name="connsiteY2" fmla="*/ 451486 h 1886592"/>
                    <a:gd name="connsiteX3" fmla="*/ 223697 w 909294"/>
                    <a:gd name="connsiteY3" fmla="*/ 643560 h 1886592"/>
                    <a:gd name="connsiteX4" fmla="*/ 619710 w 909294"/>
                    <a:gd name="connsiteY4" fmla="*/ 966164 h 1886592"/>
                    <a:gd name="connsiteX5" fmla="*/ 852866 w 909294"/>
                    <a:gd name="connsiteY5" fmla="*/ 1217978 h 1886592"/>
                    <a:gd name="connsiteX6" fmla="*/ 889038 w 909294"/>
                    <a:gd name="connsiteY6" fmla="*/ 1358739 h 1886592"/>
                    <a:gd name="connsiteX7" fmla="*/ 907533 w 909294"/>
                    <a:gd name="connsiteY7" fmla="*/ 1788469 h 1886592"/>
                    <a:gd name="connsiteX8" fmla="*/ 898204 w 909294"/>
                    <a:gd name="connsiteY8" fmla="*/ 1886592 h 1886592"/>
                    <a:gd name="connsiteX9" fmla="*/ 875126 w 909294"/>
                    <a:gd name="connsiteY9" fmla="*/ 1382063 h 1886592"/>
                    <a:gd name="connsiteX10" fmla="*/ 795743 w 909294"/>
                    <a:gd name="connsiteY10" fmla="*/ 1265444 h 1886592"/>
                    <a:gd name="connsiteX11" fmla="*/ 601788 w 909294"/>
                    <a:gd name="connsiteY11" fmla="*/ 1168221 h 1886592"/>
                    <a:gd name="connsiteX12" fmla="*/ 324603 w 909294"/>
                    <a:gd name="connsiteY12" fmla="*/ 1054630 h 1886592"/>
                    <a:gd name="connsiteX13" fmla="*/ 1754 w 909294"/>
                    <a:gd name="connsiteY13" fmla="*/ 524649 h 1886592"/>
                    <a:gd name="connsiteX14" fmla="*/ 61495 w 909294"/>
                    <a:gd name="connsiteY14" fmla="*/ 28304 h 1886592"/>
                    <a:gd name="connsiteX15" fmla="*/ 71234 w 909294"/>
                    <a:gd name="connsiteY15" fmla="*/ 3016 h 1886592"/>
                    <a:gd name="connsiteX16" fmla="*/ 78190 w 909294"/>
                    <a:gd name="connsiteY16" fmla="*/ 6289 h 1886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9294" h="1886592">
                      <a:moveTo>
                        <a:pt x="78190" y="6289"/>
                      </a:moveTo>
                      <a:cubicBezTo>
                        <a:pt x="74753" y="41725"/>
                        <a:pt x="71479" y="77243"/>
                        <a:pt x="73525" y="112842"/>
                      </a:cubicBezTo>
                      <a:cubicBezTo>
                        <a:pt x="80072" y="226678"/>
                        <a:pt x="82527" y="341169"/>
                        <a:pt x="115999" y="451486"/>
                      </a:cubicBezTo>
                      <a:cubicBezTo>
                        <a:pt x="137768" y="523258"/>
                        <a:pt x="174840" y="586682"/>
                        <a:pt x="223697" y="643560"/>
                      </a:cubicBezTo>
                      <a:cubicBezTo>
                        <a:pt x="336388" y="774827"/>
                        <a:pt x="476740" y="872050"/>
                        <a:pt x="619710" y="966164"/>
                      </a:cubicBezTo>
                      <a:cubicBezTo>
                        <a:pt x="718079" y="1030897"/>
                        <a:pt x="799017" y="1112080"/>
                        <a:pt x="852866" y="1217978"/>
                      </a:cubicBezTo>
                      <a:cubicBezTo>
                        <a:pt x="875289" y="1262007"/>
                        <a:pt x="883800" y="1310128"/>
                        <a:pt x="889038" y="1358739"/>
                      </a:cubicBezTo>
                      <a:cubicBezTo>
                        <a:pt x="900413" y="1463410"/>
                        <a:pt x="914244" y="1738548"/>
                        <a:pt x="907533" y="1788469"/>
                      </a:cubicBezTo>
                      <a:cubicBezTo>
                        <a:pt x="905651" y="1802709"/>
                        <a:pt x="901968" y="1872598"/>
                        <a:pt x="898204" y="1886592"/>
                      </a:cubicBezTo>
                      <a:cubicBezTo>
                        <a:pt x="897631" y="1811465"/>
                        <a:pt x="880527" y="1411443"/>
                        <a:pt x="875126" y="1382063"/>
                      </a:cubicBezTo>
                      <a:cubicBezTo>
                        <a:pt x="865796" y="1332060"/>
                        <a:pt x="832734" y="1296952"/>
                        <a:pt x="795743" y="1265444"/>
                      </a:cubicBezTo>
                      <a:cubicBezTo>
                        <a:pt x="739111" y="1217324"/>
                        <a:pt x="670777" y="1191954"/>
                        <a:pt x="601788" y="1168221"/>
                      </a:cubicBezTo>
                      <a:cubicBezTo>
                        <a:pt x="507265" y="1135650"/>
                        <a:pt x="412661" y="1103406"/>
                        <a:pt x="324603" y="1054630"/>
                      </a:cubicBezTo>
                      <a:cubicBezTo>
                        <a:pt x="116244" y="939157"/>
                        <a:pt x="14602" y="758460"/>
                        <a:pt x="1754" y="524649"/>
                      </a:cubicBezTo>
                      <a:cubicBezTo>
                        <a:pt x="-7576" y="355900"/>
                        <a:pt x="21476" y="191324"/>
                        <a:pt x="61495" y="28304"/>
                      </a:cubicBezTo>
                      <a:cubicBezTo>
                        <a:pt x="63623" y="19547"/>
                        <a:pt x="66651" y="10708"/>
                        <a:pt x="71234" y="3016"/>
                      </a:cubicBezTo>
                      <a:cubicBezTo>
                        <a:pt x="74753" y="-3040"/>
                        <a:pt x="77535" y="1052"/>
                        <a:pt x="78190" y="6289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C85DF8B6-AC7D-4F4F-A325-36B32E64505B}"/>
                    </a:ext>
                  </a:extLst>
                </p:cNvPr>
                <p:cNvSpPr/>
                <p:nvPr/>
              </p:nvSpPr>
              <p:spPr>
                <a:xfrm>
                  <a:off x="3099459" y="1694941"/>
                  <a:ext cx="673950" cy="1795762"/>
                </a:xfrm>
                <a:custGeom>
                  <a:avLst/>
                  <a:gdLst>
                    <a:gd name="connsiteX0" fmla="*/ 11257 w 870023"/>
                    <a:gd name="connsiteY0" fmla="*/ 2318190 h 2318208"/>
                    <a:gd name="connsiteX1" fmla="*/ 16249 w 870023"/>
                    <a:gd name="connsiteY1" fmla="*/ 1303730 h 2318208"/>
                    <a:gd name="connsiteX2" fmla="*/ 125502 w 870023"/>
                    <a:gd name="connsiteY2" fmla="*/ 1044550 h 2318208"/>
                    <a:gd name="connsiteX3" fmla="*/ 366514 w 870023"/>
                    <a:gd name="connsiteY3" fmla="*/ 851904 h 2318208"/>
                    <a:gd name="connsiteX4" fmla="*/ 557605 w 870023"/>
                    <a:gd name="connsiteY4" fmla="*/ 702877 h 2318208"/>
                    <a:gd name="connsiteX5" fmla="*/ 713833 w 870023"/>
                    <a:gd name="connsiteY5" fmla="*/ 515960 h 2318208"/>
                    <a:gd name="connsiteX6" fmla="*/ 768583 w 870023"/>
                    <a:gd name="connsiteY6" fmla="*/ 356376 h 2318208"/>
                    <a:gd name="connsiteX7" fmla="*/ 786587 w 870023"/>
                    <a:gd name="connsiteY7" fmla="*/ 194747 h 2318208"/>
                    <a:gd name="connsiteX8" fmla="*/ 797717 w 870023"/>
                    <a:gd name="connsiteY8" fmla="*/ 18714 h 2318208"/>
                    <a:gd name="connsiteX9" fmla="*/ 794198 w 870023"/>
                    <a:gd name="connsiteY9" fmla="*/ 9303 h 2318208"/>
                    <a:gd name="connsiteX10" fmla="*/ 797636 w 870023"/>
                    <a:gd name="connsiteY10" fmla="*/ 301 h 2318208"/>
                    <a:gd name="connsiteX11" fmla="*/ 806310 w 870023"/>
                    <a:gd name="connsiteY11" fmla="*/ 9221 h 2318208"/>
                    <a:gd name="connsiteX12" fmla="*/ 829389 w 870023"/>
                    <a:gd name="connsiteY12" fmla="*/ 100634 h 2318208"/>
                    <a:gd name="connsiteX13" fmla="*/ 869898 w 870023"/>
                    <a:gd name="connsiteY13" fmla="*/ 458674 h 2318208"/>
                    <a:gd name="connsiteX14" fmla="*/ 489844 w 870023"/>
                    <a:gd name="connsiteY14" fmla="*/ 1030801 h 2318208"/>
                    <a:gd name="connsiteX15" fmla="*/ 230746 w 870023"/>
                    <a:gd name="connsiteY15" fmla="*/ 1127942 h 2318208"/>
                    <a:gd name="connsiteX16" fmla="*/ 75500 w 870023"/>
                    <a:gd name="connsiteY16" fmla="*/ 1231549 h 2318208"/>
                    <a:gd name="connsiteX17" fmla="*/ 30489 w 870023"/>
                    <a:gd name="connsiteY17" fmla="*/ 1344076 h 2318208"/>
                    <a:gd name="connsiteX18" fmla="*/ 19195 w 870023"/>
                    <a:gd name="connsiteY18" fmla="*/ 1701788 h 2318208"/>
                    <a:gd name="connsiteX19" fmla="*/ 11257 w 870023"/>
                    <a:gd name="connsiteY19" fmla="*/ 2318190 h 2318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70023" h="2318208">
                      <a:moveTo>
                        <a:pt x="11257" y="2318190"/>
                      </a:moveTo>
                      <a:cubicBezTo>
                        <a:pt x="-14113" y="2142157"/>
                        <a:pt x="10520" y="1380985"/>
                        <a:pt x="16249" y="1303730"/>
                      </a:cubicBezTo>
                      <a:cubicBezTo>
                        <a:pt x="23614" y="1205197"/>
                        <a:pt x="61914" y="1120495"/>
                        <a:pt x="125502" y="1044550"/>
                      </a:cubicBezTo>
                      <a:cubicBezTo>
                        <a:pt x="193264" y="963694"/>
                        <a:pt x="281648" y="910418"/>
                        <a:pt x="366514" y="851904"/>
                      </a:cubicBezTo>
                      <a:cubicBezTo>
                        <a:pt x="433130" y="805911"/>
                        <a:pt x="497209" y="757054"/>
                        <a:pt x="557605" y="702877"/>
                      </a:cubicBezTo>
                      <a:cubicBezTo>
                        <a:pt x="618984" y="647882"/>
                        <a:pt x="673242" y="587732"/>
                        <a:pt x="713833" y="515960"/>
                      </a:cubicBezTo>
                      <a:cubicBezTo>
                        <a:pt x="741904" y="466366"/>
                        <a:pt x="757944" y="412108"/>
                        <a:pt x="768583" y="356376"/>
                      </a:cubicBezTo>
                      <a:cubicBezTo>
                        <a:pt x="778813" y="303018"/>
                        <a:pt x="782168" y="248923"/>
                        <a:pt x="786587" y="194747"/>
                      </a:cubicBezTo>
                      <a:cubicBezTo>
                        <a:pt x="791498" y="135906"/>
                        <a:pt x="795753" y="77310"/>
                        <a:pt x="797717" y="18714"/>
                      </a:cubicBezTo>
                      <a:cubicBezTo>
                        <a:pt x="797799" y="15604"/>
                        <a:pt x="795426" y="12413"/>
                        <a:pt x="794198" y="9303"/>
                      </a:cubicBezTo>
                      <a:cubicBezTo>
                        <a:pt x="793871" y="5702"/>
                        <a:pt x="793789" y="1283"/>
                        <a:pt x="797636" y="301"/>
                      </a:cubicBezTo>
                      <a:cubicBezTo>
                        <a:pt x="804592" y="-1500"/>
                        <a:pt x="804919" y="5211"/>
                        <a:pt x="806310" y="9221"/>
                      </a:cubicBezTo>
                      <a:cubicBezTo>
                        <a:pt x="816622" y="39010"/>
                        <a:pt x="823005" y="69863"/>
                        <a:pt x="829389" y="100634"/>
                      </a:cubicBezTo>
                      <a:cubicBezTo>
                        <a:pt x="853858" y="218725"/>
                        <a:pt x="871699" y="337636"/>
                        <a:pt x="869898" y="458674"/>
                      </a:cubicBezTo>
                      <a:cubicBezTo>
                        <a:pt x="865888" y="727265"/>
                        <a:pt x="736912" y="919829"/>
                        <a:pt x="489844" y="1030801"/>
                      </a:cubicBezTo>
                      <a:cubicBezTo>
                        <a:pt x="405469" y="1068692"/>
                        <a:pt x="316757" y="1094798"/>
                        <a:pt x="230746" y="1127942"/>
                      </a:cubicBezTo>
                      <a:cubicBezTo>
                        <a:pt x="182952" y="1146356"/>
                        <a:pt x="111835" y="1193904"/>
                        <a:pt x="75500" y="1231549"/>
                      </a:cubicBezTo>
                      <a:cubicBezTo>
                        <a:pt x="43255" y="1265102"/>
                        <a:pt x="35890" y="1299474"/>
                        <a:pt x="30489" y="1344076"/>
                      </a:cubicBezTo>
                      <a:cubicBezTo>
                        <a:pt x="26151" y="1380166"/>
                        <a:pt x="19686" y="1643274"/>
                        <a:pt x="19195" y="1701788"/>
                      </a:cubicBezTo>
                      <a:cubicBezTo>
                        <a:pt x="18622" y="1765458"/>
                        <a:pt x="11830" y="2321873"/>
                        <a:pt x="11257" y="2318190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AF1D2-6BAC-4E1A-BCA9-836E16FEA340}"/>
                  </a:ext>
                </a:extLst>
              </p:cNvPr>
              <p:cNvSpPr/>
              <p:nvPr/>
            </p:nvSpPr>
            <p:spPr>
              <a:xfrm>
                <a:off x="523011" y="1664235"/>
                <a:ext cx="4567698" cy="3969987"/>
              </a:xfrm>
              <a:custGeom>
                <a:avLst/>
                <a:gdLst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1047750 w 3043673"/>
                  <a:gd name="connsiteY16" fmla="*/ 2353459 h 2355865"/>
                  <a:gd name="connsiteX17" fmla="*/ 966443 w 3043673"/>
                  <a:gd name="connsiteY17" fmla="*/ 2352941 h 2355865"/>
                  <a:gd name="connsiteX18" fmla="*/ 757496 w 3043673"/>
                  <a:gd name="connsiteY18" fmla="*/ 2352752 h 2355865"/>
                  <a:gd name="connsiteX19" fmla="*/ 611612 w 3043673"/>
                  <a:gd name="connsiteY19" fmla="*/ 2205346 h 2355865"/>
                  <a:gd name="connsiteX20" fmla="*/ 610093 w 3043673"/>
                  <a:gd name="connsiteY20" fmla="*/ 1088428 h 2355865"/>
                  <a:gd name="connsiteX21" fmla="*/ 594896 w 3043673"/>
                  <a:gd name="connsiteY21" fmla="*/ 1020044 h 2355865"/>
                  <a:gd name="connsiteX22" fmla="*/ 537150 w 3043673"/>
                  <a:gd name="connsiteY22" fmla="*/ 1050436 h 2355865"/>
                  <a:gd name="connsiteX23" fmla="*/ 284894 w 3043673"/>
                  <a:gd name="connsiteY23" fmla="*/ 1232790 h 2355865"/>
                  <a:gd name="connsiteX24" fmla="*/ 149650 w 3043673"/>
                  <a:gd name="connsiteY24" fmla="*/ 1273820 h 2355865"/>
                  <a:gd name="connsiteX25" fmla="*/ 6804 w 3043673"/>
                  <a:gd name="connsiteY25" fmla="*/ 1167448 h 2355865"/>
                  <a:gd name="connsiteX26" fmla="*/ 66070 w 3043673"/>
                  <a:gd name="connsiteY26" fmla="*/ 1007886 h 2355865"/>
                  <a:gd name="connsiteX27" fmla="*/ 546268 w 3043673"/>
                  <a:gd name="connsiteY27" fmla="*/ 661415 h 2355865"/>
                  <a:gd name="connsiteX28" fmla="*/ 1372941 w 3043673"/>
                  <a:gd name="connsiteY28" fmla="*/ 67242 h 2355865"/>
                  <a:gd name="connsiteX29" fmla="*/ 1522812 w 3043673"/>
                  <a:gd name="connsiteY29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966443 w 3043673"/>
                  <a:gd name="connsiteY16" fmla="*/ 2352941 h 2355865"/>
                  <a:gd name="connsiteX17" fmla="*/ 757496 w 3043673"/>
                  <a:gd name="connsiteY17" fmla="*/ 2352752 h 2355865"/>
                  <a:gd name="connsiteX18" fmla="*/ 611612 w 3043673"/>
                  <a:gd name="connsiteY18" fmla="*/ 2205346 h 2355865"/>
                  <a:gd name="connsiteX19" fmla="*/ 610093 w 3043673"/>
                  <a:gd name="connsiteY19" fmla="*/ 1088428 h 2355865"/>
                  <a:gd name="connsiteX20" fmla="*/ 594896 w 3043673"/>
                  <a:gd name="connsiteY20" fmla="*/ 1020044 h 2355865"/>
                  <a:gd name="connsiteX21" fmla="*/ 537150 w 3043673"/>
                  <a:gd name="connsiteY21" fmla="*/ 1050436 h 2355865"/>
                  <a:gd name="connsiteX22" fmla="*/ 284894 w 3043673"/>
                  <a:gd name="connsiteY22" fmla="*/ 1232790 h 2355865"/>
                  <a:gd name="connsiteX23" fmla="*/ 149650 w 3043673"/>
                  <a:gd name="connsiteY23" fmla="*/ 1273820 h 2355865"/>
                  <a:gd name="connsiteX24" fmla="*/ 6804 w 3043673"/>
                  <a:gd name="connsiteY24" fmla="*/ 1167448 h 2355865"/>
                  <a:gd name="connsiteX25" fmla="*/ 66070 w 3043673"/>
                  <a:gd name="connsiteY25" fmla="*/ 1007886 h 2355865"/>
                  <a:gd name="connsiteX26" fmla="*/ 546268 w 3043673"/>
                  <a:gd name="connsiteY26" fmla="*/ 661415 h 2355865"/>
                  <a:gd name="connsiteX27" fmla="*/ 1372941 w 3043673"/>
                  <a:gd name="connsiteY27" fmla="*/ 67242 h 2355865"/>
                  <a:gd name="connsiteX28" fmla="*/ 1522812 w 3043673"/>
                  <a:gd name="connsiteY28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966443 w 3043673"/>
                  <a:gd name="connsiteY15" fmla="*/ 2352941 h 2355865"/>
                  <a:gd name="connsiteX16" fmla="*/ 757496 w 3043673"/>
                  <a:gd name="connsiteY16" fmla="*/ 2352752 h 2355865"/>
                  <a:gd name="connsiteX17" fmla="*/ 611612 w 3043673"/>
                  <a:gd name="connsiteY17" fmla="*/ 2205346 h 2355865"/>
                  <a:gd name="connsiteX18" fmla="*/ 610093 w 3043673"/>
                  <a:gd name="connsiteY18" fmla="*/ 1088428 h 2355865"/>
                  <a:gd name="connsiteX19" fmla="*/ 594896 w 3043673"/>
                  <a:gd name="connsiteY19" fmla="*/ 1020044 h 2355865"/>
                  <a:gd name="connsiteX20" fmla="*/ 537150 w 3043673"/>
                  <a:gd name="connsiteY20" fmla="*/ 1050436 h 2355865"/>
                  <a:gd name="connsiteX21" fmla="*/ 284894 w 3043673"/>
                  <a:gd name="connsiteY21" fmla="*/ 1232790 h 2355865"/>
                  <a:gd name="connsiteX22" fmla="*/ 149650 w 3043673"/>
                  <a:gd name="connsiteY22" fmla="*/ 1273820 h 2355865"/>
                  <a:gd name="connsiteX23" fmla="*/ 6804 w 3043673"/>
                  <a:gd name="connsiteY23" fmla="*/ 1167448 h 2355865"/>
                  <a:gd name="connsiteX24" fmla="*/ 66070 w 3043673"/>
                  <a:gd name="connsiteY24" fmla="*/ 1007886 h 2355865"/>
                  <a:gd name="connsiteX25" fmla="*/ 546268 w 3043673"/>
                  <a:gd name="connsiteY25" fmla="*/ 661415 h 2355865"/>
                  <a:gd name="connsiteX26" fmla="*/ 1372941 w 3043673"/>
                  <a:gd name="connsiteY26" fmla="*/ 67242 h 2355865"/>
                  <a:gd name="connsiteX27" fmla="*/ 1522812 w 3043673"/>
                  <a:gd name="connsiteY27" fmla="*/ 0 h 2355865"/>
                  <a:gd name="connsiteX0" fmla="*/ 1522812 w 3043673"/>
                  <a:gd name="connsiteY0" fmla="*/ 0 h 2355189"/>
                  <a:gd name="connsiteX1" fmla="*/ 1673823 w 3043673"/>
                  <a:gd name="connsiteY1" fmla="*/ 67242 h 2355189"/>
                  <a:gd name="connsiteX2" fmla="*/ 2518731 w 3043673"/>
                  <a:gd name="connsiteY2" fmla="*/ 676609 h 2355189"/>
                  <a:gd name="connsiteX3" fmla="*/ 2951822 w 3043673"/>
                  <a:gd name="connsiteY3" fmla="*/ 985093 h 2355189"/>
                  <a:gd name="connsiteX4" fmla="*/ 3042998 w 3043673"/>
                  <a:gd name="connsiteY4" fmla="*/ 1108182 h 2355189"/>
                  <a:gd name="connsiteX5" fmla="*/ 2979175 w 3043673"/>
                  <a:gd name="connsiteY5" fmla="*/ 1244948 h 2355189"/>
                  <a:gd name="connsiteX6" fmla="*/ 2784665 w 3043673"/>
                  <a:gd name="connsiteY6" fmla="*/ 1244948 h 2355189"/>
                  <a:gd name="connsiteX7" fmla="*/ 2524811 w 3043673"/>
                  <a:gd name="connsiteY7" fmla="*/ 1061075 h 2355189"/>
                  <a:gd name="connsiteX8" fmla="*/ 2448829 w 3043673"/>
                  <a:gd name="connsiteY8" fmla="*/ 1020044 h 2355189"/>
                  <a:gd name="connsiteX9" fmla="*/ 2435152 w 3043673"/>
                  <a:gd name="connsiteY9" fmla="*/ 1103622 h 2355189"/>
                  <a:gd name="connsiteX10" fmla="*/ 2435152 w 3043673"/>
                  <a:gd name="connsiteY10" fmla="*/ 1653726 h 2355189"/>
                  <a:gd name="connsiteX11" fmla="*/ 2435152 w 3043673"/>
                  <a:gd name="connsiteY11" fmla="*/ 2208387 h 2355189"/>
                  <a:gd name="connsiteX12" fmla="*/ 2295347 w 3043673"/>
                  <a:gd name="connsiteY12" fmla="*/ 2354271 h 2355189"/>
                  <a:gd name="connsiteX13" fmla="*/ 2038350 w 3043673"/>
                  <a:gd name="connsiteY13" fmla="*/ 2355189 h 2355189"/>
                  <a:gd name="connsiteX14" fmla="*/ 966443 w 3043673"/>
                  <a:gd name="connsiteY14" fmla="*/ 2352941 h 2355189"/>
                  <a:gd name="connsiteX15" fmla="*/ 757496 w 3043673"/>
                  <a:gd name="connsiteY15" fmla="*/ 2352752 h 2355189"/>
                  <a:gd name="connsiteX16" fmla="*/ 611612 w 3043673"/>
                  <a:gd name="connsiteY16" fmla="*/ 2205346 h 2355189"/>
                  <a:gd name="connsiteX17" fmla="*/ 610093 w 3043673"/>
                  <a:gd name="connsiteY17" fmla="*/ 1088428 h 2355189"/>
                  <a:gd name="connsiteX18" fmla="*/ 594896 w 3043673"/>
                  <a:gd name="connsiteY18" fmla="*/ 1020044 h 2355189"/>
                  <a:gd name="connsiteX19" fmla="*/ 537150 w 3043673"/>
                  <a:gd name="connsiteY19" fmla="*/ 1050436 h 2355189"/>
                  <a:gd name="connsiteX20" fmla="*/ 284894 w 3043673"/>
                  <a:gd name="connsiteY20" fmla="*/ 1232790 h 2355189"/>
                  <a:gd name="connsiteX21" fmla="*/ 149650 w 3043673"/>
                  <a:gd name="connsiteY21" fmla="*/ 1273820 h 2355189"/>
                  <a:gd name="connsiteX22" fmla="*/ 6804 w 3043673"/>
                  <a:gd name="connsiteY22" fmla="*/ 1167448 h 2355189"/>
                  <a:gd name="connsiteX23" fmla="*/ 66070 w 3043673"/>
                  <a:gd name="connsiteY23" fmla="*/ 1007886 h 2355189"/>
                  <a:gd name="connsiteX24" fmla="*/ 546268 w 3043673"/>
                  <a:gd name="connsiteY24" fmla="*/ 661415 h 2355189"/>
                  <a:gd name="connsiteX25" fmla="*/ 1372941 w 3043673"/>
                  <a:gd name="connsiteY25" fmla="*/ 67242 h 2355189"/>
                  <a:gd name="connsiteX26" fmla="*/ 1522812 w 3043673"/>
                  <a:gd name="connsiteY26" fmla="*/ 0 h 2355189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966443 w 3043673"/>
                  <a:gd name="connsiteY13" fmla="*/ 2352941 h 2354271"/>
                  <a:gd name="connsiteX14" fmla="*/ 757496 w 3043673"/>
                  <a:gd name="connsiteY14" fmla="*/ 2352752 h 2354271"/>
                  <a:gd name="connsiteX15" fmla="*/ 611612 w 3043673"/>
                  <a:gd name="connsiteY15" fmla="*/ 2205346 h 2354271"/>
                  <a:gd name="connsiteX16" fmla="*/ 610093 w 3043673"/>
                  <a:gd name="connsiteY16" fmla="*/ 1088428 h 2354271"/>
                  <a:gd name="connsiteX17" fmla="*/ 594896 w 3043673"/>
                  <a:gd name="connsiteY17" fmla="*/ 1020044 h 2354271"/>
                  <a:gd name="connsiteX18" fmla="*/ 537150 w 3043673"/>
                  <a:gd name="connsiteY18" fmla="*/ 1050436 h 2354271"/>
                  <a:gd name="connsiteX19" fmla="*/ 284894 w 3043673"/>
                  <a:gd name="connsiteY19" fmla="*/ 1232790 h 2354271"/>
                  <a:gd name="connsiteX20" fmla="*/ 149650 w 3043673"/>
                  <a:gd name="connsiteY20" fmla="*/ 1273820 h 2354271"/>
                  <a:gd name="connsiteX21" fmla="*/ 6804 w 3043673"/>
                  <a:gd name="connsiteY21" fmla="*/ 1167448 h 2354271"/>
                  <a:gd name="connsiteX22" fmla="*/ 66070 w 3043673"/>
                  <a:gd name="connsiteY22" fmla="*/ 1007886 h 2354271"/>
                  <a:gd name="connsiteX23" fmla="*/ 546268 w 3043673"/>
                  <a:gd name="connsiteY23" fmla="*/ 661415 h 2354271"/>
                  <a:gd name="connsiteX24" fmla="*/ 1372941 w 3043673"/>
                  <a:gd name="connsiteY24" fmla="*/ 67242 h 2354271"/>
                  <a:gd name="connsiteX25" fmla="*/ 1522812 w 3043673"/>
                  <a:gd name="connsiteY25" fmla="*/ 0 h 2354271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757496 w 3043673"/>
                  <a:gd name="connsiteY13" fmla="*/ 2352752 h 2354271"/>
                  <a:gd name="connsiteX14" fmla="*/ 611612 w 3043673"/>
                  <a:gd name="connsiteY14" fmla="*/ 2205346 h 2354271"/>
                  <a:gd name="connsiteX15" fmla="*/ 610093 w 3043673"/>
                  <a:gd name="connsiteY15" fmla="*/ 1088428 h 2354271"/>
                  <a:gd name="connsiteX16" fmla="*/ 594896 w 3043673"/>
                  <a:gd name="connsiteY16" fmla="*/ 1020044 h 2354271"/>
                  <a:gd name="connsiteX17" fmla="*/ 537150 w 3043673"/>
                  <a:gd name="connsiteY17" fmla="*/ 1050436 h 2354271"/>
                  <a:gd name="connsiteX18" fmla="*/ 284894 w 3043673"/>
                  <a:gd name="connsiteY18" fmla="*/ 1232790 h 2354271"/>
                  <a:gd name="connsiteX19" fmla="*/ 149650 w 3043673"/>
                  <a:gd name="connsiteY19" fmla="*/ 1273820 h 2354271"/>
                  <a:gd name="connsiteX20" fmla="*/ 6804 w 3043673"/>
                  <a:gd name="connsiteY20" fmla="*/ 1167448 h 2354271"/>
                  <a:gd name="connsiteX21" fmla="*/ 66070 w 3043673"/>
                  <a:gd name="connsiteY21" fmla="*/ 1007886 h 2354271"/>
                  <a:gd name="connsiteX22" fmla="*/ 546268 w 3043673"/>
                  <a:gd name="connsiteY22" fmla="*/ 661415 h 2354271"/>
                  <a:gd name="connsiteX23" fmla="*/ 1372941 w 3043673"/>
                  <a:gd name="connsiteY23" fmla="*/ 67242 h 2354271"/>
                  <a:gd name="connsiteX24" fmla="*/ 1522812 w 3043673"/>
                  <a:gd name="connsiteY24" fmla="*/ 0 h 235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3673" h="2354271">
                    <a:moveTo>
                      <a:pt x="1522812" y="0"/>
                    </a:moveTo>
                    <a:cubicBezTo>
                      <a:pt x="1566311" y="0"/>
                      <a:pt x="1610000" y="22414"/>
                      <a:pt x="1673823" y="67242"/>
                    </a:cubicBezTo>
                    <a:lnTo>
                      <a:pt x="2518731" y="676609"/>
                    </a:lnTo>
                    <a:lnTo>
                      <a:pt x="2951822" y="985093"/>
                    </a:lnTo>
                    <a:cubicBezTo>
                      <a:pt x="2995891" y="1017006"/>
                      <a:pt x="3038440" y="1047397"/>
                      <a:pt x="3042998" y="1108182"/>
                    </a:cubicBezTo>
                    <a:cubicBezTo>
                      <a:pt x="3047558" y="1165928"/>
                      <a:pt x="3029323" y="1214555"/>
                      <a:pt x="2979175" y="1244948"/>
                    </a:cubicBezTo>
                    <a:cubicBezTo>
                      <a:pt x="2915352" y="1284457"/>
                      <a:pt x="2846969" y="1285976"/>
                      <a:pt x="2784665" y="1244948"/>
                    </a:cubicBezTo>
                    <a:cubicBezTo>
                      <a:pt x="2696528" y="1187202"/>
                      <a:pt x="2611429" y="1121860"/>
                      <a:pt x="2524811" y="1061075"/>
                    </a:cubicBezTo>
                    <a:cubicBezTo>
                      <a:pt x="2500496" y="1044359"/>
                      <a:pt x="2476182" y="1007886"/>
                      <a:pt x="2448829" y="1020044"/>
                    </a:cubicBezTo>
                    <a:cubicBezTo>
                      <a:pt x="2418436" y="1033720"/>
                      <a:pt x="2435152" y="1074750"/>
                      <a:pt x="2435152" y="1103622"/>
                    </a:cubicBezTo>
                    <a:cubicBezTo>
                      <a:pt x="2433632" y="1289017"/>
                      <a:pt x="2435152" y="1471371"/>
                      <a:pt x="2435152" y="1653726"/>
                    </a:cubicBezTo>
                    <a:lnTo>
                      <a:pt x="2435152" y="2208387"/>
                    </a:lnTo>
                    <a:cubicBezTo>
                      <a:pt x="2435152" y="2313241"/>
                      <a:pt x="2398681" y="2352752"/>
                      <a:pt x="2295347" y="2354271"/>
                    </a:cubicBezTo>
                    <a:lnTo>
                      <a:pt x="757496" y="2352752"/>
                    </a:lnTo>
                    <a:cubicBezTo>
                      <a:pt x="648083" y="2351230"/>
                      <a:pt x="611612" y="2314760"/>
                      <a:pt x="611612" y="2205346"/>
                    </a:cubicBezTo>
                    <a:cubicBezTo>
                      <a:pt x="611612" y="1833042"/>
                      <a:pt x="611612" y="1460735"/>
                      <a:pt x="610093" y="1088428"/>
                    </a:cubicBezTo>
                    <a:cubicBezTo>
                      <a:pt x="610093" y="1065632"/>
                      <a:pt x="623768" y="1032200"/>
                      <a:pt x="594896" y="1020044"/>
                    </a:cubicBezTo>
                    <a:cubicBezTo>
                      <a:pt x="573623" y="1010927"/>
                      <a:pt x="555385" y="1036760"/>
                      <a:pt x="537150" y="1050436"/>
                    </a:cubicBezTo>
                    <a:cubicBezTo>
                      <a:pt x="452054" y="1111220"/>
                      <a:pt x="368474" y="1170486"/>
                      <a:pt x="284894" y="1232790"/>
                    </a:cubicBezTo>
                    <a:cubicBezTo>
                      <a:pt x="243864" y="1263184"/>
                      <a:pt x="199795" y="1279900"/>
                      <a:pt x="149650" y="1273820"/>
                    </a:cubicBezTo>
                    <a:cubicBezTo>
                      <a:pt x="81267" y="1266222"/>
                      <a:pt x="26559" y="1237350"/>
                      <a:pt x="6804" y="1167448"/>
                    </a:cubicBezTo>
                    <a:cubicBezTo>
                      <a:pt x="-12951" y="1102103"/>
                      <a:pt x="11364" y="1047397"/>
                      <a:pt x="66070" y="1007886"/>
                    </a:cubicBezTo>
                    <a:lnTo>
                      <a:pt x="546268" y="661415"/>
                    </a:lnTo>
                    <a:lnTo>
                      <a:pt x="1372941" y="67242"/>
                    </a:lnTo>
                    <a:cubicBezTo>
                      <a:pt x="1436004" y="22414"/>
                      <a:pt x="1479313" y="0"/>
                      <a:pt x="1522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87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4" name="Group 16">
                <a:extLst>
                  <a:ext uri="{FF2B5EF4-FFF2-40B4-BE49-F238E27FC236}">
                    <a16:creationId xmlns:a16="http://schemas.microsoft.com/office/drawing/2014/main" id="{0BEF13B5-C42B-4A35-9D1E-063DDBB8CE17}"/>
                  </a:ext>
                </a:extLst>
              </p:cNvPr>
              <p:cNvGrpSpPr/>
              <p:nvPr/>
            </p:nvGrpSpPr>
            <p:grpSpPr>
              <a:xfrm>
                <a:off x="0" y="4209406"/>
                <a:ext cx="5305910" cy="2797022"/>
                <a:chOff x="0" y="4209406"/>
                <a:chExt cx="5305910" cy="2797022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68F593D1-EB3F-4ACD-9C9D-068D917B7FDB}"/>
                    </a:ext>
                  </a:extLst>
                </p:cNvPr>
                <p:cNvSpPr/>
                <p:nvPr/>
              </p:nvSpPr>
              <p:spPr>
                <a:xfrm>
                  <a:off x="0" y="4350704"/>
                  <a:ext cx="5305910" cy="2655724"/>
                </a:xfrm>
                <a:custGeom>
                  <a:avLst/>
                  <a:gdLst>
                    <a:gd name="connsiteX0" fmla="*/ 6847555 w 6849572"/>
                    <a:gd name="connsiteY0" fmla="*/ 124465 h 3428362"/>
                    <a:gd name="connsiteX1" fmla="*/ 6835443 w 6849572"/>
                    <a:gd name="connsiteY1" fmla="*/ 76181 h 3428362"/>
                    <a:gd name="connsiteX2" fmla="*/ 6737647 w 6849572"/>
                    <a:gd name="connsiteY2" fmla="*/ 1954 h 3428362"/>
                    <a:gd name="connsiteX3" fmla="*/ 6674959 w 6849572"/>
                    <a:gd name="connsiteY3" fmla="*/ 2036 h 3428362"/>
                    <a:gd name="connsiteX4" fmla="*/ 6581582 w 6849572"/>
                    <a:gd name="connsiteY4" fmla="*/ 38863 h 3428362"/>
                    <a:gd name="connsiteX5" fmla="*/ 6565951 w 6849572"/>
                    <a:gd name="connsiteY5" fmla="*/ 27406 h 3428362"/>
                    <a:gd name="connsiteX6" fmla="*/ 6566687 w 6849572"/>
                    <a:gd name="connsiteY6" fmla="*/ 25442 h 3428362"/>
                    <a:gd name="connsiteX7" fmla="*/ 6564723 w 6849572"/>
                    <a:gd name="connsiteY7" fmla="*/ 22414 h 3428362"/>
                    <a:gd name="connsiteX8" fmla="*/ 6553594 w 6849572"/>
                    <a:gd name="connsiteY8" fmla="*/ 40745 h 3428362"/>
                    <a:gd name="connsiteX9" fmla="*/ 6541154 w 6849572"/>
                    <a:gd name="connsiteY9" fmla="*/ 61614 h 3428362"/>
                    <a:gd name="connsiteX10" fmla="*/ 6338933 w 6849572"/>
                    <a:gd name="connsiteY10" fmla="*/ 276356 h 3428362"/>
                    <a:gd name="connsiteX11" fmla="*/ 6059212 w 6849572"/>
                    <a:gd name="connsiteY11" fmla="*/ 705349 h 3428362"/>
                    <a:gd name="connsiteX12" fmla="*/ 5716066 w 6849572"/>
                    <a:gd name="connsiteY12" fmla="*/ 1260945 h 3428362"/>
                    <a:gd name="connsiteX13" fmla="*/ 5513682 w 6849572"/>
                    <a:gd name="connsiteY13" fmla="*/ 1507195 h 3428362"/>
                    <a:gd name="connsiteX14" fmla="*/ 5331920 w 6849572"/>
                    <a:gd name="connsiteY14" fmla="*/ 1659086 h 3428362"/>
                    <a:gd name="connsiteX15" fmla="*/ 5071103 w 6849572"/>
                    <a:gd name="connsiteY15" fmla="*/ 1802302 h 3428362"/>
                    <a:gd name="connsiteX16" fmla="*/ 5055064 w 6849572"/>
                    <a:gd name="connsiteY16" fmla="*/ 1814005 h 3428362"/>
                    <a:gd name="connsiteX17" fmla="*/ 4980100 w 6849572"/>
                    <a:gd name="connsiteY17" fmla="*/ 1874483 h 3428362"/>
                    <a:gd name="connsiteX18" fmla="*/ 4623943 w 6849572"/>
                    <a:gd name="connsiteY18" fmla="*/ 1976043 h 3428362"/>
                    <a:gd name="connsiteX19" fmla="*/ 4397497 w 6849572"/>
                    <a:gd name="connsiteY19" fmla="*/ 1969251 h 3428362"/>
                    <a:gd name="connsiteX20" fmla="*/ 3964576 w 6849572"/>
                    <a:gd name="connsiteY20" fmla="*/ 1887822 h 3428362"/>
                    <a:gd name="connsiteX21" fmla="*/ 3480342 w 6849572"/>
                    <a:gd name="connsiteY21" fmla="*/ 1773004 h 3428362"/>
                    <a:gd name="connsiteX22" fmla="*/ 3381318 w 6849572"/>
                    <a:gd name="connsiteY22" fmla="*/ 1755573 h 3428362"/>
                    <a:gd name="connsiteX23" fmla="*/ 3390402 w 6849572"/>
                    <a:gd name="connsiteY23" fmla="*/ 1755736 h 3428362"/>
                    <a:gd name="connsiteX24" fmla="*/ 3411107 w 6849572"/>
                    <a:gd name="connsiteY24" fmla="*/ 1752790 h 3428362"/>
                    <a:gd name="connsiteX25" fmla="*/ 3423710 w 6849572"/>
                    <a:gd name="connsiteY25" fmla="*/ 1752381 h 3428362"/>
                    <a:gd name="connsiteX26" fmla="*/ 3454399 w 6849572"/>
                    <a:gd name="connsiteY26" fmla="*/ 1755327 h 3428362"/>
                    <a:gd name="connsiteX27" fmla="*/ 3584849 w 6849572"/>
                    <a:gd name="connsiteY27" fmla="*/ 1763838 h 3428362"/>
                    <a:gd name="connsiteX28" fmla="*/ 3597288 w 6849572"/>
                    <a:gd name="connsiteY28" fmla="*/ 1763920 h 3428362"/>
                    <a:gd name="connsiteX29" fmla="*/ 3631005 w 6849572"/>
                    <a:gd name="connsiteY29" fmla="*/ 1768094 h 3428362"/>
                    <a:gd name="connsiteX30" fmla="*/ 3666114 w 6849572"/>
                    <a:gd name="connsiteY30" fmla="*/ 1772922 h 3428362"/>
                    <a:gd name="connsiteX31" fmla="*/ 3945917 w 6849572"/>
                    <a:gd name="connsiteY31" fmla="*/ 1819652 h 3428362"/>
                    <a:gd name="connsiteX32" fmla="*/ 4348477 w 6849572"/>
                    <a:gd name="connsiteY32" fmla="*/ 1891096 h 3428362"/>
                    <a:gd name="connsiteX33" fmla="*/ 4593990 w 6849572"/>
                    <a:gd name="connsiteY33" fmla="*/ 1910737 h 3428362"/>
                    <a:gd name="connsiteX34" fmla="*/ 4760611 w 6849572"/>
                    <a:gd name="connsiteY34" fmla="*/ 1898625 h 3428362"/>
                    <a:gd name="connsiteX35" fmla="*/ 4968152 w 6849572"/>
                    <a:gd name="connsiteY35" fmla="*/ 1844284 h 3428362"/>
                    <a:gd name="connsiteX36" fmla="*/ 5028057 w 6849572"/>
                    <a:gd name="connsiteY36" fmla="*/ 1816378 h 3428362"/>
                    <a:gd name="connsiteX37" fmla="*/ 5085589 w 6849572"/>
                    <a:gd name="connsiteY37" fmla="*/ 1780124 h 3428362"/>
                    <a:gd name="connsiteX38" fmla="*/ 5107194 w 6849572"/>
                    <a:gd name="connsiteY38" fmla="*/ 1757373 h 3428362"/>
                    <a:gd name="connsiteX39" fmla="*/ 5224467 w 6849572"/>
                    <a:gd name="connsiteY39" fmla="*/ 1503185 h 3428362"/>
                    <a:gd name="connsiteX40" fmla="*/ 5224140 w 6849572"/>
                    <a:gd name="connsiteY40" fmla="*/ 1473887 h 3428362"/>
                    <a:gd name="connsiteX41" fmla="*/ 5138128 w 6849572"/>
                    <a:gd name="connsiteY41" fmla="*/ 1310621 h 3428362"/>
                    <a:gd name="connsiteX42" fmla="*/ 4994503 w 6849572"/>
                    <a:gd name="connsiteY42" fmla="*/ 1252680 h 3428362"/>
                    <a:gd name="connsiteX43" fmla="*/ 4509370 w 6849572"/>
                    <a:gd name="connsiteY43" fmla="*/ 1178044 h 3428362"/>
                    <a:gd name="connsiteX44" fmla="*/ 4219418 w 6849572"/>
                    <a:gd name="connsiteY44" fmla="*/ 1145800 h 3428362"/>
                    <a:gd name="connsiteX45" fmla="*/ 3745578 w 6849572"/>
                    <a:gd name="connsiteY45" fmla="*/ 1033109 h 3428362"/>
                    <a:gd name="connsiteX46" fmla="*/ 3470276 w 6849572"/>
                    <a:gd name="connsiteY46" fmla="*/ 938669 h 3428362"/>
                    <a:gd name="connsiteX47" fmla="*/ 3312575 w 6849572"/>
                    <a:gd name="connsiteY47" fmla="*/ 876553 h 3428362"/>
                    <a:gd name="connsiteX48" fmla="*/ 3169768 w 6849572"/>
                    <a:gd name="connsiteY48" fmla="*/ 817549 h 3428362"/>
                    <a:gd name="connsiteX49" fmla="*/ 2636841 w 6849572"/>
                    <a:gd name="connsiteY49" fmla="*/ 587748 h 3428362"/>
                    <a:gd name="connsiteX50" fmla="*/ 2470710 w 6849572"/>
                    <a:gd name="connsiteY50" fmla="*/ 514995 h 3428362"/>
                    <a:gd name="connsiteX51" fmla="*/ 2460726 w 6849572"/>
                    <a:gd name="connsiteY51" fmla="*/ 512212 h 3428362"/>
                    <a:gd name="connsiteX52" fmla="*/ 2041308 w 6849572"/>
                    <a:gd name="connsiteY52" fmla="*/ 373906 h 3428362"/>
                    <a:gd name="connsiteX53" fmla="*/ 1784747 w 6849572"/>
                    <a:gd name="connsiteY53" fmla="*/ 325459 h 3428362"/>
                    <a:gd name="connsiteX54" fmla="*/ 1632692 w 6849572"/>
                    <a:gd name="connsiteY54" fmla="*/ 312119 h 3428362"/>
                    <a:gd name="connsiteX55" fmla="*/ 1357145 w 6849572"/>
                    <a:gd name="connsiteY55" fmla="*/ 323985 h 3428362"/>
                    <a:gd name="connsiteX56" fmla="*/ 1181930 w 6849572"/>
                    <a:gd name="connsiteY56" fmla="*/ 363922 h 3428362"/>
                    <a:gd name="connsiteX57" fmla="*/ 754901 w 6849572"/>
                    <a:gd name="connsiteY57" fmla="*/ 553622 h 3428362"/>
                    <a:gd name="connsiteX58" fmla="*/ 380657 w 6849572"/>
                    <a:gd name="connsiteY58" fmla="*/ 900041 h 3428362"/>
                    <a:gd name="connsiteX59" fmla="*/ 104209 w 6849572"/>
                    <a:gd name="connsiteY59" fmla="*/ 1436815 h 3428362"/>
                    <a:gd name="connsiteX60" fmla="*/ 15906 w 6849572"/>
                    <a:gd name="connsiteY60" fmla="*/ 1978580 h 3428362"/>
                    <a:gd name="connsiteX61" fmla="*/ 6495 w 6849572"/>
                    <a:gd name="connsiteY61" fmla="*/ 2200524 h 3428362"/>
                    <a:gd name="connsiteX62" fmla="*/ 2812 w 6849572"/>
                    <a:gd name="connsiteY62" fmla="*/ 2218529 h 3428362"/>
                    <a:gd name="connsiteX63" fmla="*/ 2321 w 6849572"/>
                    <a:gd name="connsiteY63" fmla="*/ 2260184 h 3428362"/>
                    <a:gd name="connsiteX64" fmla="*/ 766 w 6849572"/>
                    <a:gd name="connsiteY64" fmla="*/ 2353724 h 3428362"/>
                    <a:gd name="connsiteX65" fmla="*/ 2239 w 6849572"/>
                    <a:gd name="connsiteY65" fmla="*/ 2491130 h 3428362"/>
                    <a:gd name="connsiteX66" fmla="*/ 2730 w 6849572"/>
                    <a:gd name="connsiteY66" fmla="*/ 2537123 h 3428362"/>
                    <a:gd name="connsiteX67" fmla="*/ 4613 w 6849572"/>
                    <a:gd name="connsiteY67" fmla="*/ 2561756 h 3428362"/>
                    <a:gd name="connsiteX68" fmla="*/ 6413 w 6849572"/>
                    <a:gd name="connsiteY68" fmla="*/ 2667735 h 3428362"/>
                    <a:gd name="connsiteX69" fmla="*/ 6986 w 6849572"/>
                    <a:gd name="connsiteY69" fmla="*/ 2692696 h 3428362"/>
                    <a:gd name="connsiteX70" fmla="*/ 8868 w 6849572"/>
                    <a:gd name="connsiteY70" fmla="*/ 2715120 h 3428362"/>
                    <a:gd name="connsiteX71" fmla="*/ 10587 w 6849572"/>
                    <a:gd name="connsiteY71" fmla="*/ 2781245 h 3428362"/>
                    <a:gd name="connsiteX72" fmla="*/ 11160 w 6849572"/>
                    <a:gd name="connsiteY72" fmla="*/ 2801950 h 3428362"/>
                    <a:gd name="connsiteX73" fmla="*/ 14842 w 6849572"/>
                    <a:gd name="connsiteY73" fmla="*/ 2873803 h 3428362"/>
                    <a:gd name="connsiteX74" fmla="*/ 15333 w 6849572"/>
                    <a:gd name="connsiteY74" fmla="*/ 2890252 h 3428362"/>
                    <a:gd name="connsiteX75" fmla="*/ 19016 w 6849572"/>
                    <a:gd name="connsiteY75" fmla="*/ 2949421 h 3428362"/>
                    <a:gd name="connsiteX76" fmla="*/ 19507 w 6849572"/>
                    <a:gd name="connsiteY76" fmla="*/ 2965952 h 3428362"/>
                    <a:gd name="connsiteX77" fmla="*/ 23108 w 6849572"/>
                    <a:gd name="connsiteY77" fmla="*/ 3020865 h 3428362"/>
                    <a:gd name="connsiteX78" fmla="*/ 23763 w 6849572"/>
                    <a:gd name="connsiteY78" fmla="*/ 3041489 h 3428362"/>
                    <a:gd name="connsiteX79" fmla="*/ 27445 w 6849572"/>
                    <a:gd name="connsiteY79" fmla="*/ 3088136 h 3428362"/>
                    <a:gd name="connsiteX80" fmla="*/ 27936 w 6849572"/>
                    <a:gd name="connsiteY80" fmla="*/ 3100493 h 3428362"/>
                    <a:gd name="connsiteX81" fmla="*/ 31537 w 6849572"/>
                    <a:gd name="connsiteY81" fmla="*/ 3151151 h 3428362"/>
                    <a:gd name="connsiteX82" fmla="*/ 32110 w 6849572"/>
                    <a:gd name="connsiteY82" fmla="*/ 3163508 h 3428362"/>
                    <a:gd name="connsiteX83" fmla="*/ 35957 w 6849572"/>
                    <a:gd name="connsiteY83" fmla="*/ 3210074 h 3428362"/>
                    <a:gd name="connsiteX84" fmla="*/ 36366 w 6849572"/>
                    <a:gd name="connsiteY84" fmla="*/ 3222268 h 3428362"/>
                    <a:gd name="connsiteX85" fmla="*/ 39967 w 6849572"/>
                    <a:gd name="connsiteY85" fmla="*/ 3264660 h 3428362"/>
                    <a:gd name="connsiteX86" fmla="*/ 40539 w 6849572"/>
                    <a:gd name="connsiteY86" fmla="*/ 3276935 h 3428362"/>
                    <a:gd name="connsiteX87" fmla="*/ 43977 w 6849572"/>
                    <a:gd name="connsiteY87" fmla="*/ 3310898 h 3428362"/>
                    <a:gd name="connsiteX88" fmla="*/ 44631 w 6849572"/>
                    <a:gd name="connsiteY88" fmla="*/ 3323420 h 3428362"/>
                    <a:gd name="connsiteX89" fmla="*/ 48232 w 6849572"/>
                    <a:gd name="connsiteY89" fmla="*/ 3357137 h 3428362"/>
                    <a:gd name="connsiteX90" fmla="*/ 48887 w 6849572"/>
                    <a:gd name="connsiteY90" fmla="*/ 3369494 h 3428362"/>
                    <a:gd name="connsiteX91" fmla="*/ 50933 w 6849572"/>
                    <a:gd name="connsiteY91" fmla="*/ 3388808 h 3428362"/>
                    <a:gd name="connsiteX92" fmla="*/ 53634 w 6849572"/>
                    <a:gd name="connsiteY92" fmla="*/ 3408121 h 3428362"/>
                    <a:gd name="connsiteX93" fmla="*/ 64272 w 6849572"/>
                    <a:gd name="connsiteY93" fmla="*/ 3428090 h 3428362"/>
                    <a:gd name="connsiteX94" fmla="*/ 83913 w 6849572"/>
                    <a:gd name="connsiteY94" fmla="*/ 3412377 h 3428362"/>
                    <a:gd name="connsiteX95" fmla="*/ 180809 w 6849572"/>
                    <a:gd name="connsiteY95" fmla="*/ 3243791 h 3428362"/>
                    <a:gd name="connsiteX96" fmla="*/ 357742 w 6849572"/>
                    <a:gd name="connsiteY96" fmla="*/ 2995987 h 3428362"/>
                    <a:gd name="connsiteX97" fmla="*/ 500631 w 6849572"/>
                    <a:gd name="connsiteY97" fmla="*/ 2851707 h 3428362"/>
                    <a:gd name="connsiteX98" fmla="*/ 642129 w 6849572"/>
                    <a:gd name="connsiteY98" fmla="*/ 2734515 h 3428362"/>
                    <a:gd name="connsiteX99" fmla="*/ 907528 w 6849572"/>
                    <a:gd name="connsiteY99" fmla="*/ 2561428 h 3428362"/>
                    <a:gd name="connsiteX100" fmla="*/ 1219166 w 6849572"/>
                    <a:gd name="connsiteY100" fmla="*/ 2425496 h 3428362"/>
                    <a:gd name="connsiteX101" fmla="*/ 1498560 w 6849572"/>
                    <a:gd name="connsiteY101" fmla="*/ 2360599 h 3428362"/>
                    <a:gd name="connsiteX102" fmla="*/ 1520165 w 6849572"/>
                    <a:gd name="connsiteY102" fmla="*/ 2356752 h 3428362"/>
                    <a:gd name="connsiteX103" fmla="*/ 1522129 w 6849572"/>
                    <a:gd name="connsiteY103" fmla="*/ 2356425 h 3428362"/>
                    <a:gd name="connsiteX104" fmla="*/ 1524093 w 6849572"/>
                    <a:gd name="connsiteY104" fmla="*/ 2356507 h 3428362"/>
                    <a:gd name="connsiteX105" fmla="*/ 1549545 w 6849572"/>
                    <a:gd name="connsiteY105" fmla="*/ 2352824 h 3428362"/>
                    <a:gd name="connsiteX106" fmla="*/ 1557729 w 6849572"/>
                    <a:gd name="connsiteY106" fmla="*/ 2352333 h 3428362"/>
                    <a:gd name="connsiteX107" fmla="*/ 1587518 w 6849572"/>
                    <a:gd name="connsiteY107" fmla="*/ 2348405 h 3428362"/>
                    <a:gd name="connsiteX108" fmla="*/ 1595538 w 6849572"/>
                    <a:gd name="connsiteY108" fmla="*/ 2348077 h 3428362"/>
                    <a:gd name="connsiteX109" fmla="*/ 1629500 w 6849572"/>
                    <a:gd name="connsiteY109" fmla="*/ 2344395 h 3428362"/>
                    <a:gd name="connsiteX110" fmla="*/ 1641776 w 6849572"/>
                    <a:gd name="connsiteY110" fmla="*/ 2343822 h 3428362"/>
                    <a:gd name="connsiteX111" fmla="*/ 1688424 w 6849572"/>
                    <a:gd name="connsiteY111" fmla="*/ 2340057 h 3428362"/>
                    <a:gd name="connsiteX112" fmla="*/ 1709047 w 6849572"/>
                    <a:gd name="connsiteY112" fmla="*/ 2339566 h 3428362"/>
                    <a:gd name="connsiteX113" fmla="*/ 1884998 w 6849572"/>
                    <a:gd name="connsiteY113" fmla="*/ 2337848 h 3428362"/>
                    <a:gd name="connsiteX114" fmla="*/ 1937047 w 6849572"/>
                    <a:gd name="connsiteY114" fmla="*/ 2339566 h 3428362"/>
                    <a:gd name="connsiteX115" fmla="*/ 1957752 w 6849572"/>
                    <a:gd name="connsiteY115" fmla="*/ 2340139 h 3428362"/>
                    <a:gd name="connsiteX116" fmla="*/ 2012665 w 6849572"/>
                    <a:gd name="connsiteY116" fmla="*/ 2343822 h 3428362"/>
                    <a:gd name="connsiteX117" fmla="*/ 2025022 w 6849572"/>
                    <a:gd name="connsiteY117" fmla="*/ 2344313 h 3428362"/>
                    <a:gd name="connsiteX118" fmla="*/ 2063240 w 6849572"/>
                    <a:gd name="connsiteY118" fmla="*/ 2347914 h 3428362"/>
                    <a:gd name="connsiteX119" fmla="*/ 2075516 w 6849572"/>
                    <a:gd name="connsiteY119" fmla="*/ 2348487 h 3428362"/>
                    <a:gd name="connsiteX120" fmla="*/ 2109315 w 6849572"/>
                    <a:gd name="connsiteY120" fmla="*/ 2352251 h 3428362"/>
                    <a:gd name="connsiteX121" fmla="*/ 2117499 w 6849572"/>
                    <a:gd name="connsiteY121" fmla="*/ 2352660 h 3428362"/>
                    <a:gd name="connsiteX122" fmla="*/ 2147206 w 6849572"/>
                    <a:gd name="connsiteY122" fmla="*/ 2356425 h 3428362"/>
                    <a:gd name="connsiteX123" fmla="*/ 2155390 w 6849572"/>
                    <a:gd name="connsiteY123" fmla="*/ 2356916 h 3428362"/>
                    <a:gd name="connsiteX124" fmla="*/ 2185015 w 6849572"/>
                    <a:gd name="connsiteY124" fmla="*/ 2360599 h 3428362"/>
                    <a:gd name="connsiteX125" fmla="*/ 2186979 w 6849572"/>
                    <a:gd name="connsiteY125" fmla="*/ 2360517 h 3428362"/>
                    <a:gd name="connsiteX126" fmla="*/ 2188943 w 6849572"/>
                    <a:gd name="connsiteY126" fmla="*/ 2360844 h 3428362"/>
                    <a:gd name="connsiteX127" fmla="*/ 2218650 w 6849572"/>
                    <a:gd name="connsiteY127" fmla="*/ 2364855 h 3428362"/>
                    <a:gd name="connsiteX128" fmla="*/ 2226916 w 6849572"/>
                    <a:gd name="connsiteY128" fmla="*/ 2365509 h 3428362"/>
                    <a:gd name="connsiteX129" fmla="*/ 2248112 w 6849572"/>
                    <a:gd name="connsiteY129" fmla="*/ 2369028 h 3428362"/>
                    <a:gd name="connsiteX130" fmla="*/ 2256296 w 6849572"/>
                    <a:gd name="connsiteY130" fmla="*/ 2369601 h 3428362"/>
                    <a:gd name="connsiteX131" fmla="*/ 2277491 w 6849572"/>
                    <a:gd name="connsiteY131" fmla="*/ 2373202 h 3428362"/>
                    <a:gd name="connsiteX132" fmla="*/ 2309981 w 6849572"/>
                    <a:gd name="connsiteY132" fmla="*/ 2379258 h 3428362"/>
                    <a:gd name="connsiteX133" fmla="*/ 2699529 w 6849572"/>
                    <a:gd name="connsiteY133" fmla="*/ 2489984 h 3428362"/>
                    <a:gd name="connsiteX134" fmla="*/ 3107408 w 6849572"/>
                    <a:gd name="connsiteY134" fmla="*/ 2622479 h 3428362"/>
                    <a:gd name="connsiteX135" fmla="*/ 3753353 w 6849572"/>
                    <a:gd name="connsiteY135" fmla="*/ 2821100 h 3428362"/>
                    <a:gd name="connsiteX136" fmla="*/ 3937733 w 6849572"/>
                    <a:gd name="connsiteY136" fmla="*/ 2860873 h 3428362"/>
                    <a:gd name="connsiteX137" fmla="*/ 3959174 w 6849572"/>
                    <a:gd name="connsiteY137" fmla="*/ 2864965 h 3428362"/>
                    <a:gd name="connsiteX138" fmla="*/ 4013597 w 6849572"/>
                    <a:gd name="connsiteY138" fmla="*/ 2873885 h 3428362"/>
                    <a:gd name="connsiteX139" fmla="*/ 4034874 w 6849572"/>
                    <a:gd name="connsiteY139" fmla="*/ 2877567 h 3428362"/>
                    <a:gd name="connsiteX140" fmla="*/ 4043140 w 6849572"/>
                    <a:gd name="connsiteY140" fmla="*/ 2878140 h 3428362"/>
                    <a:gd name="connsiteX141" fmla="*/ 4064336 w 6849572"/>
                    <a:gd name="connsiteY141" fmla="*/ 2881741 h 3428362"/>
                    <a:gd name="connsiteX142" fmla="*/ 4072602 w 6849572"/>
                    <a:gd name="connsiteY142" fmla="*/ 2882314 h 3428362"/>
                    <a:gd name="connsiteX143" fmla="*/ 4097971 w 6849572"/>
                    <a:gd name="connsiteY143" fmla="*/ 2885915 h 3428362"/>
                    <a:gd name="connsiteX144" fmla="*/ 4106237 w 6849572"/>
                    <a:gd name="connsiteY144" fmla="*/ 2886406 h 3428362"/>
                    <a:gd name="connsiteX145" fmla="*/ 4135944 w 6849572"/>
                    <a:gd name="connsiteY145" fmla="*/ 2890007 h 3428362"/>
                    <a:gd name="connsiteX146" fmla="*/ 4144046 w 6849572"/>
                    <a:gd name="connsiteY146" fmla="*/ 2890334 h 3428362"/>
                    <a:gd name="connsiteX147" fmla="*/ 4182182 w 6849572"/>
                    <a:gd name="connsiteY147" fmla="*/ 2894181 h 3428362"/>
                    <a:gd name="connsiteX148" fmla="*/ 4194622 w 6849572"/>
                    <a:gd name="connsiteY148" fmla="*/ 2894754 h 3428362"/>
                    <a:gd name="connsiteX149" fmla="*/ 4249535 w 6849572"/>
                    <a:gd name="connsiteY149" fmla="*/ 2898355 h 3428362"/>
                    <a:gd name="connsiteX150" fmla="*/ 4270240 w 6849572"/>
                    <a:gd name="connsiteY150" fmla="*/ 2898764 h 3428362"/>
                    <a:gd name="connsiteX151" fmla="*/ 4366726 w 6849572"/>
                    <a:gd name="connsiteY151" fmla="*/ 2898927 h 3428362"/>
                    <a:gd name="connsiteX152" fmla="*/ 4387513 w 6849572"/>
                    <a:gd name="connsiteY152" fmla="*/ 2898355 h 3428362"/>
                    <a:gd name="connsiteX153" fmla="*/ 4434079 w 6849572"/>
                    <a:gd name="connsiteY153" fmla="*/ 2894590 h 3428362"/>
                    <a:gd name="connsiteX154" fmla="*/ 4446273 w 6849572"/>
                    <a:gd name="connsiteY154" fmla="*/ 2894099 h 3428362"/>
                    <a:gd name="connsiteX155" fmla="*/ 4471970 w 6849572"/>
                    <a:gd name="connsiteY155" fmla="*/ 2890334 h 3428362"/>
                    <a:gd name="connsiteX156" fmla="*/ 4479990 w 6849572"/>
                    <a:gd name="connsiteY156" fmla="*/ 2889925 h 3428362"/>
                    <a:gd name="connsiteX157" fmla="*/ 4501431 w 6849572"/>
                    <a:gd name="connsiteY157" fmla="*/ 2886079 h 3428362"/>
                    <a:gd name="connsiteX158" fmla="*/ 4503395 w 6849572"/>
                    <a:gd name="connsiteY158" fmla="*/ 2885751 h 3428362"/>
                    <a:gd name="connsiteX159" fmla="*/ 4505441 w 6849572"/>
                    <a:gd name="connsiteY159" fmla="*/ 2885833 h 3428362"/>
                    <a:gd name="connsiteX160" fmla="*/ 4526719 w 6849572"/>
                    <a:gd name="connsiteY160" fmla="*/ 2881905 h 3428362"/>
                    <a:gd name="connsiteX161" fmla="*/ 4597509 w 6849572"/>
                    <a:gd name="connsiteY161" fmla="*/ 2865701 h 3428362"/>
                    <a:gd name="connsiteX162" fmla="*/ 4985911 w 6849572"/>
                    <a:gd name="connsiteY162" fmla="*/ 2692860 h 3428362"/>
                    <a:gd name="connsiteX163" fmla="*/ 5238216 w 6849572"/>
                    <a:gd name="connsiteY163" fmla="*/ 2525829 h 3428362"/>
                    <a:gd name="connsiteX164" fmla="*/ 5458196 w 6849572"/>
                    <a:gd name="connsiteY164" fmla="*/ 2363218 h 3428362"/>
                    <a:gd name="connsiteX165" fmla="*/ 5712956 w 6849572"/>
                    <a:gd name="connsiteY165" fmla="*/ 2156823 h 3428362"/>
                    <a:gd name="connsiteX166" fmla="*/ 5900038 w 6849572"/>
                    <a:gd name="connsiteY166" fmla="*/ 1992820 h 3428362"/>
                    <a:gd name="connsiteX167" fmla="*/ 6034497 w 6849572"/>
                    <a:gd name="connsiteY167" fmla="*/ 1860652 h 3428362"/>
                    <a:gd name="connsiteX168" fmla="*/ 6175830 w 6849572"/>
                    <a:gd name="connsiteY168" fmla="*/ 1684947 h 3428362"/>
                    <a:gd name="connsiteX169" fmla="*/ 6409232 w 6849572"/>
                    <a:gd name="connsiteY169" fmla="*/ 1254644 h 3428362"/>
                    <a:gd name="connsiteX170" fmla="*/ 6656873 w 6849572"/>
                    <a:gd name="connsiteY170" fmla="*/ 723599 h 3428362"/>
                    <a:gd name="connsiteX171" fmla="*/ 6785112 w 6849572"/>
                    <a:gd name="connsiteY171" fmla="*/ 407951 h 3428362"/>
                    <a:gd name="connsiteX172" fmla="*/ 6843708 w 6849572"/>
                    <a:gd name="connsiteY172" fmla="*/ 199347 h 3428362"/>
                    <a:gd name="connsiteX173" fmla="*/ 6847227 w 6849572"/>
                    <a:gd name="connsiteY173" fmla="*/ 177905 h 3428362"/>
                    <a:gd name="connsiteX174" fmla="*/ 6847718 w 6849572"/>
                    <a:gd name="connsiteY174" fmla="*/ 165711 h 3428362"/>
                    <a:gd name="connsiteX175" fmla="*/ 6847555 w 6849572"/>
                    <a:gd name="connsiteY175" fmla="*/ 124465 h 3428362"/>
                    <a:gd name="connsiteX176" fmla="*/ 3343755 w 6849572"/>
                    <a:gd name="connsiteY176" fmla="*/ 1752217 h 3428362"/>
                    <a:gd name="connsiteX177" fmla="*/ 3340727 w 6849572"/>
                    <a:gd name="connsiteY177" fmla="*/ 1752054 h 3428362"/>
                    <a:gd name="connsiteX178" fmla="*/ 3340891 w 6849572"/>
                    <a:gd name="connsiteY178" fmla="*/ 1751317 h 3428362"/>
                    <a:gd name="connsiteX179" fmla="*/ 3343755 w 6849572"/>
                    <a:gd name="connsiteY179" fmla="*/ 1752217 h 3428362"/>
                    <a:gd name="connsiteX180" fmla="*/ 3022378 w 6849572"/>
                    <a:gd name="connsiteY180" fmla="*/ 778676 h 3428362"/>
                    <a:gd name="connsiteX181" fmla="*/ 3022460 w 6849572"/>
                    <a:gd name="connsiteY181" fmla="*/ 776548 h 3428362"/>
                    <a:gd name="connsiteX182" fmla="*/ 3025734 w 6849572"/>
                    <a:gd name="connsiteY182" fmla="*/ 777612 h 3428362"/>
                    <a:gd name="connsiteX183" fmla="*/ 3022378 w 6849572"/>
                    <a:gd name="connsiteY183" fmla="*/ 778676 h 342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</a:cxnLst>
                  <a:rect l="l" t="t" r="r" b="b"/>
                  <a:pathLst>
                    <a:path w="6849572" h="3428362">
                      <a:moveTo>
                        <a:pt x="6847555" y="124465"/>
                      </a:moveTo>
                      <a:cubicBezTo>
                        <a:pt x="6843135" y="108425"/>
                        <a:pt x="6842072" y="91730"/>
                        <a:pt x="6835443" y="76181"/>
                      </a:cubicBezTo>
                      <a:cubicBezTo>
                        <a:pt x="6816865" y="32643"/>
                        <a:pt x="6779465" y="14557"/>
                        <a:pt x="6737647" y="1954"/>
                      </a:cubicBezTo>
                      <a:cubicBezTo>
                        <a:pt x="6716696" y="-583"/>
                        <a:pt x="6695828" y="-747"/>
                        <a:pt x="6674959" y="2036"/>
                      </a:cubicBezTo>
                      <a:cubicBezTo>
                        <a:pt x="6641896" y="9483"/>
                        <a:pt x="6610634" y="21268"/>
                        <a:pt x="6581582" y="38863"/>
                      </a:cubicBezTo>
                      <a:cubicBezTo>
                        <a:pt x="6567015" y="47701"/>
                        <a:pt x="6563332" y="41973"/>
                        <a:pt x="6565951" y="27406"/>
                      </a:cubicBezTo>
                      <a:cubicBezTo>
                        <a:pt x="6566360" y="27406"/>
                        <a:pt x="6566606" y="26751"/>
                        <a:pt x="6566687" y="25442"/>
                      </a:cubicBezTo>
                      <a:cubicBezTo>
                        <a:pt x="6566769" y="24214"/>
                        <a:pt x="6566115" y="23232"/>
                        <a:pt x="6564723" y="22414"/>
                      </a:cubicBezTo>
                      <a:cubicBezTo>
                        <a:pt x="6555230" y="25032"/>
                        <a:pt x="6554658" y="33461"/>
                        <a:pt x="6553594" y="40745"/>
                      </a:cubicBezTo>
                      <a:cubicBezTo>
                        <a:pt x="6552203" y="49665"/>
                        <a:pt x="6548356" y="56212"/>
                        <a:pt x="6541154" y="61614"/>
                      </a:cubicBezTo>
                      <a:cubicBezTo>
                        <a:pt x="6461199" y="121437"/>
                        <a:pt x="6399084" y="198037"/>
                        <a:pt x="6338933" y="276356"/>
                      </a:cubicBezTo>
                      <a:cubicBezTo>
                        <a:pt x="6234590" y="412125"/>
                        <a:pt x="6146860" y="558696"/>
                        <a:pt x="6059212" y="705349"/>
                      </a:cubicBezTo>
                      <a:cubicBezTo>
                        <a:pt x="5947504" y="892185"/>
                        <a:pt x="5840787" y="1082130"/>
                        <a:pt x="5716066" y="1260945"/>
                      </a:cubicBezTo>
                      <a:cubicBezTo>
                        <a:pt x="5655098" y="1348266"/>
                        <a:pt x="5589055" y="1431659"/>
                        <a:pt x="5513682" y="1507195"/>
                      </a:cubicBezTo>
                      <a:cubicBezTo>
                        <a:pt x="5457705" y="1563254"/>
                        <a:pt x="5397145" y="1614075"/>
                        <a:pt x="5331920" y="1659086"/>
                      </a:cubicBezTo>
                      <a:cubicBezTo>
                        <a:pt x="5249837" y="1715718"/>
                        <a:pt x="5163417" y="1764329"/>
                        <a:pt x="5071103" y="1802302"/>
                      </a:cubicBezTo>
                      <a:cubicBezTo>
                        <a:pt x="5065047" y="1805166"/>
                        <a:pt x="5059810" y="1809340"/>
                        <a:pt x="5055064" y="1814005"/>
                      </a:cubicBezTo>
                      <a:cubicBezTo>
                        <a:pt x="5032885" y="1837574"/>
                        <a:pt x="5008252" y="1858443"/>
                        <a:pt x="4980100" y="1874483"/>
                      </a:cubicBezTo>
                      <a:cubicBezTo>
                        <a:pt x="4869783" y="1937580"/>
                        <a:pt x="4750381" y="1970724"/>
                        <a:pt x="4623943" y="1976043"/>
                      </a:cubicBezTo>
                      <a:cubicBezTo>
                        <a:pt x="4548488" y="1979235"/>
                        <a:pt x="4473034" y="1976453"/>
                        <a:pt x="4397497" y="1969251"/>
                      </a:cubicBezTo>
                      <a:cubicBezTo>
                        <a:pt x="4250598" y="1955256"/>
                        <a:pt x="4106892" y="1925549"/>
                        <a:pt x="3964576" y="1887822"/>
                      </a:cubicBezTo>
                      <a:cubicBezTo>
                        <a:pt x="3804174" y="1845348"/>
                        <a:pt x="3644181" y="1800992"/>
                        <a:pt x="3480342" y="1773004"/>
                      </a:cubicBezTo>
                      <a:cubicBezTo>
                        <a:pt x="3446789" y="1767275"/>
                        <a:pt x="3413481" y="1759992"/>
                        <a:pt x="3381318" y="1755573"/>
                      </a:cubicBezTo>
                      <a:cubicBezTo>
                        <a:pt x="3384346" y="1755573"/>
                        <a:pt x="3387374" y="1755573"/>
                        <a:pt x="3390402" y="1755736"/>
                      </a:cubicBezTo>
                      <a:cubicBezTo>
                        <a:pt x="3397195" y="1753936"/>
                        <a:pt x="3404069" y="1753036"/>
                        <a:pt x="3411107" y="1752790"/>
                      </a:cubicBezTo>
                      <a:cubicBezTo>
                        <a:pt x="3415936" y="1752627"/>
                        <a:pt x="3420109" y="1752545"/>
                        <a:pt x="3423710" y="1752381"/>
                      </a:cubicBezTo>
                      <a:cubicBezTo>
                        <a:pt x="3433695" y="1755491"/>
                        <a:pt x="3444661" y="1750335"/>
                        <a:pt x="3454399" y="1755327"/>
                      </a:cubicBezTo>
                      <a:cubicBezTo>
                        <a:pt x="3498183" y="1753936"/>
                        <a:pt x="3541147" y="1764575"/>
                        <a:pt x="3584849" y="1763838"/>
                      </a:cubicBezTo>
                      <a:cubicBezTo>
                        <a:pt x="3589023" y="1761383"/>
                        <a:pt x="3593196" y="1759992"/>
                        <a:pt x="3597288" y="1763920"/>
                      </a:cubicBezTo>
                      <a:cubicBezTo>
                        <a:pt x="3607682" y="1772022"/>
                        <a:pt x="3619793" y="1766375"/>
                        <a:pt x="3631005" y="1768094"/>
                      </a:cubicBezTo>
                      <a:cubicBezTo>
                        <a:pt x="3642463" y="1771858"/>
                        <a:pt x="3654493" y="1771040"/>
                        <a:pt x="3666114" y="1772922"/>
                      </a:cubicBezTo>
                      <a:cubicBezTo>
                        <a:pt x="3759490" y="1787980"/>
                        <a:pt x="3853031" y="1801893"/>
                        <a:pt x="3945917" y="1819652"/>
                      </a:cubicBezTo>
                      <a:cubicBezTo>
                        <a:pt x="4079803" y="1845266"/>
                        <a:pt x="4213117" y="1873337"/>
                        <a:pt x="4348477" y="1891096"/>
                      </a:cubicBezTo>
                      <a:cubicBezTo>
                        <a:pt x="4430150" y="1901735"/>
                        <a:pt x="4511907" y="1908445"/>
                        <a:pt x="4593990" y="1910737"/>
                      </a:cubicBezTo>
                      <a:cubicBezTo>
                        <a:pt x="4649803" y="1912292"/>
                        <a:pt x="4705289" y="1906072"/>
                        <a:pt x="4760611" y="1898625"/>
                      </a:cubicBezTo>
                      <a:cubicBezTo>
                        <a:pt x="4832056" y="1888968"/>
                        <a:pt x="4901863" y="1873419"/>
                        <a:pt x="4968152" y="1844284"/>
                      </a:cubicBezTo>
                      <a:cubicBezTo>
                        <a:pt x="4988939" y="1836674"/>
                        <a:pt x="5009480" y="1828736"/>
                        <a:pt x="5028057" y="1816378"/>
                      </a:cubicBezTo>
                      <a:cubicBezTo>
                        <a:pt x="5046961" y="1803857"/>
                        <a:pt x="5066357" y="1792154"/>
                        <a:pt x="5085589" y="1780124"/>
                      </a:cubicBezTo>
                      <a:cubicBezTo>
                        <a:pt x="5092791" y="1772513"/>
                        <a:pt x="5099583" y="1764575"/>
                        <a:pt x="5107194" y="1757373"/>
                      </a:cubicBezTo>
                      <a:cubicBezTo>
                        <a:pt x="5180275" y="1688302"/>
                        <a:pt x="5214401" y="1601308"/>
                        <a:pt x="5224467" y="1503185"/>
                      </a:cubicBezTo>
                      <a:cubicBezTo>
                        <a:pt x="5224386" y="1493446"/>
                        <a:pt x="5224958" y="1483626"/>
                        <a:pt x="5224140" y="1473887"/>
                      </a:cubicBezTo>
                      <a:cubicBezTo>
                        <a:pt x="5219230" y="1418319"/>
                        <a:pt x="5214810" y="1362834"/>
                        <a:pt x="5138128" y="1310621"/>
                      </a:cubicBezTo>
                      <a:cubicBezTo>
                        <a:pt x="5094673" y="1280996"/>
                        <a:pt x="5044588" y="1266101"/>
                        <a:pt x="4994503" y="1252680"/>
                      </a:cubicBezTo>
                      <a:cubicBezTo>
                        <a:pt x="4835575" y="1210124"/>
                        <a:pt x="4672554" y="1192938"/>
                        <a:pt x="4509370" y="1178044"/>
                      </a:cubicBezTo>
                      <a:cubicBezTo>
                        <a:pt x="4412474" y="1169205"/>
                        <a:pt x="4315578" y="1160858"/>
                        <a:pt x="4219418" y="1145800"/>
                      </a:cubicBezTo>
                      <a:cubicBezTo>
                        <a:pt x="4058525" y="1120676"/>
                        <a:pt x="3901479" y="1079430"/>
                        <a:pt x="3745578" y="1033109"/>
                      </a:cubicBezTo>
                      <a:cubicBezTo>
                        <a:pt x="3714234" y="1023780"/>
                        <a:pt x="3476905" y="941205"/>
                        <a:pt x="3470276" y="938669"/>
                      </a:cubicBezTo>
                      <a:cubicBezTo>
                        <a:pt x="3427475" y="922301"/>
                        <a:pt x="3317567" y="878763"/>
                        <a:pt x="3312575" y="876553"/>
                      </a:cubicBezTo>
                      <a:cubicBezTo>
                        <a:pt x="3279594" y="861905"/>
                        <a:pt x="3175660" y="820004"/>
                        <a:pt x="3169768" y="817549"/>
                      </a:cubicBezTo>
                      <a:cubicBezTo>
                        <a:pt x="3095950" y="787269"/>
                        <a:pt x="2709022" y="619010"/>
                        <a:pt x="2636841" y="587748"/>
                      </a:cubicBezTo>
                      <a:cubicBezTo>
                        <a:pt x="2581355" y="563688"/>
                        <a:pt x="2526033" y="539219"/>
                        <a:pt x="2470710" y="514995"/>
                      </a:cubicBezTo>
                      <a:cubicBezTo>
                        <a:pt x="2467355" y="514094"/>
                        <a:pt x="2463918" y="513522"/>
                        <a:pt x="2460726" y="512212"/>
                      </a:cubicBezTo>
                      <a:cubicBezTo>
                        <a:pt x="2323812" y="457381"/>
                        <a:pt x="2184769" y="409015"/>
                        <a:pt x="2041308" y="373906"/>
                      </a:cubicBezTo>
                      <a:cubicBezTo>
                        <a:pt x="1956606" y="353201"/>
                        <a:pt x="1871331" y="336261"/>
                        <a:pt x="1784747" y="325459"/>
                      </a:cubicBezTo>
                      <a:cubicBezTo>
                        <a:pt x="1734171" y="319157"/>
                        <a:pt x="1683431" y="316211"/>
                        <a:pt x="1632692" y="312119"/>
                      </a:cubicBezTo>
                      <a:cubicBezTo>
                        <a:pt x="1540134" y="304672"/>
                        <a:pt x="1448557" y="312119"/>
                        <a:pt x="1357145" y="323985"/>
                      </a:cubicBezTo>
                      <a:cubicBezTo>
                        <a:pt x="1297567" y="331760"/>
                        <a:pt x="1240035" y="349192"/>
                        <a:pt x="1181930" y="363922"/>
                      </a:cubicBezTo>
                      <a:cubicBezTo>
                        <a:pt x="1028730" y="402877"/>
                        <a:pt x="885677" y="464501"/>
                        <a:pt x="754901" y="553622"/>
                      </a:cubicBezTo>
                      <a:cubicBezTo>
                        <a:pt x="612912" y="650354"/>
                        <a:pt x="489256" y="767055"/>
                        <a:pt x="380657" y="900041"/>
                      </a:cubicBezTo>
                      <a:cubicBezTo>
                        <a:pt x="250535" y="1059461"/>
                        <a:pt x="160432" y="1239422"/>
                        <a:pt x="104209" y="1436815"/>
                      </a:cubicBezTo>
                      <a:cubicBezTo>
                        <a:pt x="53797" y="1613912"/>
                        <a:pt x="30064" y="1795591"/>
                        <a:pt x="15906" y="1978580"/>
                      </a:cubicBezTo>
                      <a:cubicBezTo>
                        <a:pt x="10178" y="2052316"/>
                        <a:pt x="4695" y="2126297"/>
                        <a:pt x="6495" y="2200524"/>
                      </a:cubicBezTo>
                      <a:cubicBezTo>
                        <a:pt x="6659" y="2206662"/>
                        <a:pt x="7804" y="2213291"/>
                        <a:pt x="2812" y="2218529"/>
                      </a:cubicBezTo>
                      <a:cubicBezTo>
                        <a:pt x="2649" y="2232441"/>
                        <a:pt x="2485" y="2246271"/>
                        <a:pt x="2321" y="2260184"/>
                      </a:cubicBezTo>
                      <a:cubicBezTo>
                        <a:pt x="-1607" y="2291282"/>
                        <a:pt x="603" y="2322544"/>
                        <a:pt x="766" y="2353724"/>
                      </a:cubicBezTo>
                      <a:cubicBezTo>
                        <a:pt x="930" y="2399554"/>
                        <a:pt x="-1607" y="2445383"/>
                        <a:pt x="2239" y="2491130"/>
                      </a:cubicBezTo>
                      <a:cubicBezTo>
                        <a:pt x="2403" y="2506434"/>
                        <a:pt x="2567" y="2521737"/>
                        <a:pt x="2730" y="2537123"/>
                      </a:cubicBezTo>
                      <a:cubicBezTo>
                        <a:pt x="6577" y="2545061"/>
                        <a:pt x="4367" y="2553490"/>
                        <a:pt x="4613" y="2561756"/>
                      </a:cubicBezTo>
                      <a:cubicBezTo>
                        <a:pt x="5840" y="2597110"/>
                        <a:pt x="2567" y="2632463"/>
                        <a:pt x="6413" y="2667735"/>
                      </a:cubicBezTo>
                      <a:cubicBezTo>
                        <a:pt x="6577" y="2676083"/>
                        <a:pt x="6741" y="2684349"/>
                        <a:pt x="6986" y="2692696"/>
                      </a:cubicBezTo>
                      <a:cubicBezTo>
                        <a:pt x="10751" y="2699898"/>
                        <a:pt x="8541" y="2707672"/>
                        <a:pt x="8868" y="2715120"/>
                      </a:cubicBezTo>
                      <a:cubicBezTo>
                        <a:pt x="10014" y="2737134"/>
                        <a:pt x="6986" y="2759312"/>
                        <a:pt x="10587" y="2781245"/>
                      </a:cubicBezTo>
                      <a:cubicBezTo>
                        <a:pt x="10751" y="2788119"/>
                        <a:pt x="10996" y="2795075"/>
                        <a:pt x="11160" y="2801950"/>
                      </a:cubicBezTo>
                      <a:cubicBezTo>
                        <a:pt x="16643" y="2825683"/>
                        <a:pt x="9687" y="2850070"/>
                        <a:pt x="14842" y="2873803"/>
                      </a:cubicBezTo>
                      <a:cubicBezTo>
                        <a:pt x="15006" y="2879286"/>
                        <a:pt x="15170" y="2884769"/>
                        <a:pt x="15333" y="2890252"/>
                      </a:cubicBezTo>
                      <a:cubicBezTo>
                        <a:pt x="20735" y="2909730"/>
                        <a:pt x="13942" y="2929944"/>
                        <a:pt x="19016" y="2949421"/>
                      </a:cubicBezTo>
                      <a:cubicBezTo>
                        <a:pt x="19180" y="2954904"/>
                        <a:pt x="19344" y="2960469"/>
                        <a:pt x="19507" y="2965952"/>
                      </a:cubicBezTo>
                      <a:cubicBezTo>
                        <a:pt x="24827" y="2983957"/>
                        <a:pt x="18361" y="3002779"/>
                        <a:pt x="23108" y="3020865"/>
                      </a:cubicBezTo>
                      <a:cubicBezTo>
                        <a:pt x="23354" y="3027740"/>
                        <a:pt x="23517" y="3034614"/>
                        <a:pt x="23763" y="3041489"/>
                      </a:cubicBezTo>
                      <a:cubicBezTo>
                        <a:pt x="29000" y="3056710"/>
                        <a:pt x="22535" y="3072914"/>
                        <a:pt x="27445" y="3088136"/>
                      </a:cubicBezTo>
                      <a:cubicBezTo>
                        <a:pt x="27609" y="3092228"/>
                        <a:pt x="27773" y="3096320"/>
                        <a:pt x="27936" y="3100493"/>
                      </a:cubicBezTo>
                      <a:cubicBezTo>
                        <a:pt x="33338" y="3117107"/>
                        <a:pt x="26709" y="3134538"/>
                        <a:pt x="31537" y="3151151"/>
                      </a:cubicBezTo>
                      <a:cubicBezTo>
                        <a:pt x="31701" y="3155243"/>
                        <a:pt x="31947" y="3159417"/>
                        <a:pt x="32110" y="3163508"/>
                      </a:cubicBezTo>
                      <a:cubicBezTo>
                        <a:pt x="37511" y="3178730"/>
                        <a:pt x="30801" y="3194852"/>
                        <a:pt x="35957" y="3210074"/>
                      </a:cubicBezTo>
                      <a:cubicBezTo>
                        <a:pt x="36120" y="3214166"/>
                        <a:pt x="36202" y="3218258"/>
                        <a:pt x="36366" y="3222268"/>
                      </a:cubicBezTo>
                      <a:cubicBezTo>
                        <a:pt x="41603" y="3236017"/>
                        <a:pt x="35220" y="3250829"/>
                        <a:pt x="39967" y="3264660"/>
                      </a:cubicBezTo>
                      <a:cubicBezTo>
                        <a:pt x="40130" y="3268752"/>
                        <a:pt x="40376" y="3272844"/>
                        <a:pt x="40539" y="3276935"/>
                      </a:cubicBezTo>
                      <a:cubicBezTo>
                        <a:pt x="45532" y="3287902"/>
                        <a:pt x="39721" y="3299932"/>
                        <a:pt x="43977" y="3310898"/>
                      </a:cubicBezTo>
                      <a:cubicBezTo>
                        <a:pt x="44222" y="3315072"/>
                        <a:pt x="44386" y="3319246"/>
                        <a:pt x="44631" y="3323420"/>
                      </a:cubicBezTo>
                      <a:cubicBezTo>
                        <a:pt x="49869" y="3334222"/>
                        <a:pt x="43813" y="3346252"/>
                        <a:pt x="48232" y="3357137"/>
                      </a:cubicBezTo>
                      <a:cubicBezTo>
                        <a:pt x="48478" y="3361229"/>
                        <a:pt x="48723" y="3365402"/>
                        <a:pt x="48887" y="3369494"/>
                      </a:cubicBezTo>
                      <a:cubicBezTo>
                        <a:pt x="52651" y="3375632"/>
                        <a:pt x="50033" y="3382424"/>
                        <a:pt x="50933" y="3388808"/>
                      </a:cubicBezTo>
                      <a:cubicBezTo>
                        <a:pt x="54206" y="3394946"/>
                        <a:pt x="60262" y="3400593"/>
                        <a:pt x="53634" y="3408121"/>
                      </a:cubicBezTo>
                      <a:cubicBezTo>
                        <a:pt x="55598" y="3415732"/>
                        <a:pt x="54043" y="3426208"/>
                        <a:pt x="64272" y="3428090"/>
                      </a:cubicBezTo>
                      <a:cubicBezTo>
                        <a:pt x="75402" y="3430136"/>
                        <a:pt x="79331" y="3420233"/>
                        <a:pt x="83913" y="3412377"/>
                      </a:cubicBezTo>
                      <a:cubicBezTo>
                        <a:pt x="116158" y="3356155"/>
                        <a:pt x="148402" y="3299932"/>
                        <a:pt x="180809" y="3243791"/>
                      </a:cubicBezTo>
                      <a:cubicBezTo>
                        <a:pt x="231876" y="3155570"/>
                        <a:pt x="290881" y="3072832"/>
                        <a:pt x="357742" y="2995987"/>
                      </a:cubicBezTo>
                      <a:cubicBezTo>
                        <a:pt x="402180" y="2944920"/>
                        <a:pt x="449646" y="2896636"/>
                        <a:pt x="500631" y="2851707"/>
                      </a:cubicBezTo>
                      <a:cubicBezTo>
                        <a:pt x="546624" y="2811197"/>
                        <a:pt x="593271" y="2771506"/>
                        <a:pt x="642129" y="2734515"/>
                      </a:cubicBezTo>
                      <a:cubicBezTo>
                        <a:pt x="726503" y="2670600"/>
                        <a:pt x="814888" y="2612905"/>
                        <a:pt x="907528" y="2561428"/>
                      </a:cubicBezTo>
                      <a:cubicBezTo>
                        <a:pt x="1007206" y="2506106"/>
                        <a:pt x="1111140" y="2461014"/>
                        <a:pt x="1219166" y="2425496"/>
                      </a:cubicBezTo>
                      <a:cubicBezTo>
                        <a:pt x="1310252" y="2395544"/>
                        <a:pt x="1403547" y="2374102"/>
                        <a:pt x="1498560" y="2360599"/>
                      </a:cubicBezTo>
                      <a:cubicBezTo>
                        <a:pt x="1505189" y="2356098"/>
                        <a:pt x="1513536" y="2361335"/>
                        <a:pt x="1520165" y="2356752"/>
                      </a:cubicBezTo>
                      <a:lnTo>
                        <a:pt x="1522129" y="2356425"/>
                      </a:lnTo>
                      <a:lnTo>
                        <a:pt x="1524093" y="2356507"/>
                      </a:lnTo>
                      <a:cubicBezTo>
                        <a:pt x="1532032" y="2351597"/>
                        <a:pt x="1541525" y="2357243"/>
                        <a:pt x="1549545" y="2352824"/>
                      </a:cubicBezTo>
                      <a:cubicBezTo>
                        <a:pt x="1552246" y="2352660"/>
                        <a:pt x="1554946" y="2352497"/>
                        <a:pt x="1557729" y="2352333"/>
                      </a:cubicBezTo>
                      <a:cubicBezTo>
                        <a:pt x="1567140" y="2347095"/>
                        <a:pt x="1578106" y="2353561"/>
                        <a:pt x="1587518" y="2348405"/>
                      </a:cubicBezTo>
                      <a:cubicBezTo>
                        <a:pt x="1590218" y="2348323"/>
                        <a:pt x="1592837" y="2348159"/>
                        <a:pt x="1595538" y="2348077"/>
                      </a:cubicBezTo>
                      <a:cubicBezTo>
                        <a:pt x="1606422" y="2343004"/>
                        <a:pt x="1618534" y="2349141"/>
                        <a:pt x="1629500" y="2344395"/>
                      </a:cubicBezTo>
                      <a:cubicBezTo>
                        <a:pt x="1633592" y="2344231"/>
                        <a:pt x="1637684" y="2343986"/>
                        <a:pt x="1641776" y="2343822"/>
                      </a:cubicBezTo>
                      <a:cubicBezTo>
                        <a:pt x="1656998" y="2338584"/>
                        <a:pt x="1673202" y="2345131"/>
                        <a:pt x="1688424" y="2340057"/>
                      </a:cubicBezTo>
                      <a:cubicBezTo>
                        <a:pt x="1695298" y="2339894"/>
                        <a:pt x="1702172" y="2339730"/>
                        <a:pt x="1709047" y="2339566"/>
                      </a:cubicBezTo>
                      <a:cubicBezTo>
                        <a:pt x="1767642" y="2335147"/>
                        <a:pt x="1826320" y="2338503"/>
                        <a:pt x="1884998" y="2337848"/>
                      </a:cubicBezTo>
                      <a:cubicBezTo>
                        <a:pt x="1902347" y="2337684"/>
                        <a:pt x="1919861" y="2335229"/>
                        <a:pt x="1937047" y="2339566"/>
                      </a:cubicBezTo>
                      <a:cubicBezTo>
                        <a:pt x="1943921" y="2339730"/>
                        <a:pt x="1950877" y="2339894"/>
                        <a:pt x="1957752" y="2340139"/>
                      </a:cubicBezTo>
                      <a:cubicBezTo>
                        <a:pt x="1975838" y="2345131"/>
                        <a:pt x="1994660" y="2338421"/>
                        <a:pt x="2012665" y="2343822"/>
                      </a:cubicBezTo>
                      <a:cubicBezTo>
                        <a:pt x="2016756" y="2343986"/>
                        <a:pt x="2020930" y="2344149"/>
                        <a:pt x="2025022" y="2344313"/>
                      </a:cubicBezTo>
                      <a:cubicBezTo>
                        <a:pt x="2037380" y="2349059"/>
                        <a:pt x="2050883" y="2342758"/>
                        <a:pt x="2063240" y="2347914"/>
                      </a:cubicBezTo>
                      <a:cubicBezTo>
                        <a:pt x="2067332" y="2348077"/>
                        <a:pt x="2071424" y="2348241"/>
                        <a:pt x="2075516" y="2348487"/>
                      </a:cubicBezTo>
                      <a:cubicBezTo>
                        <a:pt x="2086400" y="2353315"/>
                        <a:pt x="2098512" y="2346932"/>
                        <a:pt x="2109315" y="2352251"/>
                      </a:cubicBezTo>
                      <a:cubicBezTo>
                        <a:pt x="2112016" y="2352415"/>
                        <a:pt x="2114798" y="2352579"/>
                        <a:pt x="2117499" y="2352660"/>
                      </a:cubicBezTo>
                      <a:cubicBezTo>
                        <a:pt x="2126992" y="2357325"/>
                        <a:pt x="2137794" y="2351269"/>
                        <a:pt x="2147206" y="2356425"/>
                      </a:cubicBezTo>
                      <a:cubicBezTo>
                        <a:pt x="2149906" y="2356589"/>
                        <a:pt x="2152689" y="2356752"/>
                        <a:pt x="2155390" y="2356916"/>
                      </a:cubicBezTo>
                      <a:cubicBezTo>
                        <a:pt x="2164801" y="2361499"/>
                        <a:pt x="2175603" y="2355525"/>
                        <a:pt x="2185015" y="2360599"/>
                      </a:cubicBezTo>
                      <a:lnTo>
                        <a:pt x="2186979" y="2360517"/>
                      </a:lnTo>
                      <a:lnTo>
                        <a:pt x="2188943" y="2360844"/>
                      </a:lnTo>
                      <a:cubicBezTo>
                        <a:pt x="2198355" y="2366000"/>
                        <a:pt x="2209321" y="2359535"/>
                        <a:pt x="2218650" y="2364855"/>
                      </a:cubicBezTo>
                      <a:cubicBezTo>
                        <a:pt x="2221433" y="2365100"/>
                        <a:pt x="2224133" y="2365264"/>
                        <a:pt x="2226916" y="2365509"/>
                      </a:cubicBezTo>
                      <a:cubicBezTo>
                        <a:pt x="2233545" y="2369356"/>
                        <a:pt x="2241646" y="2364527"/>
                        <a:pt x="2248112" y="2369028"/>
                      </a:cubicBezTo>
                      <a:cubicBezTo>
                        <a:pt x="2250812" y="2369192"/>
                        <a:pt x="2253595" y="2369437"/>
                        <a:pt x="2256296" y="2369601"/>
                      </a:cubicBezTo>
                      <a:cubicBezTo>
                        <a:pt x="2262924" y="2373611"/>
                        <a:pt x="2271026" y="2368619"/>
                        <a:pt x="2277491" y="2373202"/>
                      </a:cubicBezTo>
                      <a:cubicBezTo>
                        <a:pt x="2288294" y="2375166"/>
                        <a:pt x="2299342" y="2376639"/>
                        <a:pt x="2309981" y="2379258"/>
                      </a:cubicBezTo>
                      <a:cubicBezTo>
                        <a:pt x="2441085" y="2411747"/>
                        <a:pt x="2570880" y="2449147"/>
                        <a:pt x="2699529" y="2489984"/>
                      </a:cubicBezTo>
                      <a:cubicBezTo>
                        <a:pt x="2835788" y="2533276"/>
                        <a:pt x="2971803" y="2577387"/>
                        <a:pt x="3107408" y="2622479"/>
                      </a:cubicBezTo>
                      <a:cubicBezTo>
                        <a:pt x="3321250" y="2693678"/>
                        <a:pt x="3534764" y="2765695"/>
                        <a:pt x="3753353" y="2821100"/>
                      </a:cubicBezTo>
                      <a:cubicBezTo>
                        <a:pt x="3814322" y="2836567"/>
                        <a:pt x="3875455" y="2851461"/>
                        <a:pt x="3937733" y="2860873"/>
                      </a:cubicBezTo>
                      <a:cubicBezTo>
                        <a:pt x="3944198" y="2865865"/>
                        <a:pt x="3952709" y="2860136"/>
                        <a:pt x="3959174" y="2864965"/>
                      </a:cubicBezTo>
                      <a:cubicBezTo>
                        <a:pt x="3976770" y="2871266"/>
                        <a:pt x="3995183" y="2872494"/>
                        <a:pt x="4013597" y="2873885"/>
                      </a:cubicBezTo>
                      <a:cubicBezTo>
                        <a:pt x="4020144" y="2878140"/>
                        <a:pt x="4028327" y="2872903"/>
                        <a:pt x="4034874" y="2877567"/>
                      </a:cubicBezTo>
                      <a:cubicBezTo>
                        <a:pt x="4037657" y="2877731"/>
                        <a:pt x="4040357" y="2877977"/>
                        <a:pt x="4043140" y="2878140"/>
                      </a:cubicBezTo>
                      <a:cubicBezTo>
                        <a:pt x="4049687" y="2882150"/>
                        <a:pt x="4057871" y="2877158"/>
                        <a:pt x="4064336" y="2881741"/>
                      </a:cubicBezTo>
                      <a:cubicBezTo>
                        <a:pt x="4067118" y="2881905"/>
                        <a:pt x="4069819" y="2882150"/>
                        <a:pt x="4072602" y="2882314"/>
                      </a:cubicBezTo>
                      <a:cubicBezTo>
                        <a:pt x="4080622" y="2886570"/>
                        <a:pt x="4090033" y="2881005"/>
                        <a:pt x="4097971" y="2885915"/>
                      </a:cubicBezTo>
                      <a:cubicBezTo>
                        <a:pt x="4100754" y="2886079"/>
                        <a:pt x="4103454" y="2886242"/>
                        <a:pt x="4106237" y="2886406"/>
                      </a:cubicBezTo>
                      <a:cubicBezTo>
                        <a:pt x="4115730" y="2890907"/>
                        <a:pt x="4126451" y="2885015"/>
                        <a:pt x="4135944" y="2890007"/>
                      </a:cubicBezTo>
                      <a:cubicBezTo>
                        <a:pt x="4138645" y="2890089"/>
                        <a:pt x="4141345" y="2890252"/>
                        <a:pt x="4144046" y="2890334"/>
                      </a:cubicBezTo>
                      <a:cubicBezTo>
                        <a:pt x="4156403" y="2895326"/>
                        <a:pt x="4169906" y="2888943"/>
                        <a:pt x="4182182" y="2894181"/>
                      </a:cubicBezTo>
                      <a:cubicBezTo>
                        <a:pt x="4186356" y="2894344"/>
                        <a:pt x="4190448" y="2894590"/>
                        <a:pt x="4194622" y="2894754"/>
                      </a:cubicBezTo>
                      <a:cubicBezTo>
                        <a:pt x="4212708" y="2899500"/>
                        <a:pt x="4231531" y="2893035"/>
                        <a:pt x="4249535" y="2898355"/>
                      </a:cubicBezTo>
                      <a:cubicBezTo>
                        <a:pt x="4256409" y="2898518"/>
                        <a:pt x="4263365" y="2898600"/>
                        <a:pt x="4270240" y="2898764"/>
                      </a:cubicBezTo>
                      <a:cubicBezTo>
                        <a:pt x="4302402" y="2901874"/>
                        <a:pt x="4334564" y="2901628"/>
                        <a:pt x="4366726" y="2898927"/>
                      </a:cubicBezTo>
                      <a:cubicBezTo>
                        <a:pt x="4373683" y="2898764"/>
                        <a:pt x="4380557" y="2898600"/>
                        <a:pt x="4387513" y="2898355"/>
                      </a:cubicBezTo>
                      <a:cubicBezTo>
                        <a:pt x="4402735" y="2893035"/>
                        <a:pt x="4418857" y="2899582"/>
                        <a:pt x="4434079" y="2894590"/>
                      </a:cubicBezTo>
                      <a:cubicBezTo>
                        <a:pt x="4438171" y="2894426"/>
                        <a:pt x="4442181" y="2894263"/>
                        <a:pt x="4446273" y="2894099"/>
                      </a:cubicBezTo>
                      <a:cubicBezTo>
                        <a:pt x="4454293" y="2889352"/>
                        <a:pt x="4463867" y="2894999"/>
                        <a:pt x="4471970" y="2890334"/>
                      </a:cubicBezTo>
                      <a:cubicBezTo>
                        <a:pt x="4474670" y="2890171"/>
                        <a:pt x="4477289" y="2890089"/>
                        <a:pt x="4479990" y="2889925"/>
                      </a:cubicBezTo>
                      <a:cubicBezTo>
                        <a:pt x="4486537" y="2885342"/>
                        <a:pt x="4494884" y="2890662"/>
                        <a:pt x="4501431" y="2886079"/>
                      </a:cubicBezTo>
                      <a:lnTo>
                        <a:pt x="4503395" y="2885751"/>
                      </a:lnTo>
                      <a:lnTo>
                        <a:pt x="4505441" y="2885833"/>
                      </a:lnTo>
                      <a:cubicBezTo>
                        <a:pt x="4511907" y="2881005"/>
                        <a:pt x="4520254" y="2886570"/>
                        <a:pt x="4526719" y="2881905"/>
                      </a:cubicBezTo>
                      <a:cubicBezTo>
                        <a:pt x="4550452" y="2876995"/>
                        <a:pt x="4574021" y="2871757"/>
                        <a:pt x="4597509" y="2865701"/>
                      </a:cubicBezTo>
                      <a:cubicBezTo>
                        <a:pt x="4736715" y="2829775"/>
                        <a:pt x="4863399" y="2765859"/>
                        <a:pt x="4985911" y="2692860"/>
                      </a:cubicBezTo>
                      <a:cubicBezTo>
                        <a:pt x="5072576" y="2641220"/>
                        <a:pt x="5156706" y="2585407"/>
                        <a:pt x="5238216" y="2525829"/>
                      </a:cubicBezTo>
                      <a:cubicBezTo>
                        <a:pt x="5311788" y="2471980"/>
                        <a:pt x="5386424" y="2419440"/>
                        <a:pt x="5458196" y="2363218"/>
                      </a:cubicBezTo>
                      <a:cubicBezTo>
                        <a:pt x="5544289" y="2295865"/>
                        <a:pt x="5629891" y="2227940"/>
                        <a:pt x="5712956" y="2156823"/>
                      </a:cubicBezTo>
                      <a:cubicBezTo>
                        <a:pt x="5775972" y="2102892"/>
                        <a:pt x="5839560" y="2049534"/>
                        <a:pt x="5900038" y="1992820"/>
                      </a:cubicBezTo>
                      <a:cubicBezTo>
                        <a:pt x="5945785" y="1949855"/>
                        <a:pt x="5992105" y="1907381"/>
                        <a:pt x="6034497" y="1860652"/>
                      </a:cubicBezTo>
                      <a:cubicBezTo>
                        <a:pt x="6085155" y="1804757"/>
                        <a:pt x="6133848" y="1747552"/>
                        <a:pt x="6175830" y="1684947"/>
                      </a:cubicBezTo>
                      <a:cubicBezTo>
                        <a:pt x="6266916" y="1548769"/>
                        <a:pt x="6337379" y="1401215"/>
                        <a:pt x="6409232" y="1254644"/>
                      </a:cubicBezTo>
                      <a:cubicBezTo>
                        <a:pt x="6495243" y="1079266"/>
                        <a:pt x="6578636" y="902660"/>
                        <a:pt x="6656873" y="723599"/>
                      </a:cubicBezTo>
                      <a:cubicBezTo>
                        <a:pt x="6702375" y="619501"/>
                        <a:pt x="6746239" y="514749"/>
                        <a:pt x="6785112" y="407951"/>
                      </a:cubicBezTo>
                      <a:cubicBezTo>
                        <a:pt x="6809909" y="339862"/>
                        <a:pt x="6829387" y="270382"/>
                        <a:pt x="6843708" y="199347"/>
                      </a:cubicBezTo>
                      <a:cubicBezTo>
                        <a:pt x="6847636" y="192636"/>
                        <a:pt x="6842808" y="184534"/>
                        <a:pt x="6847227" y="177905"/>
                      </a:cubicBezTo>
                      <a:cubicBezTo>
                        <a:pt x="6847391" y="173813"/>
                        <a:pt x="6847555" y="169803"/>
                        <a:pt x="6847718" y="165711"/>
                      </a:cubicBezTo>
                      <a:cubicBezTo>
                        <a:pt x="6850337" y="152290"/>
                        <a:pt x="6850091" y="138377"/>
                        <a:pt x="6847555" y="124465"/>
                      </a:cubicBezTo>
                      <a:close/>
                      <a:moveTo>
                        <a:pt x="3343755" y="1752217"/>
                      </a:moveTo>
                      <a:cubicBezTo>
                        <a:pt x="3342773" y="1752136"/>
                        <a:pt x="3341709" y="1752054"/>
                        <a:pt x="3340727" y="1752054"/>
                      </a:cubicBezTo>
                      <a:cubicBezTo>
                        <a:pt x="3340809" y="1751890"/>
                        <a:pt x="3340891" y="1751644"/>
                        <a:pt x="3340891" y="1751317"/>
                      </a:cubicBezTo>
                      <a:cubicBezTo>
                        <a:pt x="3341873" y="1751644"/>
                        <a:pt x="3342773" y="1751890"/>
                        <a:pt x="3343755" y="1752217"/>
                      </a:cubicBezTo>
                      <a:close/>
                      <a:moveTo>
                        <a:pt x="3022378" y="778676"/>
                      </a:moveTo>
                      <a:cubicBezTo>
                        <a:pt x="3022460" y="777857"/>
                        <a:pt x="3022460" y="777203"/>
                        <a:pt x="3022460" y="776548"/>
                      </a:cubicBezTo>
                      <a:cubicBezTo>
                        <a:pt x="3023524" y="776957"/>
                        <a:pt x="3024588" y="777203"/>
                        <a:pt x="3025734" y="777612"/>
                      </a:cubicBezTo>
                      <a:cubicBezTo>
                        <a:pt x="3024424" y="777857"/>
                        <a:pt x="3023442" y="778267"/>
                        <a:pt x="3022378" y="778676"/>
                      </a:cubicBezTo>
                      <a:close/>
                    </a:path>
                  </a:pathLst>
                </a:custGeom>
                <a:solidFill>
                  <a:srgbClr val="F9C9A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71178BD7-FFBA-4BF6-B195-F8A9409660CB}"/>
                    </a:ext>
                  </a:extLst>
                </p:cNvPr>
                <p:cNvSpPr/>
                <p:nvPr/>
              </p:nvSpPr>
              <p:spPr>
                <a:xfrm>
                  <a:off x="3917789" y="4209406"/>
                  <a:ext cx="1170869" cy="1536787"/>
                </a:xfrm>
                <a:custGeom>
                  <a:avLst/>
                  <a:gdLst>
                    <a:gd name="connsiteX0" fmla="*/ 167276 w 1511513"/>
                    <a:gd name="connsiteY0" fmla="*/ 1679535 h 1983889"/>
                    <a:gd name="connsiteX1" fmla="*/ 257379 w 1511513"/>
                    <a:gd name="connsiteY1" fmla="*/ 1587222 h 1983889"/>
                    <a:gd name="connsiteX2" fmla="*/ 398795 w 1511513"/>
                    <a:gd name="connsiteY2" fmla="*/ 1386638 h 1983889"/>
                    <a:gd name="connsiteX3" fmla="*/ 548395 w 1511513"/>
                    <a:gd name="connsiteY3" fmla="*/ 1128112 h 1983889"/>
                    <a:gd name="connsiteX4" fmla="*/ 665750 w 1511513"/>
                    <a:gd name="connsiteY4" fmla="*/ 891765 h 1983889"/>
                    <a:gd name="connsiteX5" fmla="*/ 850866 w 1511513"/>
                    <a:gd name="connsiteY5" fmla="*/ 500172 h 1983889"/>
                    <a:gd name="connsiteX6" fmla="*/ 1019207 w 1511513"/>
                    <a:gd name="connsiteY6" fmla="*/ 163982 h 1983889"/>
                    <a:gd name="connsiteX7" fmla="*/ 1070682 w 1511513"/>
                    <a:gd name="connsiteY7" fmla="*/ 98267 h 1983889"/>
                    <a:gd name="connsiteX8" fmla="*/ 1240168 w 1511513"/>
                    <a:gd name="connsiteY8" fmla="*/ 6363 h 1983889"/>
                    <a:gd name="connsiteX9" fmla="*/ 1261692 w 1511513"/>
                    <a:gd name="connsiteY9" fmla="*/ 2680 h 1983889"/>
                    <a:gd name="connsiteX10" fmla="*/ 1269548 w 1511513"/>
                    <a:gd name="connsiteY10" fmla="*/ 2271 h 1983889"/>
                    <a:gd name="connsiteX11" fmla="*/ 1323970 w 1511513"/>
                    <a:gd name="connsiteY11" fmla="*/ 2026 h 1983889"/>
                    <a:gd name="connsiteX12" fmla="*/ 1413337 w 1511513"/>
                    <a:gd name="connsiteY12" fmla="*/ 27804 h 1983889"/>
                    <a:gd name="connsiteX13" fmla="*/ 1505323 w 1511513"/>
                    <a:gd name="connsiteY13" fmla="*/ 146224 h 1983889"/>
                    <a:gd name="connsiteX14" fmla="*/ 1509251 w 1511513"/>
                    <a:gd name="connsiteY14" fmla="*/ 158090 h 1983889"/>
                    <a:gd name="connsiteX15" fmla="*/ 1508433 w 1511513"/>
                    <a:gd name="connsiteY15" fmla="*/ 204083 h 1983889"/>
                    <a:gd name="connsiteX16" fmla="*/ 1444681 w 1511513"/>
                    <a:gd name="connsiteY16" fmla="*/ 282156 h 1983889"/>
                    <a:gd name="connsiteX17" fmla="*/ 1335755 w 1511513"/>
                    <a:gd name="connsiteY17" fmla="*/ 397793 h 1983889"/>
                    <a:gd name="connsiteX18" fmla="*/ 1172816 w 1511513"/>
                    <a:gd name="connsiteY18" fmla="*/ 620555 h 1983889"/>
                    <a:gd name="connsiteX19" fmla="*/ 939415 w 1511513"/>
                    <a:gd name="connsiteY19" fmla="*/ 1003146 h 1983889"/>
                    <a:gd name="connsiteX20" fmla="*/ 735721 w 1511513"/>
                    <a:gd name="connsiteY20" fmla="*/ 1337617 h 1983889"/>
                    <a:gd name="connsiteX21" fmla="*/ 556005 w 1511513"/>
                    <a:gd name="connsiteY21" fmla="*/ 1586976 h 1983889"/>
                    <a:gd name="connsiteX22" fmla="*/ 295025 w 1511513"/>
                    <a:gd name="connsiteY22" fmla="*/ 1828234 h 1983889"/>
                    <a:gd name="connsiteX23" fmla="*/ 47466 w 1511513"/>
                    <a:gd name="connsiteY23" fmla="*/ 1972514 h 1983889"/>
                    <a:gd name="connsiteX24" fmla="*/ 16040 w 1511513"/>
                    <a:gd name="connsiteY24" fmla="*/ 1983889 h 1983889"/>
                    <a:gd name="connsiteX25" fmla="*/ 0 w 1511513"/>
                    <a:gd name="connsiteY25" fmla="*/ 1981352 h 1983889"/>
                    <a:gd name="connsiteX26" fmla="*/ 60723 w 1511513"/>
                    <a:gd name="connsiteY26" fmla="*/ 1928976 h 1983889"/>
                    <a:gd name="connsiteX27" fmla="*/ 162120 w 1511513"/>
                    <a:gd name="connsiteY27" fmla="*/ 1718326 h 1983889"/>
                    <a:gd name="connsiteX28" fmla="*/ 167276 w 1511513"/>
                    <a:gd name="connsiteY28" fmla="*/ 1679535 h 1983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1513" h="1983889">
                      <a:moveTo>
                        <a:pt x="167276" y="1679535"/>
                      </a:moveTo>
                      <a:cubicBezTo>
                        <a:pt x="201321" y="1643445"/>
                        <a:pt x="229064" y="1620693"/>
                        <a:pt x="257379" y="1587222"/>
                      </a:cubicBezTo>
                      <a:cubicBezTo>
                        <a:pt x="310001" y="1524861"/>
                        <a:pt x="354684" y="1455299"/>
                        <a:pt x="398795" y="1386638"/>
                      </a:cubicBezTo>
                      <a:cubicBezTo>
                        <a:pt x="452726" y="1302590"/>
                        <a:pt x="501174" y="1216170"/>
                        <a:pt x="548395" y="1128112"/>
                      </a:cubicBezTo>
                      <a:cubicBezTo>
                        <a:pt x="590705" y="1049139"/>
                        <a:pt x="627613" y="972703"/>
                        <a:pt x="665750" y="891765"/>
                      </a:cubicBezTo>
                      <a:cubicBezTo>
                        <a:pt x="726801" y="762216"/>
                        <a:pt x="790061" y="629803"/>
                        <a:pt x="850866" y="500172"/>
                      </a:cubicBezTo>
                      <a:cubicBezTo>
                        <a:pt x="904552" y="385681"/>
                        <a:pt x="949645" y="270290"/>
                        <a:pt x="1019207" y="163982"/>
                      </a:cubicBezTo>
                      <a:cubicBezTo>
                        <a:pt x="1024690" y="155635"/>
                        <a:pt x="1058162" y="111770"/>
                        <a:pt x="1070682" y="98267"/>
                      </a:cubicBezTo>
                      <a:cubicBezTo>
                        <a:pt x="1117085" y="48018"/>
                        <a:pt x="1174125" y="19375"/>
                        <a:pt x="1240168" y="6363"/>
                      </a:cubicBezTo>
                      <a:cubicBezTo>
                        <a:pt x="1246797" y="2026"/>
                        <a:pt x="1255063" y="7181"/>
                        <a:pt x="1261692" y="2680"/>
                      </a:cubicBezTo>
                      <a:cubicBezTo>
                        <a:pt x="1264311" y="2517"/>
                        <a:pt x="1266930" y="2435"/>
                        <a:pt x="1269548" y="2271"/>
                      </a:cubicBezTo>
                      <a:cubicBezTo>
                        <a:pt x="1287716" y="-839"/>
                        <a:pt x="1305802" y="-593"/>
                        <a:pt x="1323970" y="2026"/>
                      </a:cubicBezTo>
                      <a:cubicBezTo>
                        <a:pt x="1354496" y="8081"/>
                        <a:pt x="1385103" y="12910"/>
                        <a:pt x="1413337" y="27804"/>
                      </a:cubicBezTo>
                      <a:cubicBezTo>
                        <a:pt x="1462194" y="53583"/>
                        <a:pt x="1495993" y="90083"/>
                        <a:pt x="1505323" y="146224"/>
                      </a:cubicBezTo>
                      <a:cubicBezTo>
                        <a:pt x="1505977" y="150315"/>
                        <a:pt x="1507942" y="154162"/>
                        <a:pt x="1509251" y="158090"/>
                      </a:cubicBezTo>
                      <a:cubicBezTo>
                        <a:pt x="1511788" y="173475"/>
                        <a:pt x="1513016" y="188861"/>
                        <a:pt x="1508433" y="204083"/>
                      </a:cubicBezTo>
                      <a:cubicBezTo>
                        <a:pt x="1505404" y="244838"/>
                        <a:pt x="1470296" y="260632"/>
                        <a:pt x="1444681" y="282156"/>
                      </a:cubicBezTo>
                      <a:cubicBezTo>
                        <a:pt x="1403680" y="316609"/>
                        <a:pt x="1369554" y="357201"/>
                        <a:pt x="1335755" y="397793"/>
                      </a:cubicBezTo>
                      <a:cubicBezTo>
                        <a:pt x="1276832" y="468582"/>
                        <a:pt x="1223146" y="543382"/>
                        <a:pt x="1172816" y="620555"/>
                      </a:cubicBezTo>
                      <a:cubicBezTo>
                        <a:pt x="1091142" y="745685"/>
                        <a:pt x="1015361" y="874415"/>
                        <a:pt x="939415" y="1003146"/>
                      </a:cubicBezTo>
                      <a:cubicBezTo>
                        <a:pt x="873045" y="1115591"/>
                        <a:pt x="805774" y="1227381"/>
                        <a:pt x="735721" y="1337617"/>
                      </a:cubicBezTo>
                      <a:cubicBezTo>
                        <a:pt x="680644" y="1424365"/>
                        <a:pt x="621148" y="1507758"/>
                        <a:pt x="556005" y="1586976"/>
                      </a:cubicBezTo>
                      <a:cubicBezTo>
                        <a:pt x="479978" y="1679453"/>
                        <a:pt x="392739" y="1758181"/>
                        <a:pt x="295025" y="1828234"/>
                      </a:cubicBezTo>
                      <a:cubicBezTo>
                        <a:pt x="216297" y="1884702"/>
                        <a:pt x="134705" y="1930940"/>
                        <a:pt x="47466" y="1972514"/>
                      </a:cubicBezTo>
                      <a:cubicBezTo>
                        <a:pt x="38054" y="1977015"/>
                        <a:pt x="25860" y="1980370"/>
                        <a:pt x="16040" y="1983889"/>
                      </a:cubicBezTo>
                      <a:cubicBezTo>
                        <a:pt x="-7775" y="1981598"/>
                        <a:pt x="7120" y="1984707"/>
                        <a:pt x="0" y="1981352"/>
                      </a:cubicBezTo>
                      <a:cubicBezTo>
                        <a:pt x="18577" y="1969731"/>
                        <a:pt x="49921" y="1939861"/>
                        <a:pt x="60723" y="1928976"/>
                      </a:cubicBezTo>
                      <a:cubicBezTo>
                        <a:pt x="118501" y="1870708"/>
                        <a:pt x="149026" y="1798281"/>
                        <a:pt x="162120" y="1718326"/>
                      </a:cubicBezTo>
                      <a:cubicBezTo>
                        <a:pt x="163921" y="1707114"/>
                        <a:pt x="165394" y="1692138"/>
                        <a:pt x="167276" y="1679535"/>
                      </a:cubicBezTo>
                      <a:close/>
                    </a:path>
                  </a:pathLst>
                </a:custGeom>
                <a:solidFill>
                  <a:srgbClr val="E1AF8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8FB3BC-AD28-49A9-B70C-7233F6E1BF27}"/>
                    </a:ext>
                  </a:extLst>
                </p:cNvPr>
                <p:cNvSpPr/>
                <p:nvPr/>
              </p:nvSpPr>
              <p:spPr>
                <a:xfrm>
                  <a:off x="2577888" y="5707316"/>
                  <a:ext cx="1352389" cy="179258"/>
                </a:xfrm>
                <a:custGeom>
                  <a:avLst/>
                  <a:gdLst>
                    <a:gd name="connsiteX0" fmla="*/ 12930 w 1745843"/>
                    <a:gd name="connsiteY0" fmla="*/ 20 h 231410"/>
                    <a:gd name="connsiteX1" fmla="*/ 304518 w 1745843"/>
                    <a:gd name="connsiteY1" fmla="*/ 11641 h 231410"/>
                    <a:gd name="connsiteX2" fmla="*/ 959956 w 1745843"/>
                    <a:gd name="connsiteY2" fmla="*/ 125478 h 231410"/>
                    <a:gd name="connsiteX3" fmla="*/ 1207516 w 1745843"/>
                    <a:gd name="connsiteY3" fmla="*/ 154612 h 231410"/>
                    <a:gd name="connsiteX4" fmla="*/ 1581923 w 1745843"/>
                    <a:gd name="connsiteY4" fmla="*/ 115739 h 231410"/>
                    <a:gd name="connsiteX5" fmla="*/ 1729804 w 1745843"/>
                    <a:gd name="connsiteY5" fmla="*/ 47323 h 231410"/>
                    <a:gd name="connsiteX6" fmla="*/ 1745844 w 1745843"/>
                    <a:gd name="connsiteY6" fmla="*/ 49860 h 231410"/>
                    <a:gd name="connsiteX7" fmla="*/ 1647066 w 1745843"/>
                    <a:gd name="connsiteY7" fmla="*/ 132843 h 231410"/>
                    <a:gd name="connsiteX8" fmla="*/ 1440262 w 1745843"/>
                    <a:gd name="connsiteY8" fmla="*/ 211325 h 231410"/>
                    <a:gd name="connsiteX9" fmla="*/ 1272822 w 1745843"/>
                    <a:gd name="connsiteY9" fmla="*/ 231294 h 231410"/>
                    <a:gd name="connsiteX10" fmla="*/ 1092697 w 1745843"/>
                    <a:gd name="connsiteY10" fmla="*/ 226956 h 231410"/>
                    <a:gd name="connsiteX11" fmla="*/ 802419 w 1745843"/>
                    <a:gd name="connsiteY11" fmla="*/ 182764 h 231410"/>
                    <a:gd name="connsiteX12" fmla="*/ 338563 w 1745843"/>
                    <a:gd name="connsiteY12" fmla="*/ 66063 h 231410"/>
                    <a:gd name="connsiteX13" fmla="*/ 0 w 1745843"/>
                    <a:gd name="connsiteY13" fmla="*/ 3785 h 231410"/>
                    <a:gd name="connsiteX14" fmla="*/ 12930 w 1745843"/>
                    <a:gd name="connsiteY14" fmla="*/ 20 h 23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45843" h="231410">
                      <a:moveTo>
                        <a:pt x="12930" y="20"/>
                      </a:moveTo>
                      <a:cubicBezTo>
                        <a:pt x="29707" y="20"/>
                        <a:pt x="292733" y="10086"/>
                        <a:pt x="304518" y="11641"/>
                      </a:cubicBezTo>
                      <a:cubicBezTo>
                        <a:pt x="525152" y="37502"/>
                        <a:pt x="740713" y="92252"/>
                        <a:pt x="959956" y="125478"/>
                      </a:cubicBezTo>
                      <a:cubicBezTo>
                        <a:pt x="1041548" y="137835"/>
                        <a:pt x="1124941" y="149865"/>
                        <a:pt x="1207516" y="154612"/>
                      </a:cubicBezTo>
                      <a:cubicBezTo>
                        <a:pt x="1333954" y="161814"/>
                        <a:pt x="1460394" y="150111"/>
                        <a:pt x="1581923" y="115739"/>
                      </a:cubicBezTo>
                      <a:cubicBezTo>
                        <a:pt x="1597636" y="111320"/>
                        <a:pt x="1683893" y="75720"/>
                        <a:pt x="1729804" y="47323"/>
                      </a:cubicBezTo>
                      <a:cubicBezTo>
                        <a:pt x="1737415" y="50678"/>
                        <a:pt x="1743225" y="49778"/>
                        <a:pt x="1745844" y="49860"/>
                      </a:cubicBezTo>
                      <a:cubicBezTo>
                        <a:pt x="1726039" y="82431"/>
                        <a:pt x="1679637" y="115002"/>
                        <a:pt x="1647066" y="132843"/>
                      </a:cubicBezTo>
                      <a:cubicBezTo>
                        <a:pt x="1581841" y="168606"/>
                        <a:pt x="1513179" y="195858"/>
                        <a:pt x="1440262" y="211325"/>
                      </a:cubicBezTo>
                      <a:cubicBezTo>
                        <a:pt x="1385103" y="223028"/>
                        <a:pt x="1329453" y="231539"/>
                        <a:pt x="1272822" y="231294"/>
                      </a:cubicBezTo>
                      <a:cubicBezTo>
                        <a:pt x="1212753" y="231048"/>
                        <a:pt x="1152602" y="233013"/>
                        <a:pt x="1092697" y="226956"/>
                      </a:cubicBezTo>
                      <a:cubicBezTo>
                        <a:pt x="995229" y="217054"/>
                        <a:pt x="898332" y="203305"/>
                        <a:pt x="802419" y="182764"/>
                      </a:cubicBezTo>
                      <a:cubicBezTo>
                        <a:pt x="646436" y="149374"/>
                        <a:pt x="493972" y="101745"/>
                        <a:pt x="338563" y="66063"/>
                      </a:cubicBezTo>
                      <a:cubicBezTo>
                        <a:pt x="237657" y="42903"/>
                        <a:pt x="11703" y="3785"/>
                        <a:pt x="0" y="3785"/>
                      </a:cubicBezTo>
                      <a:cubicBezTo>
                        <a:pt x="3437" y="-2517"/>
                        <a:pt x="8838" y="1248"/>
                        <a:pt x="12930" y="20"/>
                      </a:cubicBezTo>
                      <a:close/>
                    </a:path>
                  </a:pathLst>
                </a:custGeom>
                <a:solidFill>
                  <a:srgbClr val="DAB29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C0F5F2-EA4C-4F20-8064-534535322FBD}"/>
                    </a:ext>
                  </a:extLst>
                </p:cNvPr>
                <p:cNvSpPr/>
                <p:nvPr/>
              </p:nvSpPr>
              <p:spPr>
                <a:xfrm>
                  <a:off x="3497454" y="5324995"/>
                  <a:ext cx="497880" cy="421593"/>
                </a:xfrm>
                <a:custGeom>
                  <a:avLst/>
                  <a:gdLst>
                    <a:gd name="connsiteX0" fmla="*/ 642220 w 642730"/>
                    <a:gd name="connsiteY0" fmla="*/ 230627 h 544248"/>
                    <a:gd name="connsiteX1" fmla="*/ 573313 w 642730"/>
                    <a:gd name="connsiteY1" fmla="*/ 400686 h 544248"/>
                    <a:gd name="connsiteX2" fmla="*/ 303658 w 642730"/>
                    <a:gd name="connsiteY2" fmla="*/ 536864 h 544248"/>
                    <a:gd name="connsiteX3" fmla="*/ 132617 w 642730"/>
                    <a:gd name="connsiteY3" fmla="*/ 528762 h 544248"/>
                    <a:gd name="connsiteX4" fmla="*/ 41204 w 642730"/>
                    <a:gd name="connsiteY4" fmla="*/ 439886 h 544248"/>
                    <a:gd name="connsiteX5" fmla="*/ 1513 w 642730"/>
                    <a:gd name="connsiteY5" fmla="*/ 258861 h 544248"/>
                    <a:gd name="connsiteX6" fmla="*/ 24755 w 642730"/>
                    <a:gd name="connsiteY6" fmla="*/ 48293 h 544248"/>
                    <a:gd name="connsiteX7" fmla="*/ 87279 w 642730"/>
                    <a:gd name="connsiteY7" fmla="*/ 6392 h 544248"/>
                    <a:gd name="connsiteX8" fmla="*/ 225093 w 642730"/>
                    <a:gd name="connsiteY8" fmla="*/ 8 h 544248"/>
                    <a:gd name="connsiteX9" fmla="*/ 494503 w 642730"/>
                    <a:gd name="connsiteY9" fmla="*/ 50666 h 544248"/>
                    <a:gd name="connsiteX10" fmla="*/ 581333 w 642730"/>
                    <a:gd name="connsiteY10" fmla="*/ 100424 h 544248"/>
                    <a:gd name="connsiteX11" fmla="*/ 642220 w 642730"/>
                    <a:gd name="connsiteY11" fmla="*/ 230627 h 54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2730" h="544248">
                      <a:moveTo>
                        <a:pt x="642220" y="230627"/>
                      </a:moveTo>
                      <a:cubicBezTo>
                        <a:pt x="643939" y="301744"/>
                        <a:pt x="614477" y="354448"/>
                        <a:pt x="573313" y="400686"/>
                      </a:cubicBezTo>
                      <a:cubicBezTo>
                        <a:pt x="501705" y="481214"/>
                        <a:pt x="406773" y="517468"/>
                        <a:pt x="303658" y="536864"/>
                      </a:cubicBezTo>
                      <a:cubicBezTo>
                        <a:pt x="245962" y="547748"/>
                        <a:pt x="188921" y="547830"/>
                        <a:pt x="132617" y="528762"/>
                      </a:cubicBezTo>
                      <a:cubicBezTo>
                        <a:pt x="87934" y="513622"/>
                        <a:pt x="56917" y="483915"/>
                        <a:pt x="41204" y="439886"/>
                      </a:cubicBezTo>
                      <a:cubicBezTo>
                        <a:pt x="20336" y="381291"/>
                        <a:pt x="7078" y="321303"/>
                        <a:pt x="1513" y="258861"/>
                      </a:cubicBezTo>
                      <a:cubicBezTo>
                        <a:pt x="-4871" y="186516"/>
                        <a:pt x="10106" y="117609"/>
                        <a:pt x="24755" y="48293"/>
                      </a:cubicBezTo>
                      <a:cubicBezTo>
                        <a:pt x="31547" y="15885"/>
                        <a:pt x="43823" y="10484"/>
                        <a:pt x="87279" y="6392"/>
                      </a:cubicBezTo>
                      <a:cubicBezTo>
                        <a:pt x="133190" y="2054"/>
                        <a:pt x="179428" y="-155"/>
                        <a:pt x="225093" y="8"/>
                      </a:cubicBezTo>
                      <a:cubicBezTo>
                        <a:pt x="317406" y="254"/>
                        <a:pt x="408165" y="14903"/>
                        <a:pt x="494503" y="50666"/>
                      </a:cubicBezTo>
                      <a:cubicBezTo>
                        <a:pt x="525683" y="63597"/>
                        <a:pt x="556045" y="78163"/>
                        <a:pt x="581333" y="100424"/>
                      </a:cubicBezTo>
                      <a:cubicBezTo>
                        <a:pt x="622006" y="136268"/>
                        <a:pt x="646639" y="180215"/>
                        <a:pt x="642220" y="230627"/>
                      </a:cubicBezTo>
                      <a:close/>
                    </a:path>
                  </a:pathLst>
                </a:custGeom>
                <a:solidFill>
                  <a:srgbClr val="FEE5D5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A556D6B-BB6F-4C43-9187-ECDF315B00E0}"/>
              </a:ext>
            </a:extLst>
          </p:cNvPr>
          <p:cNvSpPr txBox="1"/>
          <p:nvPr/>
        </p:nvSpPr>
        <p:spPr>
          <a:xfrm>
            <a:off x="457201" y="1399308"/>
            <a:ext cx="6664036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</a:t>
            </a:r>
            <a:r>
              <a:rPr lang="ru-RU" sz="28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Социально-ориентированная деятельность, двусторонний процесс, включающий в себя, с одной стороны, усвоение ребенком социального опыта путем вхождения в социальную среду, систему социальных связей. С другой стороны – процесс активного воспроизводства ребенком системы социальных связей за счет его активной деятельности</a:t>
            </a:r>
          </a:p>
          <a:p>
            <a:endParaRPr lang="ru-RU" sz="32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C:\Users\UeerAsus\Desktop\S8RNy-L0a_GEYR5juE6BzczzdGcPJuWEyGfYvyGyNriRzWFnfWhAQgnOPtysWILd7UZJShjjG1UrhuTDfr1_XYp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1345" y="1932618"/>
            <a:ext cx="2603356" cy="270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600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4CF84EA-EA0B-4282-B057-CFF28EFAC463}"/>
              </a:ext>
            </a:extLst>
          </p:cNvPr>
          <p:cNvSpPr/>
          <p:nvPr/>
        </p:nvSpPr>
        <p:spPr>
          <a:xfrm>
            <a:off x="6076680" y="4723788"/>
            <a:ext cx="1111961" cy="1018544"/>
          </a:xfrm>
          <a:custGeom>
            <a:avLst/>
            <a:gdLst>
              <a:gd name="connsiteX0" fmla="*/ 425895 w 712993"/>
              <a:gd name="connsiteY0" fmla="*/ 333468 h 653094"/>
              <a:gd name="connsiteX1" fmla="*/ 442879 w 712993"/>
              <a:gd name="connsiteY1" fmla="*/ 352877 h 653094"/>
              <a:gd name="connsiteX2" fmla="*/ 442879 w 712993"/>
              <a:gd name="connsiteY2" fmla="*/ 407062 h 653094"/>
              <a:gd name="connsiteX3" fmla="*/ 471993 w 712993"/>
              <a:gd name="connsiteY3" fmla="*/ 436176 h 653094"/>
              <a:gd name="connsiteX4" fmla="*/ 495446 w 712993"/>
              <a:gd name="connsiteY4" fmla="*/ 436176 h 653094"/>
              <a:gd name="connsiteX5" fmla="*/ 430748 w 712993"/>
              <a:gd name="connsiteY5" fmla="*/ 546163 h 653094"/>
              <a:gd name="connsiteX6" fmla="*/ 418617 w 712993"/>
              <a:gd name="connsiteY6" fmla="*/ 582555 h 653094"/>
              <a:gd name="connsiteX7" fmla="*/ 349875 w 712993"/>
              <a:gd name="connsiteY7" fmla="*/ 652915 h 653094"/>
              <a:gd name="connsiteX8" fmla="*/ 293264 w 712993"/>
              <a:gd name="connsiteY8" fmla="*/ 594686 h 653094"/>
              <a:gd name="connsiteX9" fmla="*/ 265767 w 712993"/>
              <a:gd name="connsiteY9" fmla="*/ 539693 h 653094"/>
              <a:gd name="connsiteX10" fmla="*/ 210774 w 712993"/>
              <a:gd name="connsiteY10" fmla="*/ 438602 h 653094"/>
              <a:gd name="connsiteX11" fmla="*/ 216435 w 712993"/>
              <a:gd name="connsiteY11" fmla="*/ 436176 h 653094"/>
              <a:gd name="connsiteX12" fmla="*/ 257680 w 712993"/>
              <a:gd name="connsiteY12" fmla="*/ 392505 h 653094"/>
              <a:gd name="connsiteX13" fmla="*/ 257680 w 712993"/>
              <a:gd name="connsiteY13" fmla="*/ 353686 h 653094"/>
              <a:gd name="connsiteX14" fmla="*/ 272237 w 712993"/>
              <a:gd name="connsiteY14" fmla="*/ 334276 h 653094"/>
              <a:gd name="connsiteX15" fmla="*/ 290838 w 712993"/>
              <a:gd name="connsiteY15" fmla="*/ 352877 h 653094"/>
              <a:gd name="connsiteX16" fmla="*/ 290838 w 712993"/>
              <a:gd name="connsiteY16" fmla="*/ 419192 h 653094"/>
              <a:gd name="connsiteX17" fmla="*/ 307821 w 712993"/>
              <a:gd name="connsiteY17" fmla="*/ 436176 h 653094"/>
              <a:gd name="connsiteX18" fmla="*/ 395164 w 712993"/>
              <a:gd name="connsiteY18" fmla="*/ 436176 h 653094"/>
              <a:gd name="connsiteX19" fmla="*/ 412147 w 712993"/>
              <a:gd name="connsiteY19" fmla="*/ 415957 h 653094"/>
              <a:gd name="connsiteX20" fmla="*/ 412147 w 712993"/>
              <a:gd name="connsiteY20" fmla="*/ 352877 h 653094"/>
              <a:gd name="connsiteX21" fmla="*/ 425895 w 712993"/>
              <a:gd name="connsiteY21" fmla="*/ 333468 h 653094"/>
              <a:gd name="connsiteX22" fmla="*/ 347854 w 712993"/>
              <a:gd name="connsiteY22" fmla="*/ 171 h 653094"/>
              <a:gd name="connsiteX23" fmla="*/ 366050 w 712993"/>
              <a:gd name="connsiteY23" fmla="*/ 9977 h 653094"/>
              <a:gd name="connsiteX24" fmla="*/ 691966 w 712993"/>
              <a:gd name="connsiteY24" fmla="*/ 336703 h 653094"/>
              <a:gd name="connsiteX25" fmla="*/ 712993 w 712993"/>
              <a:gd name="connsiteY25" fmla="*/ 359347 h 653094"/>
              <a:gd name="connsiteX26" fmla="*/ 664470 w 712993"/>
              <a:gd name="connsiteY26" fmla="*/ 398975 h 653094"/>
              <a:gd name="connsiteX27" fmla="*/ 640208 w 712993"/>
              <a:gd name="connsiteY27" fmla="*/ 385226 h 653094"/>
              <a:gd name="connsiteX28" fmla="*/ 370902 w 712993"/>
              <a:gd name="connsiteY28" fmla="*/ 115920 h 653094"/>
              <a:gd name="connsiteX29" fmla="*/ 336127 w 712993"/>
              <a:gd name="connsiteY29" fmla="*/ 115920 h 653094"/>
              <a:gd name="connsiteX30" fmla="*/ 65203 w 712993"/>
              <a:gd name="connsiteY30" fmla="*/ 387652 h 653094"/>
              <a:gd name="connsiteX31" fmla="*/ 25576 w 712993"/>
              <a:gd name="connsiteY31" fmla="*/ 389270 h 653094"/>
              <a:gd name="connsiteX32" fmla="*/ 27193 w 712993"/>
              <a:gd name="connsiteY32" fmla="*/ 317294 h 653094"/>
              <a:gd name="connsiteX33" fmla="*/ 332083 w 712993"/>
              <a:gd name="connsiteY33" fmla="*/ 11594 h 653094"/>
              <a:gd name="connsiteX34" fmla="*/ 347854 w 712993"/>
              <a:gd name="connsiteY34" fmla="*/ 171 h 65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2993" h="653094">
                <a:moveTo>
                  <a:pt x="425895" y="333468"/>
                </a:moveTo>
                <a:cubicBezTo>
                  <a:pt x="438835" y="332659"/>
                  <a:pt x="442879" y="340746"/>
                  <a:pt x="442879" y="352877"/>
                </a:cubicBezTo>
                <a:cubicBezTo>
                  <a:pt x="442879" y="370669"/>
                  <a:pt x="444496" y="389269"/>
                  <a:pt x="442879" y="407062"/>
                </a:cubicBezTo>
                <a:cubicBezTo>
                  <a:pt x="440453" y="430515"/>
                  <a:pt x="448540" y="439411"/>
                  <a:pt x="471993" y="436176"/>
                </a:cubicBezTo>
                <a:cubicBezTo>
                  <a:pt x="478462" y="433749"/>
                  <a:pt x="486550" y="435367"/>
                  <a:pt x="495446" y="436176"/>
                </a:cubicBezTo>
                <a:cubicBezTo>
                  <a:pt x="490593" y="483891"/>
                  <a:pt x="471184" y="521901"/>
                  <a:pt x="430748" y="546163"/>
                </a:cubicBezTo>
                <a:cubicBezTo>
                  <a:pt x="414573" y="556676"/>
                  <a:pt x="418617" y="569615"/>
                  <a:pt x="418617" y="582555"/>
                </a:cubicBezTo>
                <a:cubicBezTo>
                  <a:pt x="417808" y="652915"/>
                  <a:pt x="418617" y="652915"/>
                  <a:pt x="349875" y="652915"/>
                </a:cubicBezTo>
                <a:cubicBezTo>
                  <a:pt x="286794" y="652915"/>
                  <a:pt x="291647" y="659384"/>
                  <a:pt x="293264" y="594686"/>
                </a:cubicBezTo>
                <a:cubicBezTo>
                  <a:pt x="294073" y="569615"/>
                  <a:pt x="288412" y="553441"/>
                  <a:pt x="265767" y="539693"/>
                </a:cubicBezTo>
                <a:cubicBezTo>
                  <a:pt x="230184" y="517048"/>
                  <a:pt x="214818" y="479847"/>
                  <a:pt x="210774" y="438602"/>
                </a:cubicBezTo>
                <a:cubicBezTo>
                  <a:pt x="213200" y="437793"/>
                  <a:pt x="214818" y="436176"/>
                  <a:pt x="216435" y="436176"/>
                </a:cubicBezTo>
                <a:cubicBezTo>
                  <a:pt x="257680" y="434558"/>
                  <a:pt x="257680" y="434558"/>
                  <a:pt x="257680" y="392505"/>
                </a:cubicBezTo>
                <a:cubicBezTo>
                  <a:pt x="257680" y="379565"/>
                  <a:pt x="257680" y="366625"/>
                  <a:pt x="257680" y="353686"/>
                </a:cubicBezTo>
                <a:cubicBezTo>
                  <a:pt x="257680" y="343981"/>
                  <a:pt x="261724" y="335085"/>
                  <a:pt x="272237" y="334276"/>
                </a:cubicBezTo>
                <a:cubicBezTo>
                  <a:pt x="285177" y="333468"/>
                  <a:pt x="290029" y="342363"/>
                  <a:pt x="290838" y="352877"/>
                </a:cubicBezTo>
                <a:cubicBezTo>
                  <a:pt x="291647" y="374712"/>
                  <a:pt x="291647" y="396548"/>
                  <a:pt x="290838" y="419192"/>
                </a:cubicBezTo>
                <a:cubicBezTo>
                  <a:pt x="290029" y="432132"/>
                  <a:pt x="294882" y="436985"/>
                  <a:pt x="307821" y="436176"/>
                </a:cubicBezTo>
                <a:cubicBezTo>
                  <a:pt x="336935" y="435367"/>
                  <a:pt x="366050" y="435367"/>
                  <a:pt x="395164" y="436176"/>
                </a:cubicBezTo>
                <a:cubicBezTo>
                  <a:pt x="411338" y="436985"/>
                  <a:pt x="412956" y="428897"/>
                  <a:pt x="412147" y="415957"/>
                </a:cubicBezTo>
                <a:cubicBezTo>
                  <a:pt x="411338" y="394931"/>
                  <a:pt x="412147" y="373904"/>
                  <a:pt x="412147" y="352877"/>
                </a:cubicBezTo>
                <a:cubicBezTo>
                  <a:pt x="412147" y="343172"/>
                  <a:pt x="413764" y="334276"/>
                  <a:pt x="425895" y="333468"/>
                </a:cubicBezTo>
                <a:close/>
                <a:moveTo>
                  <a:pt x="347854" y="171"/>
                </a:moveTo>
                <a:cubicBezTo>
                  <a:pt x="352908" y="-739"/>
                  <a:pt x="358367" y="1889"/>
                  <a:pt x="366050" y="9977"/>
                </a:cubicBezTo>
                <a:cubicBezTo>
                  <a:pt x="474419" y="119963"/>
                  <a:pt x="583597" y="228333"/>
                  <a:pt x="691966" y="336703"/>
                </a:cubicBezTo>
                <a:cubicBezTo>
                  <a:pt x="697628" y="343172"/>
                  <a:pt x="702480" y="348025"/>
                  <a:pt x="712993" y="359347"/>
                </a:cubicBezTo>
                <a:cubicBezTo>
                  <a:pt x="696819" y="373095"/>
                  <a:pt x="681453" y="387652"/>
                  <a:pt x="664470" y="398975"/>
                </a:cubicBezTo>
                <a:cubicBezTo>
                  <a:pt x="651530" y="407871"/>
                  <a:pt x="646678" y="391696"/>
                  <a:pt x="640208" y="385226"/>
                </a:cubicBezTo>
                <a:cubicBezTo>
                  <a:pt x="549631" y="296266"/>
                  <a:pt x="459862" y="206497"/>
                  <a:pt x="370902" y="115920"/>
                </a:cubicBezTo>
                <a:cubicBezTo>
                  <a:pt x="357153" y="102171"/>
                  <a:pt x="350684" y="101363"/>
                  <a:pt x="336127" y="115920"/>
                </a:cubicBezTo>
                <a:cubicBezTo>
                  <a:pt x="246358" y="207306"/>
                  <a:pt x="154972" y="297075"/>
                  <a:pt x="65203" y="387652"/>
                </a:cubicBezTo>
                <a:cubicBezTo>
                  <a:pt x="50646" y="402210"/>
                  <a:pt x="42559" y="407871"/>
                  <a:pt x="25576" y="389270"/>
                </a:cubicBezTo>
                <a:cubicBezTo>
                  <a:pt x="-8390" y="352877"/>
                  <a:pt x="-9199" y="353686"/>
                  <a:pt x="27193" y="317294"/>
                </a:cubicBezTo>
                <a:cubicBezTo>
                  <a:pt x="129093" y="215393"/>
                  <a:pt x="230992" y="114302"/>
                  <a:pt x="332083" y="11594"/>
                </a:cubicBezTo>
                <a:cubicBezTo>
                  <a:pt x="338149" y="5528"/>
                  <a:pt x="342799" y="1080"/>
                  <a:pt x="347854" y="171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 w="8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DDB6C0B-7518-474C-8DCB-D1489B23AB0C}"/>
              </a:ext>
            </a:extLst>
          </p:cNvPr>
          <p:cNvSpPr/>
          <p:nvPr/>
        </p:nvSpPr>
        <p:spPr>
          <a:xfrm rot="1637956">
            <a:off x="7536708" y="2784665"/>
            <a:ext cx="1177190" cy="1511575"/>
          </a:xfrm>
          <a:custGeom>
            <a:avLst/>
            <a:gdLst>
              <a:gd name="connsiteX0" fmla="*/ 683533 w 1055713"/>
              <a:gd name="connsiteY0" fmla="*/ 94584 h 1422805"/>
              <a:gd name="connsiteX1" fmla="*/ 789478 w 1055713"/>
              <a:gd name="connsiteY1" fmla="*/ 66348 h 1422805"/>
              <a:gd name="connsiteX2" fmla="*/ 850885 w 1055713"/>
              <a:gd name="connsiteY2" fmla="*/ 39851 h 1422805"/>
              <a:gd name="connsiteX3" fmla="*/ 875783 w 1055713"/>
              <a:gd name="connsiteY3" fmla="*/ 10341 h 1422805"/>
              <a:gd name="connsiteX4" fmla="*/ 884420 w 1055713"/>
              <a:gd name="connsiteY4" fmla="*/ 84208 h 1422805"/>
              <a:gd name="connsiteX5" fmla="*/ 866115 w 1055713"/>
              <a:gd name="connsiteY5" fmla="*/ 158943 h 1422805"/>
              <a:gd name="connsiteX6" fmla="*/ 785089 w 1055713"/>
              <a:gd name="connsiteY6" fmla="*/ 242842 h 1422805"/>
              <a:gd name="connsiteX7" fmla="*/ 754305 w 1055713"/>
              <a:gd name="connsiteY7" fmla="*/ 258578 h 1422805"/>
              <a:gd name="connsiteX8" fmla="*/ 719334 w 1055713"/>
              <a:gd name="connsiteY8" fmla="*/ 272837 h 1422805"/>
              <a:gd name="connsiteX9" fmla="*/ 673461 w 1055713"/>
              <a:gd name="connsiteY9" fmla="*/ 294297 h 1422805"/>
              <a:gd name="connsiteX10" fmla="*/ 627669 w 1055713"/>
              <a:gd name="connsiteY10" fmla="*/ 340614 h 1422805"/>
              <a:gd name="connsiteX11" fmla="*/ 674593 w 1055713"/>
              <a:gd name="connsiteY11" fmla="*/ 241062 h 1422805"/>
              <a:gd name="connsiteX12" fmla="*/ 744090 w 1055713"/>
              <a:gd name="connsiteY12" fmla="*/ 155889 h 1422805"/>
              <a:gd name="connsiteX13" fmla="*/ 611083 w 1055713"/>
              <a:gd name="connsiteY13" fmla="*/ 324878 h 1422805"/>
              <a:gd name="connsiteX14" fmla="*/ 590979 w 1055713"/>
              <a:gd name="connsiteY14" fmla="*/ 241709 h 1422805"/>
              <a:gd name="connsiteX15" fmla="*/ 591080 w 1055713"/>
              <a:gd name="connsiteY15" fmla="*/ 197069 h 1422805"/>
              <a:gd name="connsiteX16" fmla="*/ 612843 w 1055713"/>
              <a:gd name="connsiteY16" fmla="*/ 144057 h 1422805"/>
              <a:gd name="connsiteX17" fmla="*/ 683533 w 1055713"/>
              <a:gd name="connsiteY17" fmla="*/ 94584 h 1422805"/>
              <a:gd name="connsiteX18" fmla="*/ 92342 w 1055713"/>
              <a:gd name="connsiteY18" fmla="*/ 0 h 1422805"/>
              <a:gd name="connsiteX19" fmla="*/ 212989 w 1055713"/>
              <a:gd name="connsiteY19" fmla="*/ 32230 h 1422805"/>
              <a:gd name="connsiteX20" fmla="*/ 357090 w 1055713"/>
              <a:gd name="connsiteY20" fmla="*/ 20172 h 1422805"/>
              <a:gd name="connsiteX21" fmla="*/ 468742 w 1055713"/>
              <a:gd name="connsiteY21" fmla="*/ 40971 h 1422805"/>
              <a:gd name="connsiteX22" fmla="*/ 554390 w 1055713"/>
              <a:gd name="connsiteY22" fmla="*/ 147588 h 1422805"/>
              <a:gd name="connsiteX23" fmla="*/ 568227 w 1055713"/>
              <a:gd name="connsiteY23" fmla="*/ 217029 h 1422805"/>
              <a:gd name="connsiteX24" fmla="*/ 569583 w 1055713"/>
              <a:gd name="connsiteY24" fmla="*/ 250788 h 1422805"/>
              <a:gd name="connsiteX25" fmla="*/ 572081 w 1055713"/>
              <a:gd name="connsiteY25" fmla="*/ 281590 h 1422805"/>
              <a:gd name="connsiteX26" fmla="*/ 547246 w 1055713"/>
              <a:gd name="connsiteY26" fmla="*/ 254112 h 1422805"/>
              <a:gd name="connsiteX27" fmla="*/ 492826 w 1055713"/>
              <a:gd name="connsiteY27" fmla="*/ 204291 h 1422805"/>
              <a:gd name="connsiteX28" fmla="*/ 332033 w 1055713"/>
              <a:gd name="connsiteY28" fmla="*/ 125541 h 1422805"/>
              <a:gd name="connsiteX29" fmla="*/ 326113 w 1055713"/>
              <a:gd name="connsiteY29" fmla="*/ 125424 h 1422805"/>
              <a:gd name="connsiteX30" fmla="*/ 326036 w 1055713"/>
              <a:gd name="connsiteY30" fmla="*/ 125387 h 1422805"/>
              <a:gd name="connsiteX31" fmla="*/ 325951 w 1055713"/>
              <a:gd name="connsiteY31" fmla="*/ 125631 h 1422805"/>
              <a:gd name="connsiteX32" fmla="*/ 326113 w 1055713"/>
              <a:gd name="connsiteY32" fmla="*/ 125424 h 1422805"/>
              <a:gd name="connsiteX33" fmla="*/ 386190 w 1055713"/>
              <a:gd name="connsiteY33" fmla="*/ 155741 h 1422805"/>
              <a:gd name="connsiteX34" fmla="*/ 665605 w 1055713"/>
              <a:gd name="connsiteY34" fmla="*/ 474471 h 1422805"/>
              <a:gd name="connsiteX35" fmla="*/ 686803 w 1055713"/>
              <a:gd name="connsiteY35" fmla="*/ 535672 h 1422805"/>
              <a:gd name="connsiteX36" fmla="*/ 798064 w 1055713"/>
              <a:gd name="connsiteY36" fmla="*/ 557006 h 1422805"/>
              <a:gd name="connsiteX37" fmla="*/ 996081 w 1055713"/>
              <a:gd name="connsiteY37" fmla="*/ 593764 h 1422805"/>
              <a:gd name="connsiteX38" fmla="*/ 1047056 w 1055713"/>
              <a:gd name="connsiteY38" fmla="*/ 621472 h 1422805"/>
              <a:gd name="connsiteX39" fmla="*/ 1046986 w 1055713"/>
              <a:gd name="connsiteY39" fmla="*/ 678637 h 1422805"/>
              <a:gd name="connsiteX40" fmla="*/ 980185 w 1055713"/>
              <a:gd name="connsiteY40" fmla="*/ 709709 h 1422805"/>
              <a:gd name="connsiteX41" fmla="*/ 861570 w 1055713"/>
              <a:gd name="connsiteY41" fmla="*/ 688072 h 1422805"/>
              <a:gd name="connsiteX42" fmla="*/ 828921 w 1055713"/>
              <a:gd name="connsiteY42" fmla="*/ 686119 h 1422805"/>
              <a:gd name="connsiteX43" fmla="*/ 837574 w 1055713"/>
              <a:gd name="connsiteY43" fmla="*/ 717007 h 1422805"/>
              <a:gd name="connsiteX44" fmla="*/ 925452 w 1055713"/>
              <a:gd name="connsiteY44" fmla="*/ 905930 h 1422805"/>
              <a:gd name="connsiteX45" fmla="*/ 1014057 w 1055713"/>
              <a:gd name="connsiteY45" fmla="*/ 1096418 h 1422805"/>
              <a:gd name="connsiteX46" fmla="*/ 989349 w 1055713"/>
              <a:gd name="connsiteY46" fmla="*/ 1168852 h 1422805"/>
              <a:gd name="connsiteX47" fmla="*/ 843464 w 1055713"/>
              <a:gd name="connsiteY47" fmla="*/ 1237345 h 1422805"/>
              <a:gd name="connsiteX48" fmla="*/ 805754 w 1055713"/>
              <a:gd name="connsiteY48" fmla="*/ 1223146 h 1422805"/>
              <a:gd name="connsiteX49" fmla="*/ 745587 w 1055713"/>
              <a:gd name="connsiteY49" fmla="*/ 1092432 h 1422805"/>
              <a:gd name="connsiteX50" fmla="*/ 698981 w 1055713"/>
              <a:gd name="connsiteY50" fmla="*/ 1074118 h 1422805"/>
              <a:gd name="connsiteX51" fmla="*/ 573729 w 1055713"/>
              <a:gd name="connsiteY51" fmla="*/ 1132379 h 1422805"/>
              <a:gd name="connsiteX52" fmla="*/ 557710 w 1055713"/>
              <a:gd name="connsiteY52" fmla="*/ 1179823 h 1422805"/>
              <a:gd name="connsiteX53" fmla="*/ 618920 w 1055713"/>
              <a:gd name="connsiteY53" fmla="*/ 1310052 h 1422805"/>
              <a:gd name="connsiteX54" fmla="*/ 604721 w 1055713"/>
              <a:gd name="connsiteY54" fmla="*/ 1347762 h 1422805"/>
              <a:gd name="connsiteX55" fmla="*/ 460961 w 1055713"/>
              <a:gd name="connsiteY55" fmla="*/ 1413998 h 1422805"/>
              <a:gd name="connsiteX56" fmla="*/ 387312 w 1055713"/>
              <a:gd name="connsiteY56" fmla="*/ 1386678 h 1422805"/>
              <a:gd name="connsiteX57" fmla="*/ 208366 w 1055713"/>
              <a:gd name="connsiteY57" fmla="*/ 1003336 h 1422805"/>
              <a:gd name="connsiteX58" fmla="*/ 192223 w 1055713"/>
              <a:gd name="connsiteY58" fmla="*/ 982279 h 1422805"/>
              <a:gd name="connsiteX59" fmla="*/ 177245 w 1055713"/>
              <a:gd name="connsiteY59" fmla="*/ 1001941 h 1422805"/>
              <a:gd name="connsiteX60" fmla="*/ 119744 w 1055713"/>
              <a:gd name="connsiteY60" fmla="*/ 1104864 h 1422805"/>
              <a:gd name="connsiteX61" fmla="*/ 79851 w 1055713"/>
              <a:gd name="connsiteY61" fmla="*/ 1140560 h 1422805"/>
              <a:gd name="connsiteX62" fmla="*/ 13801 w 1055713"/>
              <a:gd name="connsiteY62" fmla="*/ 1126848 h 1422805"/>
              <a:gd name="connsiteX63" fmla="*/ 8665 w 1055713"/>
              <a:gd name="connsiteY63" fmla="*/ 1062582 h 1422805"/>
              <a:gd name="connsiteX64" fmla="*/ 118232 w 1055713"/>
              <a:gd name="connsiteY64" fmla="*/ 866883 h 1422805"/>
              <a:gd name="connsiteX65" fmla="*/ 307220 w 1055713"/>
              <a:gd name="connsiteY65" fmla="*/ 530767 h 1422805"/>
              <a:gd name="connsiteX66" fmla="*/ 410553 w 1055713"/>
              <a:gd name="connsiteY66" fmla="*/ 482702 h 1422805"/>
              <a:gd name="connsiteX67" fmla="*/ 645378 w 1055713"/>
              <a:gd name="connsiteY67" fmla="*/ 527729 h 1422805"/>
              <a:gd name="connsiteX68" fmla="*/ 643607 w 1055713"/>
              <a:gd name="connsiteY68" fmla="*/ 519058 h 1422805"/>
              <a:gd name="connsiteX69" fmla="*/ 594641 w 1055713"/>
              <a:gd name="connsiteY69" fmla="*/ 394651 h 1422805"/>
              <a:gd name="connsiteX70" fmla="*/ 461821 w 1055713"/>
              <a:gd name="connsiteY70" fmla="*/ 284883 h 1422805"/>
              <a:gd name="connsiteX71" fmla="*/ 354566 w 1055713"/>
              <a:gd name="connsiteY71" fmla="*/ 261650 h 1422805"/>
              <a:gd name="connsiteX72" fmla="*/ 97465 w 1055713"/>
              <a:gd name="connsiteY72" fmla="*/ 33736 h 1422805"/>
              <a:gd name="connsiteX73" fmla="*/ 92278 w 1055713"/>
              <a:gd name="connsiteY73" fmla="*/ 3219 h 1422805"/>
              <a:gd name="connsiteX74" fmla="*/ 92342 w 1055713"/>
              <a:gd name="connsiteY74" fmla="*/ 0 h 14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55713" h="1422805">
                <a:moveTo>
                  <a:pt x="683533" y="94584"/>
                </a:moveTo>
                <a:cubicBezTo>
                  <a:pt x="717776" y="81295"/>
                  <a:pt x="754446" y="76805"/>
                  <a:pt x="789478" y="66348"/>
                </a:cubicBezTo>
                <a:cubicBezTo>
                  <a:pt x="810938" y="59956"/>
                  <a:pt x="832216" y="52857"/>
                  <a:pt x="850885" y="39851"/>
                </a:cubicBezTo>
                <a:cubicBezTo>
                  <a:pt x="861282" y="32610"/>
                  <a:pt x="869634" y="23508"/>
                  <a:pt x="875783" y="10341"/>
                </a:cubicBezTo>
                <a:cubicBezTo>
                  <a:pt x="882640" y="35766"/>
                  <a:pt x="885876" y="65741"/>
                  <a:pt x="884420" y="84208"/>
                </a:cubicBezTo>
                <a:cubicBezTo>
                  <a:pt x="882498" y="110158"/>
                  <a:pt x="878190" y="135744"/>
                  <a:pt x="866115" y="158943"/>
                </a:cubicBezTo>
                <a:cubicBezTo>
                  <a:pt x="847507" y="194743"/>
                  <a:pt x="819898" y="221988"/>
                  <a:pt x="785089" y="242842"/>
                </a:cubicBezTo>
                <a:cubicBezTo>
                  <a:pt x="775036" y="248869"/>
                  <a:pt x="759564" y="256231"/>
                  <a:pt x="754305" y="258578"/>
                </a:cubicBezTo>
                <a:cubicBezTo>
                  <a:pt x="747651" y="261267"/>
                  <a:pt x="728759" y="268812"/>
                  <a:pt x="719334" y="272837"/>
                </a:cubicBezTo>
                <a:cubicBezTo>
                  <a:pt x="703800" y="279450"/>
                  <a:pt x="689561" y="281756"/>
                  <a:pt x="673461" y="294297"/>
                </a:cubicBezTo>
                <a:cubicBezTo>
                  <a:pt x="648319" y="314017"/>
                  <a:pt x="640736" y="322816"/>
                  <a:pt x="627669" y="340614"/>
                </a:cubicBezTo>
                <a:cubicBezTo>
                  <a:pt x="640108" y="305866"/>
                  <a:pt x="655298" y="272513"/>
                  <a:pt x="674593" y="241062"/>
                </a:cubicBezTo>
                <a:cubicBezTo>
                  <a:pt x="693909" y="209549"/>
                  <a:pt x="716766" y="180929"/>
                  <a:pt x="744090" y="155889"/>
                </a:cubicBezTo>
                <a:cubicBezTo>
                  <a:pt x="699310" y="178603"/>
                  <a:pt x="641847" y="226700"/>
                  <a:pt x="611083" y="324878"/>
                </a:cubicBezTo>
                <a:cubicBezTo>
                  <a:pt x="600667" y="297230"/>
                  <a:pt x="596500" y="269297"/>
                  <a:pt x="590979" y="241709"/>
                </a:cubicBezTo>
                <a:cubicBezTo>
                  <a:pt x="589563" y="233618"/>
                  <a:pt x="589685" y="211814"/>
                  <a:pt x="591080" y="197069"/>
                </a:cubicBezTo>
                <a:cubicBezTo>
                  <a:pt x="592940" y="177491"/>
                  <a:pt x="601678" y="160015"/>
                  <a:pt x="612843" y="144057"/>
                </a:cubicBezTo>
                <a:cubicBezTo>
                  <a:pt x="630319" y="119057"/>
                  <a:pt x="656026" y="105263"/>
                  <a:pt x="683533" y="94584"/>
                </a:cubicBezTo>
                <a:close/>
                <a:moveTo>
                  <a:pt x="92342" y="0"/>
                </a:moveTo>
                <a:cubicBezTo>
                  <a:pt x="126527" y="35178"/>
                  <a:pt x="170182" y="33114"/>
                  <a:pt x="212989" y="32230"/>
                </a:cubicBezTo>
                <a:cubicBezTo>
                  <a:pt x="261224" y="31228"/>
                  <a:pt x="308837" y="21609"/>
                  <a:pt x="357090" y="20172"/>
                </a:cubicBezTo>
                <a:cubicBezTo>
                  <a:pt x="395830" y="19008"/>
                  <a:pt x="433638" y="22980"/>
                  <a:pt x="468742" y="40971"/>
                </a:cubicBezTo>
                <a:cubicBezTo>
                  <a:pt x="511310" y="62781"/>
                  <a:pt x="539502" y="102973"/>
                  <a:pt x="554390" y="147588"/>
                </a:cubicBezTo>
                <a:cubicBezTo>
                  <a:pt x="561875" y="170041"/>
                  <a:pt x="566256" y="193485"/>
                  <a:pt x="568227" y="217029"/>
                </a:cubicBezTo>
                <a:cubicBezTo>
                  <a:pt x="569170" y="228259"/>
                  <a:pt x="569534" y="239543"/>
                  <a:pt x="569583" y="250788"/>
                </a:cubicBezTo>
                <a:cubicBezTo>
                  <a:pt x="569612" y="258457"/>
                  <a:pt x="566422" y="275288"/>
                  <a:pt x="572081" y="281590"/>
                </a:cubicBezTo>
                <a:cubicBezTo>
                  <a:pt x="563027" y="271511"/>
                  <a:pt x="555451" y="262519"/>
                  <a:pt x="547246" y="254112"/>
                </a:cubicBezTo>
                <a:cubicBezTo>
                  <a:pt x="537366" y="244004"/>
                  <a:pt x="496466" y="207124"/>
                  <a:pt x="492826" y="204291"/>
                </a:cubicBezTo>
                <a:cubicBezTo>
                  <a:pt x="444657" y="166998"/>
                  <a:pt x="390964" y="140904"/>
                  <a:pt x="332033" y="125541"/>
                </a:cubicBezTo>
                <a:cubicBezTo>
                  <a:pt x="330188" y="125056"/>
                  <a:pt x="328041" y="122683"/>
                  <a:pt x="326113" y="125424"/>
                </a:cubicBezTo>
                <a:cubicBezTo>
                  <a:pt x="326088" y="125412"/>
                  <a:pt x="326062" y="125399"/>
                  <a:pt x="326036" y="125387"/>
                </a:cubicBezTo>
                <a:cubicBezTo>
                  <a:pt x="326000" y="125464"/>
                  <a:pt x="326007" y="125547"/>
                  <a:pt x="325951" y="125631"/>
                </a:cubicBezTo>
                <a:cubicBezTo>
                  <a:pt x="325951" y="125631"/>
                  <a:pt x="326113" y="125424"/>
                  <a:pt x="326113" y="125424"/>
                </a:cubicBezTo>
                <a:cubicBezTo>
                  <a:pt x="346602" y="134593"/>
                  <a:pt x="366788" y="144364"/>
                  <a:pt x="386190" y="155741"/>
                </a:cubicBezTo>
                <a:cubicBezTo>
                  <a:pt x="509118" y="227687"/>
                  <a:pt x="609685" y="343619"/>
                  <a:pt x="665605" y="474471"/>
                </a:cubicBezTo>
                <a:lnTo>
                  <a:pt x="686803" y="535672"/>
                </a:lnTo>
                <a:lnTo>
                  <a:pt x="798064" y="557006"/>
                </a:lnTo>
                <a:lnTo>
                  <a:pt x="996081" y="593764"/>
                </a:lnTo>
                <a:cubicBezTo>
                  <a:pt x="1016313" y="597684"/>
                  <a:pt x="1035781" y="601324"/>
                  <a:pt x="1047056" y="621472"/>
                </a:cubicBezTo>
                <a:cubicBezTo>
                  <a:pt x="1057847" y="640575"/>
                  <a:pt x="1059352" y="660188"/>
                  <a:pt x="1046986" y="678637"/>
                </a:cubicBezTo>
                <a:cubicBezTo>
                  <a:pt x="1031378" y="702401"/>
                  <a:pt x="1008136" y="713847"/>
                  <a:pt x="980185" y="709709"/>
                </a:cubicBezTo>
                <a:cubicBezTo>
                  <a:pt x="940691" y="703957"/>
                  <a:pt x="901027" y="695111"/>
                  <a:pt x="861570" y="688072"/>
                </a:cubicBezTo>
                <a:cubicBezTo>
                  <a:pt x="850549" y="686216"/>
                  <a:pt x="836372" y="677574"/>
                  <a:pt x="828921" y="686119"/>
                </a:cubicBezTo>
                <a:cubicBezTo>
                  <a:pt x="820667" y="695671"/>
                  <a:pt x="832962" y="707092"/>
                  <a:pt x="837574" y="717007"/>
                </a:cubicBezTo>
                <a:cubicBezTo>
                  <a:pt x="866669" y="780920"/>
                  <a:pt x="896321" y="843304"/>
                  <a:pt x="925452" y="905930"/>
                </a:cubicBezTo>
                <a:lnTo>
                  <a:pt x="1014057" y="1096418"/>
                </a:lnTo>
                <a:cubicBezTo>
                  <a:pt x="1030807" y="1132428"/>
                  <a:pt x="1024595" y="1151823"/>
                  <a:pt x="989349" y="1168852"/>
                </a:cubicBezTo>
                <a:lnTo>
                  <a:pt x="843464" y="1237345"/>
                </a:lnTo>
                <a:cubicBezTo>
                  <a:pt x="824398" y="1246848"/>
                  <a:pt x="814215" y="1242699"/>
                  <a:pt x="805754" y="1223146"/>
                </a:cubicBezTo>
                <a:cubicBezTo>
                  <a:pt x="786650" y="1179344"/>
                  <a:pt x="764692" y="1136234"/>
                  <a:pt x="745587" y="1092432"/>
                </a:cubicBezTo>
                <a:cubicBezTo>
                  <a:pt x="735429" y="1069226"/>
                  <a:pt x="722745" y="1062430"/>
                  <a:pt x="698981" y="1074118"/>
                </a:cubicBezTo>
                <a:cubicBezTo>
                  <a:pt x="657716" y="1094582"/>
                  <a:pt x="615965" y="1114003"/>
                  <a:pt x="573729" y="1132379"/>
                </a:cubicBezTo>
                <a:cubicBezTo>
                  <a:pt x="548958" y="1143267"/>
                  <a:pt x="546749" y="1157625"/>
                  <a:pt x="557710" y="1179823"/>
                </a:cubicBezTo>
                <a:cubicBezTo>
                  <a:pt x="578902" y="1222654"/>
                  <a:pt x="597728" y="1267221"/>
                  <a:pt x="618920" y="1310052"/>
                </a:cubicBezTo>
                <a:cubicBezTo>
                  <a:pt x="628424" y="1329119"/>
                  <a:pt x="624273" y="1339302"/>
                  <a:pt x="604721" y="1347762"/>
                </a:cubicBezTo>
                <a:cubicBezTo>
                  <a:pt x="556222" y="1369051"/>
                  <a:pt x="509216" y="1392186"/>
                  <a:pt x="460961" y="1413998"/>
                </a:cubicBezTo>
                <a:cubicBezTo>
                  <a:pt x="423142" y="1430953"/>
                  <a:pt x="404790" y="1424254"/>
                  <a:pt x="387312" y="1386678"/>
                </a:cubicBezTo>
                <a:cubicBezTo>
                  <a:pt x="327837" y="1258817"/>
                  <a:pt x="268362" y="1130955"/>
                  <a:pt x="208366" y="1003336"/>
                </a:cubicBezTo>
                <a:cubicBezTo>
                  <a:pt x="204724" y="995508"/>
                  <a:pt x="204080" y="981841"/>
                  <a:pt x="192223" y="982279"/>
                </a:cubicBezTo>
                <a:cubicBezTo>
                  <a:pt x="183460" y="982546"/>
                  <a:pt x="181324" y="994332"/>
                  <a:pt x="177245" y="1001941"/>
                </a:cubicBezTo>
                <a:cubicBezTo>
                  <a:pt x="157731" y="1036410"/>
                  <a:pt x="138495" y="1070115"/>
                  <a:pt x="119744" y="1104864"/>
                </a:cubicBezTo>
                <a:cubicBezTo>
                  <a:pt x="110508" y="1121857"/>
                  <a:pt x="98044" y="1134637"/>
                  <a:pt x="79851" y="1140560"/>
                </a:cubicBezTo>
                <a:cubicBezTo>
                  <a:pt x="55152" y="1148875"/>
                  <a:pt x="31752" y="1147699"/>
                  <a:pt x="13801" y="1126848"/>
                </a:cubicBezTo>
                <a:cubicBezTo>
                  <a:pt x="-3422" y="1107562"/>
                  <a:pt x="-3811" y="1084890"/>
                  <a:pt x="8665" y="1062582"/>
                </a:cubicBezTo>
                <a:lnTo>
                  <a:pt x="118232" y="866883"/>
                </a:lnTo>
                <a:lnTo>
                  <a:pt x="307220" y="530767"/>
                </a:lnTo>
                <a:cubicBezTo>
                  <a:pt x="336213" y="479828"/>
                  <a:pt x="352393" y="472302"/>
                  <a:pt x="410553" y="482702"/>
                </a:cubicBezTo>
                <a:lnTo>
                  <a:pt x="645378" y="527729"/>
                </a:lnTo>
                <a:lnTo>
                  <a:pt x="643607" y="519058"/>
                </a:lnTo>
                <a:cubicBezTo>
                  <a:pt x="632067" y="475662"/>
                  <a:pt x="617498" y="433466"/>
                  <a:pt x="594641" y="394651"/>
                </a:cubicBezTo>
                <a:cubicBezTo>
                  <a:pt x="563720" y="342123"/>
                  <a:pt x="520619" y="303874"/>
                  <a:pt x="461821" y="284883"/>
                </a:cubicBezTo>
                <a:cubicBezTo>
                  <a:pt x="426851" y="273580"/>
                  <a:pt x="390681" y="267571"/>
                  <a:pt x="354566" y="261650"/>
                </a:cubicBezTo>
                <a:cubicBezTo>
                  <a:pt x="231616" y="241476"/>
                  <a:pt x="127487" y="157287"/>
                  <a:pt x="97465" y="33736"/>
                </a:cubicBezTo>
                <a:cubicBezTo>
                  <a:pt x="95032" y="23698"/>
                  <a:pt x="93193" y="13515"/>
                  <a:pt x="92278" y="3219"/>
                </a:cubicBezTo>
                <a:cubicBezTo>
                  <a:pt x="92199" y="2388"/>
                  <a:pt x="92313" y="1555"/>
                  <a:pt x="92342" y="0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 w="54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38" y="242527"/>
            <a:ext cx="11573197" cy="630309"/>
          </a:xfrm>
        </p:spPr>
        <p:txBody>
          <a:bodyPr/>
          <a:lstStyle/>
          <a:p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акции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345AD6FC-7368-414F-8248-BF52FEF08DFC}"/>
              </a:ext>
            </a:extLst>
          </p:cNvPr>
          <p:cNvSpPr/>
          <p:nvPr/>
        </p:nvSpPr>
        <p:spPr>
          <a:xfrm rot="5400000">
            <a:off x="34351" y="769211"/>
            <a:ext cx="3062120" cy="3130825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F21ABB34-5865-4952-B738-B6D19FBBE506}"/>
              </a:ext>
            </a:extLst>
          </p:cNvPr>
          <p:cNvSpPr/>
          <p:nvPr/>
        </p:nvSpPr>
        <p:spPr>
          <a:xfrm rot="10800000">
            <a:off x="3296481" y="928254"/>
            <a:ext cx="2965773" cy="293742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A36ADDEB-FB96-442B-B325-BDEDB0F65655}"/>
              </a:ext>
            </a:extLst>
          </p:cNvPr>
          <p:cNvSpPr/>
          <p:nvPr/>
        </p:nvSpPr>
        <p:spPr>
          <a:xfrm rot="16200000">
            <a:off x="3352350" y="3961949"/>
            <a:ext cx="2840184" cy="2951918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EEEA16C5-4EFA-4781-92BA-37AC65A6DC6F}"/>
              </a:ext>
            </a:extLst>
          </p:cNvPr>
          <p:cNvSpPr/>
          <p:nvPr/>
        </p:nvSpPr>
        <p:spPr>
          <a:xfrm>
            <a:off x="304800" y="3976255"/>
            <a:ext cx="2826025" cy="2881745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92B94E-36A3-4057-9C69-11E58B87C98F}"/>
              </a:ext>
            </a:extLst>
          </p:cNvPr>
          <p:cNvSpPr txBox="1"/>
          <p:nvPr/>
        </p:nvSpPr>
        <p:spPr>
          <a:xfrm>
            <a:off x="996620" y="2405666"/>
            <a:ext cx="202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accent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3CC5A-D116-493A-8F19-FC3B39F4C7E6}"/>
              </a:ext>
            </a:extLst>
          </p:cNvPr>
          <p:cNvSpPr txBox="1"/>
          <p:nvPr/>
        </p:nvSpPr>
        <p:spPr>
          <a:xfrm>
            <a:off x="3428403" y="2405666"/>
            <a:ext cx="202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2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AEBC3-9E4B-495B-9E70-48C61808E243}"/>
              </a:ext>
            </a:extLst>
          </p:cNvPr>
          <p:cNvSpPr txBox="1"/>
          <p:nvPr/>
        </p:nvSpPr>
        <p:spPr>
          <a:xfrm>
            <a:off x="996620" y="5161760"/>
            <a:ext cx="202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accent4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616CC-3F38-4F91-9A98-02335DE345F8}"/>
              </a:ext>
            </a:extLst>
          </p:cNvPr>
          <p:cNvSpPr txBox="1"/>
          <p:nvPr/>
        </p:nvSpPr>
        <p:spPr>
          <a:xfrm>
            <a:off x="3428403" y="5161760"/>
            <a:ext cx="202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3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F125E85-8366-45E2-AF5C-DFD346CE9FFB}"/>
              </a:ext>
            </a:extLst>
          </p:cNvPr>
          <p:cNvSpPr/>
          <p:nvPr/>
        </p:nvSpPr>
        <p:spPr>
          <a:xfrm>
            <a:off x="1050549" y="5175991"/>
            <a:ext cx="596222" cy="546133"/>
          </a:xfrm>
          <a:custGeom>
            <a:avLst/>
            <a:gdLst>
              <a:gd name="connsiteX0" fmla="*/ 425895 w 712993"/>
              <a:gd name="connsiteY0" fmla="*/ 333468 h 653094"/>
              <a:gd name="connsiteX1" fmla="*/ 442879 w 712993"/>
              <a:gd name="connsiteY1" fmla="*/ 352877 h 653094"/>
              <a:gd name="connsiteX2" fmla="*/ 442879 w 712993"/>
              <a:gd name="connsiteY2" fmla="*/ 407062 h 653094"/>
              <a:gd name="connsiteX3" fmla="*/ 471993 w 712993"/>
              <a:gd name="connsiteY3" fmla="*/ 436176 h 653094"/>
              <a:gd name="connsiteX4" fmla="*/ 495446 w 712993"/>
              <a:gd name="connsiteY4" fmla="*/ 436176 h 653094"/>
              <a:gd name="connsiteX5" fmla="*/ 430748 w 712993"/>
              <a:gd name="connsiteY5" fmla="*/ 546163 h 653094"/>
              <a:gd name="connsiteX6" fmla="*/ 418617 w 712993"/>
              <a:gd name="connsiteY6" fmla="*/ 582555 h 653094"/>
              <a:gd name="connsiteX7" fmla="*/ 349875 w 712993"/>
              <a:gd name="connsiteY7" fmla="*/ 652915 h 653094"/>
              <a:gd name="connsiteX8" fmla="*/ 293264 w 712993"/>
              <a:gd name="connsiteY8" fmla="*/ 594686 h 653094"/>
              <a:gd name="connsiteX9" fmla="*/ 265767 w 712993"/>
              <a:gd name="connsiteY9" fmla="*/ 539693 h 653094"/>
              <a:gd name="connsiteX10" fmla="*/ 210774 w 712993"/>
              <a:gd name="connsiteY10" fmla="*/ 438602 h 653094"/>
              <a:gd name="connsiteX11" fmla="*/ 216435 w 712993"/>
              <a:gd name="connsiteY11" fmla="*/ 436176 h 653094"/>
              <a:gd name="connsiteX12" fmla="*/ 257680 w 712993"/>
              <a:gd name="connsiteY12" fmla="*/ 392505 h 653094"/>
              <a:gd name="connsiteX13" fmla="*/ 257680 w 712993"/>
              <a:gd name="connsiteY13" fmla="*/ 353686 h 653094"/>
              <a:gd name="connsiteX14" fmla="*/ 272237 w 712993"/>
              <a:gd name="connsiteY14" fmla="*/ 334276 h 653094"/>
              <a:gd name="connsiteX15" fmla="*/ 290838 w 712993"/>
              <a:gd name="connsiteY15" fmla="*/ 352877 h 653094"/>
              <a:gd name="connsiteX16" fmla="*/ 290838 w 712993"/>
              <a:gd name="connsiteY16" fmla="*/ 419192 h 653094"/>
              <a:gd name="connsiteX17" fmla="*/ 307821 w 712993"/>
              <a:gd name="connsiteY17" fmla="*/ 436176 h 653094"/>
              <a:gd name="connsiteX18" fmla="*/ 395164 w 712993"/>
              <a:gd name="connsiteY18" fmla="*/ 436176 h 653094"/>
              <a:gd name="connsiteX19" fmla="*/ 412147 w 712993"/>
              <a:gd name="connsiteY19" fmla="*/ 415957 h 653094"/>
              <a:gd name="connsiteX20" fmla="*/ 412147 w 712993"/>
              <a:gd name="connsiteY20" fmla="*/ 352877 h 653094"/>
              <a:gd name="connsiteX21" fmla="*/ 425895 w 712993"/>
              <a:gd name="connsiteY21" fmla="*/ 333468 h 653094"/>
              <a:gd name="connsiteX22" fmla="*/ 347854 w 712993"/>
              <a:gd name="connsiteY22" fmla="*/ 171 h 653094"/>
              <a:gd name="connsiteX23" fmla="*/ 366050 w 712993"/>
              <a:gd name="connsiteY23" fmla="*/ 9977 h 653094"/>
              <a:gd name="connsiteX24" fmla="*/ 691966 w 712993"/>
              <a:gd name="connsiteY24" fmla="*/ 336703 h 653094"/>
              <a:gd name="connsiteX25" fmla="*/ 712993 w 712993"/>
              <a:gd name="connsiteY25" fmla="*/ 359347 h 653094"/>
              <a:gd name="connsiteX26" fmla="*/ 664470 w 712993"/>
              <a:gd name="connsiteY26" fmla="*/ 398975 h 653094"/>
              <a:gd name="connsiteX27" fmla="*/ 640208 w 712993"/>
              <a:gd name="connsiteY27" fmla="*/ 385226 h 653094"/>
              <a:gd name="connsiteX28" fmla="*/ 370902 w 712993"/>
              <a:gd name="connsiteY28" fmla="*/ 115920 h 653094"/>
              <a:gd name="connsiteX29" fmla="*/ 336127 w 712993"/>
              <a:gd name="connsiteY29" fmla="*/ 115920 h 653094"/>
              <a:gd name="connsiteX30" fmla="*/ 65203 w 712993"/>
              <a:gd name="connsiteY30" fmla="*/ 387652 h 653094"/>
              <a:gd name="connsiteX31" fmla="*/ 25576 w 712993"/>
              <a:gd name="connsiteY31" fmla="*/ 389270 h 653094"/>
              <a:gd name="connsiteX32" fmla="*/ 27193 w 712993"/>
              <a:gd name="connsiteY32" fmla="*/ 317294 h 653094"/>
              <a:gd name="connsiteX33" fmla="*/ 332083 w 712993"/>
              <a:gd name="connsiteY33" fmla="*/ 11594 h 653094"/>
              <a:gd name="connsiteX34" fmla="*/ 347854 w 712993"/>
              <a:gd name="connsiteY34" fmla="*/ 171 h 65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2993" h="653094">
                <a:moveTo>
                  <a:pt x="425895" y="333468"/>
                </a:moveTo>
                <a:cubicBezTo>
                  <a:pt x="438835" y="332659"/>
                  <a:pt x="442879" y="340746"/>
                  <a:pt x="442879" y="352877"/>
                </a:cubicBezTo>
                <a:cubicBezTo>
                  <a:pt x="442879" y="370669"/>
                  <a:pt x="444496" y="389269"/>
                  <a:pt x="442879" y="407062"/>
                </a:cubicBezTo>
                <a:cubicBezTo>
                  <a:pt x="440453" y="430515"/>
                  <a:pt x="448540" y="439411"/>
                  <a:pt x="471993" y="436176"/>
                </a:cubicBezTo>
                <a:cubicBezTo>
                  <a:pt x="478462" y="433749"/>
                  <a:pt x="486550" y="435367"/>
                  <a:pt x="495446" y="436176"/>
                </a:cubicBezTo>
                <a:cubicBezTo>
                  <a:pt x="490593" y="483891"/>
                  <a:pt x="471184" y="521901"/>
                  <a:pt x="430748" y="546163"/>
                </a:cubicBezTo>
                <a:cubicBezTo>
                  <a:pt x="414573" y="556676"/>
                  <a:pt x="418617" y="569615"/>
                  <a:pt x="418617" y="582555"/>
                </a:cubicBezTo>
                <a:cubicBezTo>
                  <a:pt x="417808" y="652915"/>
                  <a:pt x="418617" y="652915"/>
                  <a:pt x="349875" y="652915"/>
                </a:cubicBezTo>
                <a:cubicBezTo>
                  <a:pt x="286794" y="652915"/>
                  <a:pt x="291647" y="659384"/>
                  <a:pt x="293264" y="594686"/>
                </a:cubicBezTo>
                <a:cubicBezTo>
                  <a:pt x="294073" y="569615"/>
                  <a:pt x="288412" y="553441"/>
                  <a:pt x="265767" y="539693"/>
                </a:cubicBezTo>
                <a:cubicBezTo>
                  <a:pt x="230184" y="517048"/>
                  <a:pt x="214818" y="479847"/>
                  <a:pt x="210774" y="438602"/>
                </a:cubicBezTo>
                <a:cubicBezTo>
                  <a:pt x="213200" y="437793"/>
                  <a:pt x="214818" y="436176"/>
                  <a:pt x="216435" y="436176"/>
                </a:cubicBezTo>
                <a:cubicBezTo>
                  <a:pt x="257680" y="434558"/>
                  <a:pt x="257680" y="434558"/>
                  <a:pt x="257680" y="392505"/>
                </a:cubicBezTo>
                <a:cubicBezTo>
                  <a:pt x="257680" y="379565"/>
                  <a:pt x="257680" y="366625"/>
                  <a:pt x="257680" y="353686"/>
                </a:cubicBezTo>
                <a:cubicBezTo>
                  <a:pt x="257680" y="343981"/>
                  <a:pt x="261724" y="335085"/>
                  <a:pt x="272237" y="334276"/>
                </a:cubicBezTo>
                <a:cubicBezTo>
                  <a:pt x="285177" y="333468"/>
                  <a:pt x="290029" y="342363"/>
                  <a:pt x="290838" y="352877"/>
                </a:cubicBezTo>
                <a:cubicBezTo>
                  <a:pt x="291647" y="374712"/>
                  <a:pt x="291647" y="396548"/>
                  <a:pt x="290838" y="419192"/>
                </a:cubicBezTo>
                <a:cubicBezTo>
                  <a:pt x="290029" y="432132"/>
                  <a:pt x="294882" y="436985"/>
                  <a:pt x="307821" y="436176"/>
                </a:cubicBezTo>
                <a:cubicBezTo>
                  <a:pt x="336935" y="435367"/>
                  <a:pt x="366050" y="435367"/>
                  <a:pt x="395164" y="436176"/>
                </a:cubicBezTo>
                <a:cubicBezTo>
                  <a:pt x="411338" y="436985"/>
                  <a:pt x="412956" y="428897"/>
                  <a:pt x="412147" y="415957"/>
                </a:cubicBezTo>
                <a:cubicBezTo>
                  <a:pt x="411338" y="394931"/>
                  <a:pt x="412147" y="373904"/>
                  <a:pt x="412147" y="352877"/>
                </a:cubicBezTo>
                <a:cubicBezTo>
                  <a:pt x="412147" y="343172"/>
                  <a:pt x="413764" y="334276"/>
                  <a:pt x="425895" y="333468"/>
                </a:cubicBezTo>
                <a:close/>
                <a:moveTo>
                  <a:pt x="347854" y="171"/>
                </a:moveTo>
                <a:cubicBezTo>
                  <a:pt x="352908" y="-739"/>
                  <a:pt x="358367" y="1889"/>
                  <a:pt x="366050" y="9977"/>
                </a:cubicBezTo>
                <a:cubicBezTo>
                  <a:pt x="474419" y="119963"/>
                  <a:pt x="583597" y="228333"/>
                  <a:pt x="691966" y="336703"/>
                </a:cubicBezTo>
                <a:cubicBezTo>
                  <a:pt x="697628" y="343172"/>
                  <a:pt x="702480" y="348025"/>
                  <a:pt x="712993" y="359347"/>
                </a:cubicBezTo>
                <a:cubicBezTo>
                  <a:pt x="696819" y="373095"/>
                  <a:pt x="681453" y="387652"/>
                  <a:pt x="664470" y="398975"/>
                </a:cubicBezTo>
                <a:cubicBezTo>
                  <a:pt x="651530" y="407871"/>
                  <a:pt x="646678" y="391696"/>
                  <a:pt x="640208" y="385226"/>
                </a:cubicBezTo>
                <a:cubicBezTo>
                  <a:pt x="549631" y="296266"/>
                  <a:pt x="459862" y="206497"/>
                  <a:pt x="370902" y="115920"/>
                </a:cubicBezTo>
                <a:cubicBezTo>
                  <a:pt x="357153" y="102171"/>
                  <a:pt x="350684" y="101363"/>
                  <a:pt x="336127" y="115920"/>
                </a:cubicBezTo>
                <a:cubicBezTo>
                  <a:pt x="246358" y="207306"/>
                  <a:pt x="154972" y="297075"/>
                  <a:pt x="65203" y="387652"/>
                </a:cubicBezTo>
                <a:cubicBezTo>
                  <a:pt x="50646" y="402210"/>
                  <a:pt x="42559" y="407871"/>
                  <a:pt x="25576" y="389270"/>
                </a:cubicBezTo>
                <a:cubicBezTo>
                  <a:pt x="-8390" y="352877"/>
                  <a:pt x="-9199" y="353686"/>
                  <a:pt x="27193" y="317294"/>
                </a:cubicBezTo>
                <a:cubicBezTo>
                  <a:pt x="129093" y="215393"/>
                  <a:pt x="230992" y="114302"/>
                  <a:pt x="332083" y="11594"/>
                </a:cubicBezTo>
                <a:cubicBezTo>
                  <a:pt x="338149" y="5528"/>
                  <a:pt x="342799" y="1080"/>
                  <a:pt x="347854" y="171"/>
                </a:cubicBezTo>
                <a:close/>
              </a:path>
            </a:pathLst>
          </a:custGeom>
          <a:solidFill>
            <a:schemeClr val="accent4"/>
          </a:solidFill>
          <a:ln w="8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44B12B0-1EB5-4DBA-B009-1412FB2BCB1F}"/>
              </a:ext>
            </a:extLst>
          </p:cNvPr>
          <p:cNvSpPr/>
          <p:nvPr/>
        </p:nvSpPr>
        <p:spPr>
          <a:xfrm>
            <a:off x="4840370" y="2062660"/>
            <a:ext cx="509097" cy="615690"/>
          </a:xfrm>
          <a:custGeom>
            <a:avLst/>
            <a:gdLst>
              <a:gd name="connsiteX0" fmla="*/ 26780 w 750712"/>
              <a:gd name="connsiteY0" fmla="*/ 288204 h 907891"/>
              <a:gd name="connsiteX1" fmla="*/ 179630 w 750712"/>
              <a:gd name="connsiteY1" fmla="*/ 288204 h 907891"/>
              <a:gd name="connsiteX2" fmla="*/ 203570 w 750712"/>
              <a:gd name="connsiteY2" fmla="*/ 306159 h 907891"/>
              <a:gd name="connsiteX3" fmla="*/ 197585 w 750712"/>
              <a:gd name="connsiteY3" fmla="*/ 335164 h 907891"/>
              <a:gd name="connsiteX4" fmla="*/ 186996 w 750712"/>
              <a:gd name="connsiteY4" fmla="*/ 363248 h 907891"/>
              <a:gd name="connsiteX5" fmla="*/ 186996 w 750712"/>
              <a:gd name="connsiteY5" fmla="*/ 526688 h 907891"/>
              <a:gd name="connsiteX6" fmla="*/ 190219 w 750712"/>
              <a:gd name="connsiteY6" fmla="*/ 540960 h 907891"/>
              <a:gd name="connsiteX7" fmla="*/ 203570 w 750712"/>
              <a:gd name="connsiteY7" fmla="*/ 534975 h 907891"/>
              <a:gd name="connsiteX8" fmla="*/ 359183 w 750712"/>
              <a:gd name="connsiteY8" fmla="*/ 420337 h 907891"/>
              <a:gd name="connsiteX9" fmla="*/ 375757 w 750712"/>
              <a:gd name="connsiteY9" fmla="*/ 413891 h 907891"/>
              <a:gd name="connsiteX10" fmla="*/ 379441 w 750712"/>
              <a:gd name="connsiteY10" fmla="*/ 430465 h 907891"/>
              <a:gd name="connsiteX11" fmla="*/ 379441 w 750712"/>
              <a:gd name="connsiteY11" fmla="*/ 528990 h 907891"/>
              <a:gd name="connsiteX12" fmla="*/ 382663 w 750712"/>
              <a:gd name="connsiteY12" fmla="*/ 541881 h 907891"/>
              <a:gd name="connsiteX13" fmla="*/ 394633 w 750712"/>
              <a:gd name="connsiteY13" fmla="*/ 536356 h 907891"/>
              <a:gd name="connsiteX14" fmla="*/ 551627 w 750712"/>
              <a:gd name="connsiteY14" fmla="*/ 420337 h 907891"/>
              <a:gd name="connsiteX15" fmla="*/ 566820 w 750712"/>
              <a:gd name="connsiteY15" fmla="*/ 413431 h 907891"/>
              <a:gd name="connsiteX16" fmla="*/ 571884 w 750712"/>
              <a:gd name="connsiteY16" fmla="*/ 430465 h 907891"/>
              <a:gd name="connsiteX17" fmla="*/ 572344 w 750712"/>
              <a:gd name="connsiteY17" fmla="*/ 514718 h 907891"/>
              <a:gd name="connsiteX18" fmla="*/ 576027 w 750712"/>
              <a:gd name="connsiteY18" fmla="*/ 530371 h 907891"/>
              <a:gd name="connsiteX19" fmla="*/ 589839 w 750712"/>
              <a:gd name="connsiteY19" fmla="*/ 523926 h 907891"/>
              <a:gd name="connsiteX20" fmla="*/ 728877 w 750712"/>
              <a:gd name="connsiteY20" fmla="*/ 421718 h 907891"/>
              <a:gd name="connsiteX21" fmla="*/ 745451 w 750712"/>
              <a:gd name="connsiteY21" fmla="*/ 413431 h 907891"/>
              <a:gd name="connsiteX22" fmla="*/ 750055 w 750712"/>
              <a:gd name="connsiteY22" fmla="*/ 432307 h 907891"/>
              <a:gd name="connsiteX23" fmla="*/ 750516 w 750712"/>
              <a:gd name="connsiteY23" fmla="*/ 884411 h 907891"/>
              <a:gd name="connsiteX24" fmla="*/ 727496 w 750712"/>
              <a:gd name="connsiteY24" fmla="*/ 907431 h 907891"/>
              <a:gd name="connsiteX25" fmla="*/ 686982 w 750712"/>
              <a:gd name="connsiteY25" fmla="*/ 907431 h 907891"/>
              <a:gd name="connsiteX26" fmla="*/ 668566 w 750712"/>
              <a:gd name="connsiteY26" fmla="*/ 889015 h 907891"/>
              <a:gd name="connsiteX27" fmla="*/ 669026 w 750712"/>
              <a:gd name="connsiteY27" fmla="*/ 760566 h 907891"/>
              <a:gd name="connsiteX28" fmla="*/ 647848 w 750712"/>
              <a:gd name="connsiteY28" fmla="*/ 738928 h 907891"/>
              <a:gd name="connsiteX29" fmla="*/ 448960 w 750712"/>
              <a:gd name="connsiteY29" fmla="*/ 738928 h 907891"/>
              <a:gd name="connsiteX30" fmla="*/ 428242 w 750712"/>
              <a:gd name="connsiteY30" fmla="*/ 759645 h 907891"/>
              <a:gd name="connsiteX31" fmla="*/ 428702 w 750712"/>
              <a:gd name="connsiteY31" fmla="*/ 886253 h 907891"/>
              <a:gd name="connsiteX32" fmla="*/ 407985 w 750712"/>
              <a:gd name="connsiteY32" fmla="*/ 907891 h 907891"/>
              <a:gd name="connsiteX33" fmla="*/ 36909 w 750712"/>
              <a:gd name="connsiteY33" fmla="*/ 907891 h 907891"/>
              <a:gd name="connsiteX34" fmla="*/ 16652 w 750712"/>
              <a:gd name="connsiteY34" fmla="*/ 887634 h 907891"/>
              <a:gd name="connsiteX35" fmla="*/ 17572 w 750712"/>
              <a:gd name="connsiteY35" fmla="*/ 624291 h 907891"/>
              <a:gd name="connsiteX36" fmla="*/ 17572 w 750712"/>
              <a:gd name="connsiteY36" fmla="*/ 363708 h 907891"/>
              <a:gd name="connsiteX37" fmla="*/ 7904 w 750712"/>
              <a:gd name="connsiteY37" fmla="*/ 335164 h 907891"/>
              <a:gd name="connsiteX38" fmla="*/ 2380 w 750712"/>
              <a:gd name="connsiteY38" fmla="*/ 305699 h 907891"/>
              <a:gd name="connsiteX39" fmla="*/ 26780 w 750712"/>
              <a:gd name="connsiteY39" fmla="*/ 288204 h 907891"/>
              <a:gd name="connsiteX40" fmla="*/ 322811 w 750712"/>
              <a:gd name="connsiteY40" fmla="*/ 0 h 907891"/>
              <a:gd name="connsiteX41" fmla="*/ 323731 w 750712"/>
              <a:gd name="connsiteY41" fmla="*/ 77346 h 907891"/>
              <a:gd name="connsiteX42" fmla="*/ 258816 w 750712"/>
              <a:gd name="connsiteY42" fmla="*/ 148706 h 907891"/>
              <a:gd name="connsiteX43" fmla="*/ 188837 w 750712"/>
              <a:gd name="connsiteY43" fmla="*/ 177251 h 907891"/>
              <a:gd name="connsiteX44" fmla="*/ 107808 w 750712"/>
              <a:gd name="connsiteY44" fmla="*/ 249073 h 907891"/>
              <a:gd name="connsiteX45" fmla="*/ 104585 w 750712"/>
              <a:gd name="connsiteY45" fmla="*/ 255058 h 907891"/>
              <a:gd name="connsiteX46" fmla="*/ 101823 w 750712"/>
              <a:gd name="connsiteY46" fmla="*/ 256439 h 907891"/>
              <a:gd name="connsiteX47" fmla="*/ 131288 w 750712"/>
              <a:gd name="connsiteY47" fmla="*/ 144103 h 907891"/>
              <a:gd name="connsiteX48" fmla="*/ 224747 w 750712"/>
              <a:gd name="connsiteY48" fmla="*/ 99445 h 907891"/>
              <a:gd name="connsiteX49" fmla="*/ 318207 w 750712"/>
              <a:gd name="connsiteY49" fmla="*/ 5525 h 907891"/>
              <a:gd name="connsiteX50" fmla="*/ 322811 w 750712"/>
              <a:gd name="connsiteY50" fmla="*/ 0 h 90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50712" h="907891">
                <a:moveTo>
                  <a:pt x="26780" y="288204"/>
                </a:moveTo>
                <a:cubicBezTo>
                  <a:pt x="77884" y="287744"/>
                  <a:pt x="128987" y="287744"/>
                  <a:pt x="179630" y="288204"/>
                </a:cubicBezTo>
                <a:cubicBezTo>
                  <a:pt x="191140" y="288204"/>
                  <a:pt x="199427" y="295571"/>
                  <a:pt x="203570" y="306159"/>
                </a:cubicBezTo>
                <a:cubicBezTo>
                  <a:pt x="207714" y="317209"/>
                  <a:pt x="206333" y="327798"/>
                  <a:pt x="197585" y="335164"/>
                </a:cubicBezTo>
                <a:cubicBezTo>
                  <a:pt x="188377" y="342991"/>
                  <a:pt x="186996" y="352199"/>
                  <a:pt x="186996" y="363248"/>
                </a:cubicBezTo>
                <a:cubicBezTo>
                  <a:pt x="187457" y="417574"/>
                  <a:pt x="186996" y="472361"/>
                  <a:pt x="186996" y="526688"/>
                </a:cubicBezTo>
                <a:cubicBezTo>
                  <a:pt x="186996" y="531752"/>
                  <a:pt x="184694" y="538658"/>
                  <a:pt x="190219" y="540960"/>
                </a:cubicBezTo>
                <a:cubicBezTo>
                  <a:pt x="195744" y="543722"/>
                  <a:pt x="199887" y="537737"/>
                  <a:pt x="203570" y="534975"/>
                </a:cubicBezTo>
                <a:cubicBezTo>
                  <a:pt x="255594" y="496761"/>
                  <a:pt x="307158" y="458549"/>
                  <a:pt x="359183" y="420337"/>
                </a:cubicBezTo>
                <a:cubicBezTo>
                  <a:pt x="363787" y="416653"/>
                  <a:pt x="368852" y="409747"/>
                  <a:pt x="375757" y="413891"/>
                </a:cubicBezTo>
                <a:cubicBezTo>
                  <a:pt x="381282" y="417114"/>
                  <a:pt x="379441" y="424480"/>
                  <a:pt x="379441" y="430465"/>
                </a:cubicBezTo>
                <a:cubicBezTo>
                  <a:pt x="379441" y="463153"/>
                  <a:pt x="379441" y="496301"/>
                  <a:pt x="379441" y="528990"/>
                </a:cubicBezTo>
                <a:cubicBezTo>
                  <a:pt x="379441" y="533594"/>
                  <a:pt x="377599" y="539118"/>
                  <a:pt x="382663" y="541881"/>
                </a:cubicBezTo>
                <a:cubicBezTo>
                  <a:pt x="387728" y="544183"/>
                  <a:pt x="391411" y="539118"/>
                  <a:pt x="394633" y="536356"/>
                </a:cubicBezTo>
                <a:cubicBezTo>
                  <a:pt x="447118" y="497682"/>
                  <a:pt x="499603" y="459009"/>
                  <a:pt x="551627" y="420337"/>
                </a:cubicBezTo>
                <a:cubicBezTo>
                  <a:pt x="556231" y="417114"/>
                  <a:pt x="560835" y="410668"/>
                  <a:pt x="566820" y="413431"/>
                </a:cubicBezTo>
                <a:cubicBezTo>
                  <a:pt x="574186" y="416193"/>
                  <a:pt x="571884" y="424480"/>
                  <a:pt x="571884" y="430465"/>
                </a:cubicBezTo>
                <a:cubicBezTo>
                  <a:pt x="572344" y="458549"/>
                  <a:pt x="571884" y="486633"/>
                  <a:pt x="572344" y="514718"/>
                </a:cubicBezTo>
                <a:cubicBezTo>
                  <a:pt x="572344" y="520242"/>
                  <a:pt x="569582" y="527609"/>
                  <a:pt x="576027" y="530371"/>
                </a:cubicBezTo>
                <a:cubicBezTo>
                  <a:pt x="581092" y="532673"/>
                  <a:pt x="585696" y="526688"/>
                  <a:pt x="589839" y="523926"/>
                </a:cubicBezTo>
                <a:cubicBezTo>
                  <a:pt x="636339" y="489856"/>
                  <a:pt x="682378" y="455786"/>
                  <a:pt x="728877" y="421718"/>
                </a:cubicBezTo>
                <a:cubicBezTo>
                  <a:pt x="733942" y="418035"/>
                  <a:pt x="739006" y="410668"/>
                  <a:pt x="745451" y="413431"/>
                </a:cubicBezTo>
                <a:cubicBezTo>
                  <a:pt x="753278" y="416653"/>
                  <a:pt x="750055" y="425861"/>
                  <a:pt x="750055" y="432307"/>
                </a:cubicBezTo>
                <a:cubicBezTo>
                  <a:pt x="750055" y="582856"/>
                  <a:pt x="750055" y="733864"/>
                  <a:pt x="750516" y="884411"/>
                </a:cubicBezTo>
                <a:cubicBezTo>
                  <a:pt x="750516" y="902367"/>
                  <a:pt x="744991" y="908812"/>
                  <a:pt x="727496" y="907431"/>
                </a:cubicBezTo>
                <a:cubicBezTo>
                  <a:pt x="714145" y="906050"/>
                  <a:pt x="700333" y="906510"/>
                  <a:pt x="686982" y="907431"/>
                </a:cubicBezTo>
                <a:cubicBezTo>
                  <a:pt x="673170" y="908352"/>
                  <a:pt x="668566" y="902367"/>
                  <a:pt x="668566" y="889015"/>
                </a:cubicBezTo>
                <a:cubicBezTo>
                  <a:pt x="669026" y="846199"/>
                  <a:pt x="668106" y="803383"/>
                  <a:pt x="669026" y="760566"/>
                </a:cubicBezTo>
                <a:cubicBezTo>
                  <a:pt x="669487" y="744453"/>
                  <a:pt x="663962" y="738928"/>
                  <a:pt x="647848" y="738928"/>
                </a:cubicBezTo>
                <a:cubicBezTo>
                  <a:pt x="581552" y="739388"/>
                  <a:pt x="515256" y="739388"/>
                  <a:pt x="448960" y="738928"/>
                </a:cubicBezTo>
                <a:cubicBezTo>
                  <a:pt x="433767" y="738928"/>
                  <a:pt x="428242" y="743992"/>
                  <a:pt x="428242" y="759645"/>
                </a:cubicBezTo>
                <a:cubicBezTo>
                  <a:pt x="429163" y="802001"/>
                  <a:pt x="427782" y="843897"/>
                  <a:pt x="428702" y="886253"/>
                </a:cubicBezTo>
                <a:cubicBezTo>
                  <a:pt x="429163" y="901906"/>
                  <a:pt x="424559" y="907891"/>
                  <a:pt x="407985" y="907891"/>
                </a:cubicBezTo>
                <a:cubicBezTo>
                  <a:pt x="284139" y="907431"/>
                  <a:pt x="160294" y="907431"/>
                  <a:pt x="36909" y="907891"/>
                </a:cubicBezTo>
                <a:cubicBezTo>
                  <a:pt x="21256" y="907891"/>
                  <a:pt x="16652" y="902827"/>
                  <a:pt x="16652" y="887634"/>
                </a:cubicBezTo>
                <a:cubicBezTo>
                  <a:pt x="17572" y="800620"/>
                  <a:pt x="17572" y="712225"/>
                  <a:pt x="17572" y="624291"/>
                </a:cubicBezTo>
                <a:cubicBezTo>
                  <a:pt x="17572" y="537277"/>
                  <a:pt x="17572" y="450722"/>
                  <a:pt x="17572" y="363708"/>
                </a:cubicBezTo>
                <a:cubicBezTo>
                  <a:pt x="17572" y="353119"/>
                  <a:pt x="17112" y="343451"/>
                  <a:pt x="7904" y="335164"/>
                </a:cubicBezTo>
                <a:cubicBezTo>
                  <a:pt x="-843" y="327798"/>
                  <a:pt x="-1764" y="316749"/>
                  <a:pt x="2380" y="305699"/>
                </a:cubicBezTo>
                <a:cubicBezTo>
                  <a:pt x="6523" y="295110"/>
                  <a:pt x="15270" y="288204"/>
                  <a:pt x="26780" y="288204"/>
                </a:cubicBezTo>
                <a:close/>
                <a:moveTo>
                  <a:pt x="322811" y="0"/>
                </a:moveTo>
                <a:cubicBezTo>
                  <a:pt x="334781" y="26703"/>
                  <a:pt x="333400" y="52024"/>
                  <a:pt x="323731" y="77346"/>
                </a:cubicBezTo>
                <a:cubicBezTo>
                  <a:pt x="311761" y="110034"/>
                  <a:pt x="288281" y="131672"/>
                  <a:pt x="258816" y="148706"/>
                </a:cubicBezTo>
                <a:cubicBezTo>
                  <a:pt x="236718" y="161138"/>
                  <a:pt x="213698" y="170806"/>
                  <a:pt x="188837" y="177251"/>
                </a:cubicBezTo>
                <a:cubicBezTo>
                  <a:pt x="148783" y="187380"/>
                  <a:pt x="119778" y="208558"/>
                  <a:pt x="107808" y="249073"/>
                </a:cubicBezTo>
                <a:cubicBezTo>
                  <a:pt x="107348" y="251375"/>
                  <a:pt x="105506" y="253216"/>
                  <a:pt x="104585" y="255058"/>
                </a:cubicBezTo>
                <a:cubicBezTo>
                  <a:pt x="104125" y="255518"/>
                  <a:pt x="103204" y="255518"/>
                  <a:pt x="101823" y="256439"/>
                </a:cubicBezTo>
                <a:cubicBezTo>
                  <a:pt x="84328" y="212702"/>
                  <a:pt x="95838" y="171266"/>
                  <a:pt x="131288" y="144103"/>
                </a:cubicBezTo>
                <a:cubicBezTo>
                  <a:pt x="159372" y="122924"/>
                  <a:pt x="192980" y="112796"/>
                  <a:pt x="224747" y="99445"/>
                </a:cubicBezTo>
                <a:cubicBezTo>
                  <a:pt x="269405" y="81029"/>
                  <a:pt x="302093" y="51564"/>
                  <a:pt x="318207" y="5525"/>
                </a:cubicBezTo>
                <a:cubicBezTo>
                  <a:pt x="318667" y="4144"/>
                  <a:pt x="320048" y="2763"/>
                  <a:pt x="322811" y="0"/>
                </a:cubicBezTo>
                <a:close/>
              </a:path>
            </a:pathLst>
          </a:custGeom>
          <a:solidFill>
            <a:schemeClr val="accent2"/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C568CB-AC7C-44EC-85DB-A553E907ED67}"/>
              </a:ext>
            </a:extLst>
          </p:cNvPr>
          <p:cNvSpPr txBox="1"/>
          <p:nvPr/>
        </p:nvSpPr>
        <p:spPr>
          <a:xfrm>
            <a:off x="2194055" y="1917450"/>
            <a:ext cx="723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0C2292-C0D6-4D31-8EB3-2B62EAC581B1}"/>
              </a:ext>
            </a:extLst>
          </p:cNvPr>
          <p:cNvSpPr txBox="1"/>
          <p:nvPr/>
        </p:nvSpPr>
        <p:spPr>
          <a:xfrm>
            <a:off x="3515988" y="1917450"/>
            <a:ext cx="723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2"/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CC33DF-D53A-4A19-BC2D-C443CEEB6754}"/>
              </a:ext>
            </a:extLst>
          </p:cNvPr>
          <p:cNvSpPr txBox="1"/>
          <p:nvPr/>
        </p:nvSpPr>
        <p:spPr>
          <a:xfrm>
            <a:off x="2194055" y="5347408"/>
            <a:ext cx="723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4"/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4B212C-5CFA-44E8-BC8A-84F09A76731E}"/>
              </a:ext>
            </a:extLst>
          </p:cNvPr>
          <p:cNvSpPr txBox="1"/>
          <p:nvPr/>
        </p:nvSpPr>
        <p:spPr>
          <a:xfrm>
            <a:off x="3515988" y="5347408"/>
            <a:ext cx="723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3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87DD8586-95EE-4A46-9A8F-19DF7A4D37C6}"/>
              </a:ext>
            </a:extLst>
          </p:cNvPr>
          <p:cNvGrpSpPr/>
          <p:nvPr/>
        </p:nvGrpSpPr>
        <p:grpSpPr>
          <a:xfrm>
            <a:off x="6248783" y="1219199"/>
            <a:ext cx="5707690" cy="4741891"/>
            <a:chOff x="6366675" y="1052483"/>
            <a:chExt cx="5629463" cy="4318179"/>
          </a:xfrm>
        </p:grpSpPr>
        <p:grpSp>
          <p:nvGrpSpPr>
            <p:cNvPr id="8" name="그룹 3">
              <a:extLst>
                <a:ext uri="{FF2B5EF4-FFF2-40B4-BE49-F238E27FC236}">
                  <a16:creationId xmlns:a16="http://schemas.microsoft.com/office/drawing/2014/main" id="{F0852E26-5245-4EF7-8099-BDF2E81BC66F}"/>
                </a:ext>
              </a:extLst>
            </p:cNvPr>
            <p:cNvGrpSpPr/>
            <p:nvPr/>
          </p:nvGrpSpPr>
          <p:grpSpPr>
            <a:xfrm>
              <a:off x="9339500" y="1531913"/>
              <a:ext cx="2656638" cy="1296949"/>
              <a:chOff x="755838" y="1660210"/>
              <a:chExt cx="3792346" cy="1296949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9A46CD18-0153-4A2F-953F-00F4284CA15D}"/>
                  </a:ext>
                </a:extLst>
              </p:cNvPr>
              <p:cNvSpPr/>
              <p:nvPr/>
            </p:nvSpPr>
            <p:spPr>
              <a:xfrm>
                <a:off x="755838" y="1660210"/>
                <a:ext cx="3792346" cy="442674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endParaRPr lang="ko-KR" altLang="en-US" sz="20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E09D034-C9AD-4E02-B271-31DCC968D49A}"/>
                  </a:ext>
                </a:extLst>
              </p:cNvPr>
              <p:cNvSpPr/>
              <p:nvPr/>
            </p:nvSpPr>
            <p:spPr>
              <a:xfrm>
                <a:off x="1018599" y="1871838"/>
                <a:ext cx="3499589" cy="108532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3200" b="1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«Вылечим книги»</a:t>
                </a:r>
                <a:endParaRPr lang="ko-KR" alt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그룹 3">
              <a:extLst>
                <a:ext uri="{FF2B5EF4-FFF2-40B4-BE49-F238E27FC236}">
                  <a16:creationId xmlns:a16="http://schemas.microsoft.com/office/drawing/2014/main" id="{FD4E0DA4-963A-40B8-83B6-201D541FFFF5}"/>
                </a:ext>
              </a:extLst>
            </p:cNvPr>
            <p:cNvGrpSpPr/>
            <p:nvPr/>
          </p:nvGrpSpPr>
          <p:grpSpPr>
            <a:xfrm>
              <a:off x="6445081" y="1052483"/>
              <a:ext cx="2647581" cy="1253910"/>
              <a:chOff x="993436" y="1180780"/>
              <a:chExt cx="3779418" cy="125391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07B539A4-9345-4570-A9B9-37F06AE22F3B}"/>
                  </a:ext>
                </a:extLst>
              </p:cNvPr>
              <p:cNvSpPr/>
              <p:nvPr/>
            </p:nvSpPr>
            <p:spPr>
              <a:xfrm>
                <a:off x="993436" y="1180780"/>
                <a:ext cx="3771154" cy="442675"/>
              </a:xfrm>
              <a:prstGeom prst="round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endParaRPr lang="ko-KR" altLang="en-US" sz="20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7C17B0D-95E7-450E-9E1D-C404576D4A6A}"/>
                  </a:ext>
                </a:extLst>
              </p:cNvPr>
              <p:cNvSpPr/>
              <p:nvPr/>
            </p:nvSpPr>
            <p:spPr>
              <a:xfrm>
                <a:off x="1273264" y="1349368"/>
                <a:ext cx="3499590" cy="108532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3200" b="1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«Сбор крышечек»</a:t>
                </a:r>
                <a:endParaRPr lang="ru-RU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그룹 4">
              <a:extLst>
                <a:ext uri="{FF2B5EF4-FFF2-40B4-BE49-F238E27FC236}">
                  <a16:creationId xmlns:a16="http://schemas.microsoft.com/office/drawing/2014/main" id="{97E5B3DA-6D2B-4C54-9559-E6EF50D8A00B}"/>
                </a:ext>
              </a:extLst>
            </p:cNvPr>
            <p:cNvGrpSpPr/>
            <p:nvPr/>
          </p:nvGrpSpPr>
          <p:grpSpPr>
            <a:xfrm>
              <a:off x="9257511" y="4074952"/>
              <a:ext cx="2684347" cy="1295710"/>
              <a:chOff x="638798" y="2750694"/>
              <a:chExt cx="3831901" cy="129571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20A57645-99D0-4949-BA66-3D085EBD5559}"/>
                  </a:ext>
                </a:extLst>
              </p:cNvPr>
              <p:cNvSpPr/>
              <p:nvPr/>
            </p:nvSpPr>
            <p:spPr>
              <a:xfrm>
                <a:off x="638798" y="2750694"/>
                <a:ext cx="3831901" cy="442674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endParaRPr lang="ko-KR" altLang="en-US" sz="2000" b="1" dirty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793F7623-EA53-4DBF-B585-B252AF9B70FB}"/>
                  </a:ext>
                </a:extLst>
              </p:cNvPr>
              <p:cNvSpPr/>
              <p:nvPr/>
            </p:nvSpPr>
            <p:spPr>
              <a:xfrm>
                <a:off x="860377" y="2961083"/>
                <a:ext cx="3499588" cy="108532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3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3200" b="1" dirty="0">
                    <a:latin typeface="Times New Roman" pitchFamily="18" charset="0"/>
                    <a:cs typeface="Times New Roman" pitchFamily="18" charset="0"/>
                  </a:rPr>
                  <a:t>Кормушки для птиц</a:t>
                </a:r>
                <a:endParaRPr lang="ko-KR" altLang="en-US" sz="3200" b="1" dirty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그룹 4">
              <a:extLst>
                <a:ext uri="{FF2B5EF4-FFF2-40B4-BE49-F238E27FC236}">
                  <a16:creationId xmlns:a16="http://schemas.microsoft.com/office/drawing/2014/main" id="{FE658827-0C62-4DE7-8D04-CE75CCDD531D}"/>
                </a:ext>
              </a:extLst>
            </p:cNvPr>
            <p:cNvGrpSpPr/>
            <p:nvPr/>
          </p:nvGrpSpPr>
          <p:grpSpPr>
            <a:xfrm>
              <a:off x="6366675" y="3928980"/>
              <a:ext cx="2842250" cy="854978"/>
              <a:chOff x="881511" y="2604722"/>
              <a:chExt cx="4057305" cy="854978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54A124D8-8B64-4FDC-B3DC-21CAFAECDD90}"/>
                  </a:ext>
                </a:extLst>
              </p:cNvPr>
              <p:cNvSpPr/>
              <p:nvPr/>
            </p:nvSpPr>
            <p:spPr>
              <a:xfrm>
                <a:off x="916224" y="2604722"/>
                <a:ext cx="3499587" cy="442674"/>
              </a:xfrm>
              <a:prstGeom prst="roundRect">
                <a:avLst/>
              </a:prstGeom>
              <a:solidFill>
                <a:schemeClr val="accent4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endParaRPr lang="ko-KR" altLang="en-US" sz="2000" b="1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DDE9924-ED82-4E78-ABDF-97580A31080F}"/>
                  </a:ext>
                </a:extLst>
              </p:cNvPr>
              <p:cNvSpPr/>
              <p:nvPr/>
            </p:nvSpPr>
            <p:spPr>
              <a:xfrm>
                <a:off x="881511" y="2870526"/>
                <a:ext cx="4057305" cy="5891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altLang="ko-KR" sz="3200" b="1" dirty="0">
                    <a:latin typeface="Times New Roman" pitchFamily="18" charset="0"/>
                    <a:cs typeface="Times New Roman" pitchFamily="18" charset="0"/>
                  </a:rPr>
                  <a:t>Мы вместе!</a:t>
                </a:r>
                <a:endParaRPr lang="ko-KR" alt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6" name="Group 42">
            <a:extLst>
              <a:ext uri="{FF2B5EF4-FFF2-40B4-BE49-F238E27FC236}">
                <a16:creationId xmlns:a16="http://schemas.microsoft.com/office/drawing/2014/main" id="{D30FB833-78D4-4FDC-8FA3-603523C4E76E}"/>
              </a:ext>
            </a:extLst>
          </p:cNvPr>
          <p:cNvGrpSpPr/>
          <p:nvPr/>
        </p:nvGrpSpPr>
        <p:grpSpPr>
          <a:xfrm>
            <a:off x="1050549" y="2017179"/>
            <a:ext cx="634272" cy="696264"/>
            <a:chOff x="6147528" y="2715902"/>
            <a:chExt cx="1146335" cy="125837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0F6438-2F77-4854-9A97-14216BCA1425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3D10E41-02E2-49C3-9785-EB84F9AB8555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A6D097D-FAEF-42B2-8EAD-F78D9F1EE27E}"/>
              </a:ext>
            </a:extLst>
          </p:cNvPr>
          <p:cNvSpPr/>
          <p:nvPr/>
        </p:nvSpPr>
        <p:spPr>
          <a:xfrm>
            <a:off x="4793883" y="5019320"/>
            <a:ext cx="602069" cy="499256"/>
          </a:xfrm>
          <a:custGeom>
            <a:avLst/>
            <a:gdLst>
              <a:gd name="connsiteX0" fmla="*/ 652747 w 958519"/>
              <a:gd name="connsiteY0" fmla="*/ 294854 h 794837"/>
              <a:gd name="connsiteX1" fmla="*/ 846112 w 958519"/>
              <a:gd name="connsiteY1" fmla="*/ 294854 h 794837"/>
              <a:gd name="connsiteX2" fmla="*/ 866369 w 958519"/>
              <a:gd name="connsiteY2" fmla="*/ 313270 h 794837"/>
              <a:gd name="connsiteX3" fmla="*/ 892151 w 958519"/>
              <a:gd name="connsiteY3" fmla="*/ 514000 h 794837"/>
              <a:gd name="connsiteX4" fmla="*/ 864527 w 958519"/>
              <a:gd name="connsiteY4" fmla="*/ 544846 h 794837"/>
              <a:gd name="connsiteX5" fmla="*/ 764623 w 958519"/>
              <a:gd name="connsiteY5" fmla="*/ 545307 h 794837"/>
              <a:gd name="connsiteX6" fmla="*/ 664256 w 958519"/>
              <a:gd name="connsiteY6" fmla="*/ 545307 h 794837"/>
              <a:gd name="connsiteX7" fmla="*/ 644920 w 958519"/>
              <a:gd name="connsiteY7" fmla="*/ 526431 h 794837"/>
              <a:gd name="connsiteX8" fmla="*/ 641880 w 958519"/>
              <a:gd name="connsiteY8" fmla="*/ 465357 h 794837"/>
              <a:gd name="connsiteX9" fmla="*/ 629441 w 958519"/>
              <a:gd name="connsiteY9" fmla="*/ 467387 h 794837"/>
              <a:gd name="connsiteX10" fmla="*/ 616525 w 958519"/>
              <a:gd name="connsiteY10" fmla="*/ 466971 h 794837"/>
              <a:gd name="connsiteX11" fmla="*/ 619140 w 958519"/>
              <a:gd name="connsiteY11" fmla="*/ 519985 h 794837"/>
              <a:gd name="connsiteX12" fmla="*/ 594278 w 958519"/>
              <a:gd name="connsiteY12" fmla="*/ 545767 h 794837"/>
              <a:gd name="connsiteX13" fmla="*/ 481942 w 958519"/>
              <a:gd name="connsiteY13" fmla="*/ 545306 h 794837"/>
              <a:gd name="connsiteX14" fmla="*/ 369607 w 958519"/>
              <a:gd name="connsiteY14" fmla="*/ 545306 h 794837"/>
              <a:gd name="connsiteX15" fmla="*/ 345666 w 958519"/>
              <a:gd name="connsiteY15" fmla="*/ 521826 h 794837"/>
              <a:gd name="connsiteX16" fmla="*/ 355795 w 958519"/>
              <a:gd name="connsiteY16" fmla="*/ 313269 h 794837"/>
              <a:gd name="connsiteX17" fmla="*/ 374211 w 958519"/>
              <a:gd name="connsiteY17" fmla="*/ 295775 h 794837"/>
              <a:gd name="connsiteX18" fmla="*/ 590135 w 958519"/>
              <a:gd name="connsiteY18" fmla="*/ 295775 h 794837"/>
              <a:gd name="connsiteX19" fmla="*/ 609011 w 958519"/>
              <a:gd name="connsiteY19" fmla="*/ 314651 h 794837"/>
              <a:gd name="connsiteX20" fmla="*/ 616342 w 958519"/>
              <a:gd name="connsiteY20" fmla="*/ 463262 h 794837"/>
              <a:gd name="connsiteX21" fmla="*/ 641779 w 958519"/>
              <a:gd name="connsiteY21" fmla="*/ 463326 h 794837"/>
              <a:gd name="connsiteX22" fmla="*/ 634331 w 958519"/>
              <a:gd name="connsiteY22" fmla="*/ 313730 h 794837"/>
              <a:gd name="connsiteX23" fmla="*/ 652747 w 958519"/>
              <a:gd name="connsiteY23" fmla="*/ 294854 h 794837"/>
              <a:gd name="connsiteX24" fmla="*/ 115471 w 958519"/>
              <a:gd name="connsiteY24" fmla="*/ 294854 h 794837"/>
              <a:gd name="connsiteX25" fmla="*/ 310677 w 958519"/>
              <a:gd name="connsiteY25" fmla="*/ 294854 h 794837"/>
              <a:gd name="connsiteX26" fmla="*/ 330474 w 958519"/>
              <a:gd name="connsiteY26" fmla="*/ 316032 h 794837"/>
              <a:gd name="connsiteX27" fmla="*/ 320346 w 958519"/>
              <a:gd name="connsiteY27" fmla="*/ 519985 h 794837"/>
              <a:gd name="connsiteX28" fmla="*/ 295024 w 958519"/>
              <a:gd name="connsiteY28" fmla="*/ 545307 h 794837"/>
              <a:gd name="connsiteX29" fmla="*/ 196499 w 958519"/>
              <a:gd name="connsiteY29" fmla="*/ 545307 h 794837"/>
              <a:gd name="connsiteX30" fmla="*/ 96134 w 958519"/>
              <a:gd name="connsiteY30" fmla="*/ 545307 h 794837"/>
              <a:gd name="connsiteX31" fmla="*/ 68050 w 958519"/>
              <a:gd name="connsiteY31" fmla="*/ 514460 h 794837"/>
              <a:gd name="connsiteX32" fmla="*/ 93832 w 958519"/>
              <a:gd name="connsiteY32" fmla="*/ 315572 h 794837"/>
              <a:gd name="connsiteX33" fmla="*/ 115471 w 958519"/>
              <a:gd name="connsiteY33" fmla="*/ 294854 h 794837"/>
              <a:gd name="connsiteX34" fmla="*/ 644460 w 958519"/>
              <a:gd name="connsiteY34" fmla="*/ 61896 h 794837"/>
              <a:gd name="connsiteX35" fmla="*/ 804215 w 958519"/>
              <a:gd name="connsiteY35" fmla="*/ 62357 h 794837"/>
              <a:gd name="connsiteX36" fmla="*/ 836443 w 958519"/>
              <a:gd name="connsiteY36" fmla="*/ 90901 h 794837"/>
              <a:gd name="connsiteX37" fmla="*/ 857621 w 958519"/>
              <a:gd name="connsiteY37" fmla="*/ 251118 h 794837"/>
              <a:gd name="connsiteX38" fmla="*/ 841968 w 958519"/>
              <a:gd name="connsiteY38" fmla="*/ 268153 h 794837"/>
              <a:gd name="connsiteX39" fmla="*/ 745746 w 958519"/>
              <a:gd name="connsiteY39" fmla="*/ 268153 h 794837"/>
              <a:gd name="connsiteX40" fmla="*/ 650905 w 958519"/>
              <a:gd name="connsiteY40" fmla="*/ 268153 h 794837"/>
              <a:gd name="connsiteX41" fmla="*/ 631109 w 958519"/>
              <a:gd name="connsiteY41" fmla="*/ 249737 h 794837"/>
              <a:gd name="connsiteX42" fmla="*/ 623282 w 958519"/>
              <a:gd name="connsiteY42" fmla="*/ 83074 h 794837"/>
              <a:gd name="connsiteX43" fmla="*/ 644460 w 958519"/>
              <a:gd name="connsiteY43" fmla="*/ 61896 h 794837"/>
              <a:gd name="connsiteX44" fmla="*/ 390324 w 958519"/>
              <a:gd name="connsiteY44" fmla="*/ 61896 h 794837"/>
              <a:gd name="connsiteX45" fmla="*/ 574941 w 958519"/>
              <a:gd name="connsiteY45" fmla="*/ 61896 h 794837"/>
              <a:gd name="connsiteX46" fmla="*/ 597500 w 958519"/>
              <a:gd name="connsiteY46" fmla="*/ 83074 h 794837"/>
              <a:gd name="connsiteX47" fmla="*/ 605327 w 958519"/>
              <a:gd name="connsiteY47" fmla="*/ 247895 h 794837"/>
              <a:gd name="connsiteX48" fmla="*/ 584609 w 958519"/>
              <a:gd name="connsiteY48" fmla="*/ 268152 h 794837"/>
              <a:gd name="connsiteX49" fmla="*/ 483323 w 958519"/>
              <a:gd name="connsiteY49" fmla="*/ 268152 h 794837"/>
              <a:gd name="connsiteX50" fmla="*/ 377894 w 958519"/>
              <a:gd name="connsiteY50" fmla="*/ 268152 h 794837"/>
              <a:gd name="connsiteX51" fmla="*/ 359478 w 958519"/>
              <a:gd name="connsiteY51" fmla="*/ 249276 h 794837"/>
              <a:gd name="connsiteX52" fmla="*/ 367305 w 958519"/>
              <a:gd name="connsiteY52" fmla="*/ 82614 h 794837"/>
              <a:gd name="connsiteX53" fmla="*/ 390324 w 958519"/>
              <a:gd name="connsiteY53" fmla="*/ 61896 h 794837"/>
              <a:gd name="connsiteX54" fmla="*/ 152302 w 958519"/>
              <a:gd name="connsiteY54" fmla="*/ 61896 h 794837"/>
              <a:gd name="connsiteX55" fmla="*/ 324488 w 958519"/>
              <a:gd name="connsiteY55" fmla="*/ 61896 h 794837"/>
              <a:gd name="connsiteX56" fmla="*/ 341522 w 958519"/>
              <a:gd name="connsiteY56" fmla="*/ 80312 h 794837"/>
              <a:gd name="connsiteX57" fmla="*/ 333696 w 958519"/>
              <a:gd name="connsiteY57" fmla="*/ 250197 h 794837"/>
              <a:gd name="connsiteX58" fmla="*/ 314820 w 958519"/>
              <a:gd name="connsiteY58" fmla="*/ 267692 h 794837"/>
              <a:gd name="connsiteX59" fmla="*/ 216757 w 958519"/>
              <a:gd name="connsiteY59" fmla="*/ 268152 h 794837"/>
              <a:gd name="connsiteX60" fmla="*/ 121916 w 958519"/>
              <a:gd name="connsiteY60" fmla="*/ 268152 h 794837"/>
              <a:gd name="connsiteX61" fmla="*/ 102580 w 958519"/>
              <a:gd name="connsiteY61" fmla="*/ 247435 h 794837"/>
              <a:gd name="connsiteX62" fmla="*/ 123758 w 958519"/>
              <a:gd name="connsiteY62" fmla="*/ 87217 h 794837"/>
              <a:gd name="connsiteX63" fmla="*/ 152302 w 958519"/>
              <a:gd name="connsiteY63" fmla="*/ 61896 h 794837"/>
              <a:gd name="connsiteX64" fmla="*/ 136187 w 958519"/>
              <a:gd name="connsiteY64" fmla="*/ 41639 h 794837"/>
              <a:gd name="connsiteX65" fmla="*/ 101198 w 958519"/>
              <a:gd name="connsiteY65" fmla="*/ 71564 h 794837"/>
              <a:gd name="connsiteX66" fmla="*/ 86465 w 958519"/>
              <a:gd name="connsiteY66" fmla="*/ 182979 h 794837"/>
              <a:gd name="connsiteX67" fmla="*/ 43188 w 958519"/>
              <a:gd name="connsiteY67" fmla="*/ 523209 h 794837"/>
              <a:gd name="connsiteX68" fmla="*/ 80020 w 958519"/>
              <a:gd name="connsiteY68" fmla="*/ 563723 h 794837"/>
              <a:gd name="connsiteX69" fmla="*/ 479180 w 958519"/>
              <a:gd name="connsiteY69" fmla="*/ 563723 h 794837"/>
              <a:gd name="connsiteX70" fmla="*/ 887546 w 958519"/>
              <a:gd name="connsiteY70" fmla="*/ 563263 h 794837"/>
              <a:gd name="connsiteX71" fmla="*/ 917932 w 958519"/>
              <a:gd name="connsiteY71" fmla="*/ 530115 h 794837"/>
              <a:gd name="connsiteX72" fmla="*/ 859462 w 958519"/>
              <a:gd name="connsiteY72" fmla="*/ 73406 h 794837"/>
              <a:gd name="connsiteX73" fmla="*/ 824012 w 958519"/>
              <a:gd name="connsiteY73" fmla="*/ 41639 h 794837"/>
              <a:gd name="connsiteX74" fmla="*/ 136187 w 958519"/>
              <a:gd name="connsiteY74" fmla="*/ 41639 h 794837"/>
              <a:gd name="connsiteX75" fmla="*/ 130202 w 958519"/>
              <a:gd name="connsiteY75" fmla="*/ 204 h 794837"/>
              <a:gd name="connsiteX76" fmla="*/ 342903 w 958519"/>
              <a:gd name="connsiteY76" fmla="*/ 204 h 794837"/>
              <a:gd name="connsiteX77" fmla="*/ 819408 w 958519"/>
              <a:gd name="connsiteY77" fmla="*/ 204 h 794837"/>
              <a:gd name="connsiteX78" fmla="*/ 899976 w 958519"/>
              <a:gd name="connsiteY78" fmla="*/ 71564 h 794837"/>
              <a:gd name="connsiteX79" fmla="*/ 957986 w 958519"/>
              <a:gd name="connsiteY79" fmla="*/ 528272 h 794837"/>
              <a:gd name="connsiteX80" fmla="*/ 904120 w 958519"/>
              <a:gd name="connsiteY80" fmla="*/ 636003 h 794837"/>
              <a:gd name="connsiteX81" fmla="*/ 870051 w 958519"/>
              <a:gd name="connsiteY81" fmla="*/ 643369 h 794837"/>
              <a:gd name="connsiteX82" fmla="*/ 707533 w 958519"/>
              <a:gd name="connsiteY82" fmla="*/ 643369 h 794837"/>
              <a:gd name="connsiteX83" fmla="*/ 536728 w 958519"/>
              <a:gd name="connsiteY83" fmla="*/ 642909 h 794837"/>
              <a:gd name="connsiteX84" fmla="*/ 521995 w 958519"/>
              <a:gd name="connsiteY84" fmla="*/ 661325 h 794837"/>
              <a:gd name="connsiteX85" fmla="*/ 547317 w 958519"/>
              <a:gd name="connsiteY85" fmla="*/ 770898 h 794837"/>
              <a:gd name="connsiteX86" fmla="*/ 531203 w 958519"/>
              <a:gd name="connsiteY86" fmla="*/ 792996 h 794837"/>
              <a:gd name="connsiteX87" fmla="*/ 423932 w 958519"/>
              <a:gd name="connsiteY87" fmla="*/ 792536 h 794837"/>
              <a:gd name="connsiteX88" fmla="*/ 411962 w 958519"/>
              <a:gd name="connsiteY88" fmla="*/ 775502 h 794837"/>
              <a:gd name="connsiteX89" fmla="*/ 436823 w 958519"/>
              <a:gd name="connsiteY89" fmla="*/ 664087 h 794837"/>
              <a:gd name="connsiteX90" fmla="*/ 419789 w 958519"/>
              <a:gd name="connsiteY90" fmla="*/ 643369 h 794837"/>
              <a:gd name="connsiteX91" fmla="*/ 103039 w 958519"/>
              <a:gd name="connsiteY91" fmla="*/ 643369 h 794837"/>
              <a:gd name="connsiteX92" fmla="*/ 832 w 958519"/>
              <a:gd name="connsiteY92" fmla="*/ 528732 h 794837"/>
              <a:gd name="connsiteX93" fmla="*/ 60683 w 958519"/>
              <a:gd name="connsiteY93" fmla="*/ 59594 h 794837"/>
              <a:gd name="connsiteX94" fmla="*/ 130202 w 958519"/>
              <a:gd name="connsiteY94" fmla="*/ 204 h 79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58519" h="794837">
                <a:moveTo>
                  <a:pt x="652747" y="294854"/>
                </a:moveTo>
                <a:cubicBezTo>
                  <a:pt x="717201" y="295314"/>
                  <a:pt x="781657" y="295314"/>
                  <a:pt x="846112" y="294854"/>
                </a:cubicBezTo>
                <a:cubicBezTo>
                  <a:pt x="859463" y="294854"/>
                  <a:pt x="864527" y="300379"/>
                  <a:pt x="866369" y="313270"/>
                </a:cubicBezTo>
                <a:cubicBezTo>
                  <a:pt x="874656" y="380026"/>
                  <a:pt x="883864" y="446783"/>
                  <a:pt x="892151" y="514000"/>
                </a:cubicBezTo>
                <a:cubicBezTo>
                  <a:pt x="894913" y="534257"/>
                  <a:pt x="885705" y="544846"/>
                  <a:pt x="864527" y="544846"/>
                </a:cubicBezTo>
                <a:cubicBezTo>
                  <a:pt x="831379" y="545767"/>
                  <a:pt x="797771" y="545307"/>
                  <a:pt x="764623" y="545307"/>
                </a:cubicBezTo>
                <a:cubicBezTo>
                  <a:pt x="731014" y="545307"/>
                  <a:pt x="697865" y="544846"/>
                  <a:pt x="664256" y="545307"/>
                </a:cubicBezTo>
                <a:cubicBezTo>
                  <a:pt x="650445" y="545307"/>
                  <a:pt x="645380" y="539782"/>
                  <a:pt x="644920" y="526431"/>
                </a:cubicBezTo>
                <a:lnTo>
                  <a:pt x="641880" y="465357"/>
                </a:lnTo>
                <a:lnTo>
                  <a:pt x="629441" y="467387"/>
                </a:lnTo>
                <a:lnTo>
                  <a:pt x="616525" y="466971"/>
                </a:lnTo>
                <a:lnTo>
                  <a:pt x="619140" y="519985"/>
                </a:lnTo>
                <a:cubicBezTo>
                  <a:pt x="620521" y="544386"/>
                  <a:pt x="618679" y="545767"/>
                  <a:pt x="594278" y="545767"/>
                </a:cubicBezTo>
                <a:cubicBezTo>
                  <a:pt x="556987" y="545306"/>
                  <a:pt x="519235" y="545306"/>
                  <a:pt x="481942" y="545306"/>
                </a:cubicBezTo>
                <a:cubicBezTo>
                  <a:pt x="444650" y="545306"/>
                  <a:pt x="406898" y="545306"/>
                  <a:pt x="369607" y="545306"/>
                </a:cubicBezTo>
                <a:cubicBezTo>
                  <a:pt x="346587" y="545306"/>
                  <a:pt x="344746" y="543925"/>
                  <a:pt x="345666" y="521826"/>
                </a:cubicBezTo>
                <a:cubicBezTo>
                  <a:pt x="348889" y="452307"/>
                  <a:pt x="352572" y="382788"/>
                  <a:pt x="355795" y="313269"/>
                </a:cubicBezTo>
                <a:cubicBezTo>
                  <a:pt x="356255" y="300839"/>
                  <a:pt x="361320" y="295314"/>
                  <a:pt x="374211" y="295775"/>
                </a:cubicBezTo>
                <a:cubicBezTo>
                  <a:pt x="446031" y="296235"/>
                  <a:pt x="518314" y="296235"/>
                  <a:pt x="590135" y="295775"/>
                </a:cubicBezTo>
                <a:cubicBezTo>
                  <a:pt x="603946" y="295775"/>
                  <a:pt x="608550" y="301760"/>
                  <a:pt x="609011" y="314651"/>
                </a:cubicBezTo>
                <a:lnTo>
                  <a:pt x="616342" y="463262"/>
                </a:lnTo>
                <a:lnTo>
                  <a:pt x="641779" y="463326"/>
                </a:lnTo>
                <a:lnTo>
                  <a:pt x="634331" y="313730"/>
                </a:lnTo>
                <a:cubicBezTo>
                  <a:pt x="633410" y="299918"/>
                  <a:pt x="638935" y="294854"/>
                  <a:pt x="652747" y="294854"/>
                </a:cubicBezTo>
                <a:close/>
                <a:moveTo>
                  <a:pt x="115471" y="294854"/>
                </a:moveTo>
                <a:cubicBezTo>
                  <a:pt x="180386" y="295314"/>
                  <a:pt x="245762" y="295314"/>
                  <a:pt x="310677" y="294854"/>
                </a:cubicBezTo>
                <a:cubicBezTo>
                  <a:pt x="326331" y="294854"/>
                  <a:pt x="330934" y="300839"/>
                  <a:pt x="330474" y="316032"/>
                </a:cubicBezTo>
                <a:cubicBezTo>
                  <a:pt x="326791" y="383710"/>
                  <a:pt x="323568" y="451847"/>
                  <a:pt x="320346" y="519985"/>
                </a:cubicBezTo>
                <a:cubicBezTo>
                  <a:pt x="319425" y="543005"/>
                  <a:pt x="317583" y="545307"/>
                  <a:pt x="295024" y="545307"/>
                </a:cubicBezTo>
                <a:cubicBezTo>
                  <a:pt x="261876" y="545767"/>
                  <a:pt x="229187" y="545307"/>
                  <a:pt x="196499" y="545307"/>
                </a:cubicBezTo>
                <a:cubicBezTo>
                  <a:pt x="162891" y="545307"/>
                  <a:pt x="129743" y="545767"/>
                  <a:pt x="96134" y="545307"/>
                </a:cubicBezTo>
                <a:cubicBezTo>
                  <a:pt x="74496" y="545307"/>
                  <a:pt x="65288" y="535638"/>
                  <a:pt x="68050" y="514460"/>
                </a:cubicBezTo>
                <a:cubicBezTo>
                  <a:pt x="76337" y="448164"/>
                  <a:pt x="85545" y="381868"/>
                  <a:pt x="93832" y="315572"/>
                </a:cubicBezTo>
                <a:cubicBezTo>
                  <a:pt x="95674" y="301760"/>
                  <a:pt x="100278" y="294854"/>
                  <a:pt x="115471" y="294854"/>
                </a:cubicBezTo>
                <a:close/>
                <a:moveTo>
                  <a:pt x="644460" y="61896"/>
                </a:moveTo>
                <a:cubicBezTo>
                  <a:pt x="697865" y="62357"/>
                  <a:pt x="750810" y="61896"/>
                  <a:pt x="804215" y="62357"/>
                </a:cubicBezTo>
                <a:cubicBezTo>
                  <a:pt x="826314" y="62357"/>
                  <a:pt x="833681" y="68802"/>
                  <a:pt x="836443" y="90901"/>
                </a:cubicBezTo>
                <a:cubicBezTo>
                  <a:pt x="843809" y="144306"/>
                  <a:pt x="850255" y="197713"/>
                  <a:pt x="857621" y="251118"/>
                </a:cubicBezTo>
                <a:cubicBezTo>
                  <a:pt x="859462" y="264009"/>
                  <a:pt x="853938" y="268153"/>
                  <a:pt x="841968" y="268153"/>
                </a:cubicBezTo>
                <a:cubicBezTo>
                  <a:pt x="810201" y="268153"/>
                  <a:pt x="777973" y="268153"/>
                  <a:pt x="745746" y="268153"/>
                </a:cubicBezTo>
                <a:cubicBezTo>
                  <a:pt x="713979" y="268153"/>
                  <a:pt x="682672" y="267692"/>
                  <a:pt x="650905" y="268153"/>
                </a:cubicBezTo>
                <a:cubicBezTo>
                  <a:pt x="637554" y="268153"/>
                  <a:pt x="631569" y="263088"/>
                  <a:pt x="631109" y="249737"/>
                </a:cubicBezTo>
                <a:cubicBezTo>
                  <a:pt x="628807" y="194030"/>
                  <a:pt x="626505" y="138782"/>
                  <a:pt x="623282" y="83074"/>
                </a:cubicBezTo>
                <a:cubicBezTo>
                  <a:pt x="622361" y="66500"/>
                  <a:pt x="628807" y="61436"/>
                  <a:pt x="644460" y="61896"/>
                </a:cubicBezTo>
                <a:close/>
                <a:moveTo>
                  <a:pt x="390324" y="61896"/>
                </a:moveTo>
                <a:cubicBezTo>
                  <a:pt x="452016" y="62817"/>
                  <a:pt x="513249" y="62817"/>
                  <a:pt x="574941" y="61896"/>
                </a:cubicBezTo>
                <a:cubicBezTo>
                  <a:pt x="591055" y="61896"/>
                  <a:pt x="597040" y="67881"/>
                  <a:pt x="597500" y="83074"/>
                </a:cubicBezTo>
                <a:cubicBezTo>
                  <a:pt x="599802" y="137861"/>
                  <a:pt x="602564" y="193109"/>
                  <a:pt x="605327" y="247895"/>
                </a:cubicBezTo>
                <a:cubicBezTo>
                  <a:pt x="606247" y="263549"/>
                  <a:pt x="599802" y="268152"/>
                  <a:pt x="584609" y="268152"/>
                </a:cubicBezTo>
                <a:cubicBezTo>
                  <a:pt x="551461" y="267692"/>
                  <a:pt x="517392" y="268152"/>
                  <a:pt x="483323" y="268152"/>
                </a:cubicBezTo>
                <a:cubicBezTo>
                  <a:pt x="448333" y="268152"/>
                  <a:pt x="412883" y="267692"/>
                  <a:pt x="377894" y="268152"/>
                </a:cubicBezTo>
                <a:cubicBezTo>
                  <a:pt x="364082" y="268152"/>
                  <a:pt x="358557" y="263088"/>
                  <a:pt x="359478" y="249276"/>
                </a:cubicBezTo>
                <a:cubicBezTo>
                  <a:pt x="362240" y="193569"/>
                  <a:pt x="365003" y="138321"/>
                  <a:pt x="367305" y="82614"/>
                </a:cubicBezTo>
                <a:cubicBezTo>
                  <a:pt x="367765" y="66961"/>
                  <a:pt x="374671" y="61436"/>
                  <a:pt x="390324" y="61896"/>
                </a:cubicBezTo>
                <a:close/>
                <a:moveTo>
                  <a:pt x="152302" y="61896"/>
                </a:moveTo>
                <a:cubicBezTo>
                  <a:pt x="209851" y="61896"/>
                  <a:pt x="266939" y="61896"/>
                  <a:pt x="324488" y="61896"/>
                </a:cubicBezTo>
                <a:cubicBezTo>
                  <a:pt x="337379" y="61896"/>
                  <a:pt x="342443" y="67881"/>
                  <a:pt x="341522" y="80312"/>
                </a:cubicBezTo>
                <a:cubicBezTo>
                  <a:pt x="338760" y="136940"/>
                  <a:pt x="335998" y="193569"/>
                  <a:pt x="333696" y="250197"/>
                </a:cubicBezTo>
                <a:cubicBezTo>
                  <a:pt x="333235" y="262627"/>
                  <a:pt x="327711" y="267692"/>
                  <a:pt x="314820" y="267692"/>
                </a:cubicBezTo>
                <a:cubicBezTo>
                  <a:pt x="282592" y="268152"/>
                  <a:pt x="249905" y="268152"/>
                  <a:pt x="216757" y="268152"/>
                </a:cubicBezTo>
                <a:cubicBezTo>
                  <a:pt x="184990" y="268152"/>
                  <a:pt x="153683" y="267692"/>
                  <a:pt x="121916" y="268152"/>
                </a:cubicBezTo>
                <a:cubicBezTo>
                  <a:pt x="106723" y="268613"/>
                  <a:pt x="100738" y="263088"/>
                  <a:pt x="102580" y="247435"/>
                </a:cubicBezTo>
                <a:cubicBezTo>
                  <a:pt x="109946" y="194029"/>
                  <a:pt x="116852" y="140623"/>
                  <a:pt x="123758" y="87217"/>
                </a:cubicBezTo>
                <a:cubicBezTo>
                  <a:pt x="126060" y="71104"/>
                  <a:pt x="135267" y="61896"/>
                  <a:pt x="152302" y="61896"/>
                </a:cubicBezTo>
                <a:close/>
                <a:moveTo>
                  <a:pt x="136187" y="41639"/>
                </a:moveTo>
                <a:cubicBezTo>
                  <a:pt x="112247" y="41639"/>
                  <a:pt x="104420" y="48084"/>
                  <a:pt x="101198" y="71564"/>
                </a:cubicBezTo>
                <a:cubicBezTo>
                  <a:pt x="95673" y="108396"/>
                  <a:pt x="91069" y="145687"/>
                  <a:pt x="86465" y="182979"/>
                </a:cubicBezTo>
                <a:cubicBezTo>
                  <a:pt x="72193" y="296696"/>
                  <a:pt x="57461" y="409953"/>
                  <a:pt x="43188" y="523209"/>
                </a:cubicBezTo>
                <a:cubicBezTo>
                  <a:pt x="38584" y="556817"/>
                  <a:pt x="45951" y="563723"/>
                  <a:pt x="80020" y="563723"/>
                </a:cubicBezTo>
                <a:cubicBezTo>
                  <a:pt x="213073" y="563723"/>
                  <a:pt x="346125" y="563723"/>
                  <a:pt x="479180" y="563723"/>
                </a:cubicBezTo>
                <a:cubicBezTo>
                  <a:pt x="615455" y="563723"/>
                  <a:pt x="751270" y="563723"/>
                  <a:pt x="887546" y="563263"/>
                </a:cubicBezTo>
                <a:cubicBezTo>
                  <a:pt x="912407" y="563263"/>
                  <a:pt x="921155" y="554055"/>
                  <a:pt x="917932" y="530115"/>
                </a:cubicBezTo>
                <a:cubicBezTo>
                  <a:pt x="898595" y="377725"/>
                  <a:pt x="878799" y="225795"/>
                  <a:pt x="859462" y="73406"/>
                </a:cubicBezTo>
                <a:cubicBezTo>
                  <a:pt x="856240" y="49005"/>
                  <a:pt x="848413" y="41639"/>
                  <a:pt x="824012" y="41639"/>
                </a:cubicBezTo>
                <a:cubicBezTo>
                  <a:pt x="594738" y="41639"/>
                  <a:pt x="365463" y="41639"/>
                  <a:pt x="136187" y="41639"/>
                </a:cubicBezTo>
                <a:close/>
                <a:moveTo>
                  <a:pt x="130202" y="204"/>
                </a:moveTo>
                <a:cubicBezTo>
                  <a:pt x="201102" y="-257"/>
                  <a:pt x="272002" y="204"/>
                  <a:pt x="342903" y="204"/>
                </a:cubicBezTo>
                <a:cubicBezTo>
                  <a:pt x="501738" y="204"/>
                  <a:pt x="660573" y="204"/>
                  <a:pt x="819408" y="204"/>
                </a:cubicBezTo>
                <a:cubicBezTo>
                  <a:pt x="869130" y="204"/>
                  <a:pt x="893991" y="22302"/>
                  <a:pt x="899976" y="71564"/>
                </a:cubicBezTo>
                <a:cubicBezTo>
                  <a:pt x="919313" y="223954"/>
                  <a:pt x="938649" y="376343"/>
                  <a:pt x="957986" y="528272"/>
                </a:cubicBezTo>
                <a:cubicBezTo>
                  <a:pt x="962590" y="566024"/>
                  <a:pt x="936808" y="617588"/>
                  <a:pt x="904120" y="636003"/>
                </a:cubicBezTo>
                <a:cubicBezTo>
                  <a:pt x="893531" y="641988"/>
                  <a:pt x="882021" y="643369"/>
                  <a:pt x="870051" y="643369"/>
                </a:cubicBezTo>
                <a:cubicBezTo>
                  <a:pt x="816646" y="643369"/>
                  <a:pt x="761859" y="643369"/>
                  <a:pt x="707533" y="643369"/>
                </a:cubicBezTo>
                <a:cubicBezTo>
                  <a:pt x="650445" y="643369"/>
                  <a:pt x="593817" y="643830"/>
                  <a:pt x="536728" y="642909"/>
                </a:cubicBezTo>
                <a:cubicBezTo>
                  <a:pt x="521995" y="642909"/>
                  <a:pt x="518312" y="647053"/>
                  <a:pt x="521995" y="661325"/>
                </a:cubicBezTo>
                <a:cubicBezTo>
                  <a:pt x="530743" y="697696"/>
                  <a:pt x="538109" y="734527"/>
                  <a:pt x="547317" y="770898"/>
                </a:cubicBezTo>
                <a:cubicBezTo>
                  <a:pt x="551461" y="786551"/>
                  <a:pt x="546857" y="792076"/>
                  <a:pt x="531203" y="792996"/>
                </a:cubicBezTo>
                <a:cubicBezTo>
                  <a:pt x="495293" y="795298"/>
                  <a:pt x="459843" y="795759"/>
                  <a:pt x="423932" y="792536"/>
                </a:cubicBezTo>
                <a:cubicBezTo>
                  <a:pt x="411502" y="791615"/>
                  <a:pt x="409200" y="786551"/>
                  <a:pt x="411962" y="775502"/>
                </a:cubicBezTo>
                <a:cubicBezTo>
                  <a:pt x="420709" y="738210"/>
                  <a:pt x="428536" y="701379"/>
                  <a:pt x="436823" y="664087"/>
                </a:cubicBezTo>
                <a:cubicBezTo>
                  <a:pt x="441427" y="644290"/>
                  <a:pt x="440506" y="643369"/>
                  <a:pt x="419789" y="643369"/>
                </a:cubicBezTo>
                <a:cubicBezTo>
                  <a:pt x="314358" y="643369"/>
                  <a:pt x="208929" y="643369"/>
                  <a:pt x="103039" y="643369"/>
                </a:cubicBezTo>
                <a:cubicBezTo>
                  <a:pt x="41347" y="643369"/>
                  <a:pt x="-6994" y="589964"/>
                  <a:pt x="832" y="528732"/>
                </a:cubicBezTo>
                <a:cubicBezTo>
                  <a:pt x="20168" y="372199"/>
                  <a:pt x="40426" y="216127"/>
                  <a:pt x="60683" y="59594"/>
                </a:cubicBezTo>
                <a:cubicBezTo>
                  <a:pt x="65287" y="24144"/>
                  <a:pt x="93371" y="664"/>
                  <a:pt x="130202" y="204"/>
                </a:cubicBezTo>
                <a:close/>
              </a:path>
            </a:pathLst>
          </a:custGeom>
          <a:solidFill>
            <a:schemeClr val="accent3"/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584AC4E-784F-1B6D-837C-634DD0C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6" y="1056527"/>
            <a:ext cx="2715491" cy="2781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3C2DD8F-E087-B9A5-03C5-84EFE03B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55" y="1288473"/>
            <a:ext cx="2757444" cy="2493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FCDB333-E3F2-DFD4-50B2-4C8D1E834A3E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042" y="4156364"/>
            <a:ext cx="2683667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C1C786B-15B6-4355-144F-53721594501E}"/>
              </a:ext>
            </a:extLst>
          </p:cNvPr>
          <p:cNvPicPr/>
          <p:nvPr/>
        </p:nvPicPr>
        <p:blipFill rotWithShape="1">
          <a:blip r:embed="rId6" cstate="print"/>
          <a:srcRect t="39166"/>
          <a:stretch/>
        </p:blipFill>
        <p:spPr bwMode="auto">
          <a:xfrm>
            <a:off x="3297383" y="4073236"/>
            <a:ext cx="2743200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729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9222253" cy="111521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ko-K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Нейротехнологии</a:t>
            </a:r>
            <a:r>
              <a:rPr lang="ru-RU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ДОУ</a:t>
            </a:r>
            <a:endParaRPr lang="en-US" altLang="ko-K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18808A5E-4204-4ED1-84A3-11C3EEC76C83}"/>
              </a:ext>
            </a:extLst>
          </p:cNvPr>
          <p:cNvGrpSpPr/>
          <p:nvPr/>
        </p:nvGrpSpPr>
        <p:grpSpPr>
          <a:xfrm flipH="1">
            <a:off x="6802580" y="-263236"/>
            <a:ext cx="5389420" cy="7121236"/>
            <a:chOff x="0" y="556706"/>
            <a:chExt cx="5305910" cy="6449722"/>
          </a:xfrm>
        </p:grpSpPr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5E0B52A6-49F4-431C-9105-14052749FBA6}"/>
                </a:ext>
              </a:extLst>
            </p:cNvPr>
            <p:cNvGrpSpPr/>
            <p:nvPr/>
          </p:nvGrpSpPr>
          <p:grpSpPr>
            <a:xfrm>
              <a:off x="3788971" y="4207622"/>
              <a:ext cx="925747" cy="1302807"/>
              <a:chOff x="3788971" y="4207622"/>
              <a:chExt cx="925747" cy="130280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5F7F39-7A98-428E-AEB0-74F5BE6B63D5}"/>
                  </a:ext>
                </a:extLst>
              </p:cNvPr>
              <p:cNvSpPr/>
              <p:nvPr/>
            </p:nvSpPr>
            <p:spPr>
              <a:xfrm>
                <a:off x="3935602" y="4207622"/>
                <a:ext cx="779116" cy="1302807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5786" h="1681837">
                    <a:moveTo>
                      <a:pt x="76027" y="1512598"/>
                    </a:moveTo>
                    <a:cubicBezTo>
                      <a:pt x="85521" y="1508097"/>
                      <a:pt x="86421" y="1498358"/>
                      <a:pt x="89121" y="1490092"/>
                    </a:cubicBezTo>
                    <a:cubicBezTo>
                      <a:pt x="120220" y="1394833"/>
                      <a:pt x="106634" y="1306203"/>
                      <a:pt x="48530" y="1224529"/>
                    </a:cubicBezTo>
                    <a:cubicBezTo>
                      <a:pt x="32817" y="1202432"/>
                      <a:pt x="16204" y="1180991"/>
                      <a:pt x="0" y="1159222"/>
                    </a:cubicBezTo>
                    <a:cubicBezTo>
                      <a:pt x="3437" y="1143428"/>
                      <a:pt x="15795" y="1133116"/>
                      <a:pt x="24306" y="1120513"/>
                    </a:cubicBezTo>
                    <a:cubicBezTo>
                      <a:pt x="99187" y="1008805"/>
                      <a:pt x="165312" y="892104"/>
                      <a:pt x="224235" y="771311"/>
                    </a:cubicBezTo>
                    <a:cubicBezTo>
                      <a:pt x="270228" y="677034"/>
                      <a:pt x="319167" y="584230"/>
                      <a:pt x="363850" y="489299"/>
                    </a:cubicBezTo>
                    <a:cubicBezTo>
                      <a:pt x="379809" y="455418"/>
                      <a:pt x="396831" y="421619"/>
                      <a:pt x="416799" y="389538"/>
                    </a:cubicBezTo>
                    <a:cubicBezTo>
                      <a:pt x="425228" y="387820"/>
                      <a:pt x="426210" y="379800"/>
                      <a:pt x="429484" y="374071"/>
                    </a:cubicBezTo>
                    <a:cubicBezTo>
                      <a:pt x="477032" y="288387"/>
                      <a:pt x="525971" y="203522"/>
                      <a:pt x="589723" y="128476"/>
                    </a:cubicBezTo>
                    <a:cubicBezTo>
                      <a:pt x="637352" y="72417"/>
                      <a:pt x="689810" y="21269"/>
                      <a:pt x="765265" y="5883"/>
                    </a:cubicBezTo>
                    <a:cubicBezTo>
                      <a:pt x="840801" y="-9502"/>
                      <a:pt x="910035" y="4001"/>
                      <a:pt x="965848" y="61697"/>
                    </a:cubicBezTo>
                    <a:cubicBezTo>
                      <a:pt x="987290" y="83875"/>
                      <a:pt x="999402" y="111209"/>
                      <a:pt x="1005785" y="141161"/>
                    </a:cubicBezTo>
                    <a:cubicBezTo>
                      <a:pt x="1005867" y="150736"/>
                      <a:pt x="1001202" y="158265"/>
                      <a:pt x="996292" y="166122"/>
                    </a:cubicBezTo>
                    <a:cubicBezTo>
                      <a:pt x="940479" y="254425"/>
                      <a:pt x="897187" y="349274"/>
                      <a:pt x="853731" y="443961"/>
                    </a:cubicBezTo>
                    <a:cubicBezTo>
                      <a:pt x="830080" y="495437"/>
                      <a:pt x="807002" y="547076"/>
                      <a:pt x="783187" y="598470"/>
                    </a:cubicBezTo>
                    <a:cubicBezTo>
                      <a:pt x="708060" y="761000"/>
                      <a:pt x="634815" y="924430"/>
                      <a:pt x="553141" y="1083768"/>
                    </a:cubicBezTo>
                    <a:cubicBezTo>
                      <a:pt x="471467" y="1243106"/>
                      <a:pt x="381691" y="1397534"/>
                      <a:pt x="272274" y="1539850"/>
                    </a:cubicBezTo>
                    <a:cubicBezTo>
                      <a:pt x="237411" y="1585188"/>
                      <a:pt x="200257" y="1628725"/>
                      <a:pt x="160402" y="1669889"/>
                    </a:cubicBezTo>
                    <a:cubicBezTo>
                      <a:pt x="156228" y="1674227"/>
                      <a:pt x="152873" y="1680038"/>
                      <a:pt x="144280" y="1681838"/>
                    </a:cubicBezTo>
                    <a:cubicBezTo>
                      <a:pt x="143789" y="1616286"/>
                      <a:pt x="131840" y="1555398"/>
                      <a:pt x="76027" y="151259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5C3FF3D-D5FF-4E7F-BA9C-152FEED80CB2}"/>
                  </a:ext>
                </a:extLst>
              </p:cNvPr>
              <p:cNvSpPr/>
              <p:nvPr/>
            </p:nvSpPr>
            <p:spPr>
              <a:xfrm>
                <a:off x="3788971" y="4410791"/>
                <a:ext cx="469483" cy="69486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6071" h="897026">
                    <a:moveTo>
                      <a:pt x="606008" y="127342"/>
                    </a:moveTo>
                    <a:cubicBezTo>
                      <a:pt x="606663" y="136263"/>
                      <a:pt x="602080" y="143465"/>
                      <a:pt x="598397" y="150912"/>
                    </a:cubicBezTo>
                    <a:cubicBezTo>
                      <a:pt x="575565" y="196495"/>
                      <a:pt x="552814" y="242079"/>
                      <a:pt x="530063" y="287663"/>
                    </a:cubicBezTo>
                    <a:cubicBezTo>
                      <a:pt x="479405" y="389060"/>
                      <a:pt x="429975" y="491029"/>
                      <a:pt x="377763" y="591526"/>
                    </a:cubicBezTo>
                    <a:cubicBezTo>
                      <a:pt x="324323" y="694314"/>
                      <a:pt x="266054" y="794320"/>
                      <a:pt x="198129" y="888433"/>
                    </a:cubicBezTo>
                    <a:cubicBezTo>
                      <a:pt x="195756" y="891707"/>
                      <a:pt x="192319" y="894162"/>
                      <a:pt x="189373" y="897026"/>
                    </a:cubicBezTo>
                    <a:cubicBezTo>
                      <a:pt x="137160" y="841622"/>
                      <a:pt x="64406" y="821572"/>
                      <a:pt x="0" y="787200"/>
                    </a:cubicBezTo>
                    <a:cubicBezTo>
                      <a:pt x="82656" y="607403"/>
                      <a:pt x="143543" y="419012"/>
                      <a:pt x="216461" y="235368"/>
                    </a:cubicBezTo>
                    <a:cubicBezTo>
                      <a:pt x="240275" y="175381"/>
                      <a:pt x="269164" y="117767"/>
                      <a:pt x="314257" y="70302"/>
                    </a:cubicBezTo>
                    <a:cubicBezTo>
                      <a:pt x="354111" y="28319"/>
                      <a:pt x="400759" y="330"/>
                      <a:pt x="461155" y="3"/>
                    </a:cubicBezTo>
                    <a:cubicBezTo>
                      <a:pt x="517296" y="-324"/>
                      <a:pt x="556906" y="25945"/>
                      <a:pt x="584158" y="73166"/>
                    </a:cubicBezTo>
                    <a:cubicBezTo>
                      <a:pt x="593814" y="90025"/>
                      <a:pt x="601261" y="108192"/>
                      <a:pt x="606008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26">
              <a:extLst>
                <a:ext uri="{FF2B5EF4-FFF2-40B4-BE49-F238E27FC236}">
                  <a16:creationId xmlns:a16="http://schemas.microsoft.com/office/drawing/2014/main" id="{AB206CE5-0F19-4A75-8F51-578A2E3266EB}"/>
                </a:ext>
              </a:extLst>
            </p:cNvPr>
            <p:cNvGrpSpPr/>
            <p:nvPr/>
          </p:nvGrpSpPr>
          <p:grpSpPr>
            <a:xfrm>
              <a:off x="0" y="556706"/>
              <a:ext cx="5305910" cy="6449722"/>
              <a:chOff x="0" y="556706"/>
              <a:chExt cx="5305910" cy="6449722"/>
            </a:xfrm>
          </p:grpSpPr>
          <p:grpSp>
            <p:nvGrpSpPr>
              <p:cNvPr id="11" name="Group 17">
                <a:extLst>
                  <a:ext uri="{FF2B5EF4-FFF2-40B4-BE49-F238E27FC236}">
                    <a16:creationId xmlns:a16="http://schemas.microsoft.com/office/drawing/2014/main" id="{790E8DF3-07BD-48B9-BC95-8A89AAF349CF}"/>
                  </a:ext>
                </a:extLst>
              </p:cNvPr>
              <p:cNvGrpSpPr/>
              <p:nvPr/>
            </p:nvGrpSpPr>
            <p:grpSpPr>
              <a:xfrm>
                <a:off x="729838" y="556706"/>
                <a:ext cx="1750698" cy="2631232"/>
                <a:chOff x="2225389" y="1694816"/>
                <a:chExt cx="2056377" cy="3090656"/>
              </a:xfrm>
            </p:grpSpPr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CB1BF4DC-B467-4B01-BB98-F2CD6A4FC499}"/>
                    </a:ext>
                  </a:extLst>
                </p:cNvPr>
                <p:cNvSpPr/>
                <p:nvPr/>
              </p:nvSpPr>
              <p:spPr>
                <a:xfrm>
                  <a:off x="2229066" y="1694816"/>
                  <a:ext cx="2050055" cy="3090656"/>
                </a:xfrm>
                <a:custGeom>
                  <a:avLst/>
                  <a:gdLst>
                    <a:gd name="connsiteX0" fmla="*/ 2545595 w 2646483"/>
                    <a:gd name="connsiteY0" fmla="*/ 709670 h 3989829"/>
                    <a:gd name="connsiteX1" fmla="*/ 2528410 w 2646483"/>
                    <a:gd name="connsiteY1" fmla="*/ 658030 h 3989829"/>
                    <a:gd name="connsiteX2" fmla="*/ 2514251 w 2646483"/>
                    <a:gd name="connsiteY2" fmla="*/ 655330 h 3989829"/>
                    <a:gd name="connsiteX3" fmla="*/ 2502222 w 2646483"/>
                    <a:gd name="connsiteY3" fmla="*/ 692893 h 3989829"/>
                    <a:gd name="connsiteX4" fmla="*/ 2440679 w 2646483"/>
                    <a:gd name="connsiteY4" fmla="*/ 861806 h 3989829"/>
                    <a:gd name="connsiteX5" fmla="*/ 2241487 w 2646483"/>
                    <a:gd name="connsiteY5" fmla="*/ 1083832 h 3989829"/>
                    <a:gd name="connsiteX6" fmla="*/ 1851775 w 2646483"/>
                    <a:gd name="connsiteY6" fmla="*/ 1372555 h 3989829"/>
                    <a:gd name="connsiteX7" fmla="*/ 1474749 w 2646483"/>
                    <a:gd name="connsiteY7" fmla="*/ 1711773 h 3989829"/>
                    <a:gd name="connsiteX8" fmla="*/ 1153209 w 2646483"/>
                    <a:gd name="connsiteY8" fmla="*/ 2321545 h 3989829"/>
                    <a:gd name="connsiteX9" fmla="*/ 1138560 w 2646483"/>
                    <a:gd name="connsiteY9" fmla="*/ 2370894 h 3989829"/>
                    <a:gd name="connsiteX10" fmla="*/ 1136186 w 2646483"/>
                    <a:gd name="connsiteY10" fmla="*/ 2370157 h 3989829"/>
                    <a:gd name="connsiteX11" fmla="*/ 1138805 w 2646483"/>
                    <a:gd name="connsiteY11" fmla="*/ 2159098 h 3989829"/>
                    <a:gd name="connsiteX12" fmla="*/ 1152963 w 2646483"/>
                    <a:gd name="connsiteY12" fmla="*/ 1352178 h 3989829"/>
                    <a:gd name="connsiteX13" fmla="*/ 1198956 w 2646483"/>
                    <a:gd name="connsiteY13" fmla="*/ 1231631 h 3989829"/>
                    <a:gd name="connsiteX14" fmla="*/ 1227026 w 2646483"/>
                    <a:gd name="connsiteY14" fmla="*/ 1203315 h 3989829"/>
                    <a:gd name="connsiteX15" fmla="*/ 1358867 w 2646483"/>
                    <a:gd name="connsiteY15" fmla="*/ 1127942 h 3989829"/>
                    <a:gd name="connsiteX16" fmla="*/ 1617965 w 2646483"/>
                    <a:gd name="connsiteY16" fmla="*/ 1030801 h 3989829"/>
                    <a:gd name="connsiteX17" fmla="*/ 1989836 w 2646483"/>
                    <a:gd name="connsiteY17" fmla="*/ 458674 h 3989829"/>
                    <a:gd name="connsiteX18" fmla="*/ 1949326 w 2646483"/>
                    <a:gd name="connsiteY18" fmla="*/ 100634 h 3989829"/>
                    <a:gd name="connsiteX19" fmla="*/ 1926248 w 2646483"/>
                    <a:gd name="connsiteY19" fmla="*/ 9221 h 3989829"/>
                    <a:gd name="connsiteX20" fmla="*/ 1917573 w 2646483"/>
                    <a:gd name="connsiteY20" fmla="*/ 301 h 3989829"/>
                    <a:gd name="connsiteX21" fmla="*/ 1914136 w 2646483"/>
                    <a:gd name="connsiteY21" fmla="*/ 9303 h 3989829"/>
                    <a:gd name="connsiteX22" fmla="*/ 1911353 w 2646483"/>
                    <a:gd name="connsiteY22" fmla="*/ 14949 h 3989829"/>
                    <a:gd name="connsiteX23" fmla="*/ 1757007 w 2646483"/>
                    <a:gd name="connsiteY23" fmla="*/ 247041 h 3989829"/>
                    <a:gd name="connsiteX24" fmla="*/ 1496027 w 2646483"/>
                    <a:gd name="connsiteY24" fmla="*/ 441651 h 3989829"/>
                    <a:gd name="connsiteX25" fmla="*/ 1200511 w 2646483"/>
                    <a:gd name="connsiteY25" fmla="*/ 806484 h 3989829"/>
                    <a:gd name="connsiteX26" fmla="*/ 1098623 w 2646483"/>
                    <a:gd name="connsiteY26" fmla="*/ 1332455 h 3989829"/>
                    <a:gd name="connsiteX27" fmla="*/ 1095595 w 2646483"/>
                    <a:gd name="connsiteY27" fmla="*/ 1872256 h 3989829"/>
                    <a:gd name="connsiteX28" fmla="*/ 1089784 w 2646483"/>
                    <a:gd name="connsiteY28" fmla="*/ 1866691 h 3989829"/>
                    <a:gd name="connsiteX29" fmla="*/ 926682 w 2646483"/>
                    <a:gd name="connsiteY29" fmla="*/ 1480827 h 3989829"/>
                    <a:gd name="connsiteX30" fmla="*/ 655308 w 2646483"/>
                    <a:gd name="connsiteY30" fmla="*/ 1216818 h 3989829"/>
                    <a:gd name="connsiteX31" fmla="*/ 393591 w 2646483"/>
                    <a:gd name="connsiteY31" fmla="*/ 1019835 h 3989829"/>
                    <a:gd name="connsiteX32" fmla="*/ 280000 w 2646483"/>
                    <a:gd name="connsiteY32" fmla="*/ 854032 h 3989829"/>
                    <a:gd name="connsiteX33" fmla="*/ 261996 w 2646483"/>
                    <a:gd name="connsiteY33" fmla="*/ 794126 h 3989829"/>
                    <a:gd name="connsiteX34" fmla="*/ 254958 w 2646483"/>
                    <a:gd name="connsiteY34" fmla="*/ 790935 h 3989829"/>
                    <a:gd name="connsiteX35" fmla="*/ 245219 w 2646483"/>
                    <a:gd name="connsiteY35" fmla="*/ 816223 h 3989829"/>
                    <a:gd name="connsiteX36" fmla="*/ 185478 w 2646483"/>
                    <a:gd name="connsiteY36" fmla="*/ 1312568 h 3989829"/>
                    <a:gd name="connsiteX37" fmla="*/ 508327 w 2646483"/>
                    <a:gd name="connsiteY37" fmla="*/ 1842549 h 3989829"/>
                    <a:gd name="connsiteX38" fmla="*/ 785512 w 2646483"/>
                    <a:gd name="connsiteY38" fmla="*/ 1956140 h 3989829"/>
                    <a:gd name="connsiteX39" fmla="*/ 979467 w 2646483"/>
                    <a:gd name="connsiteY39" fmla="*/ 2053363 h 3989829"/>
                    <a:gd name="connsiteX40" fmla="*/ 1058850 w 2646483"/>
                    <a:gd name="connsiteY40" fmla="*/ 2169982 h 3989829"/>
                    <a:gd name="connsiteX41" fmla="*/ 1076118 w 2646483"/>
                    <a:gd name="connsiteY41" fmla="*/ 2704710 h 3989829"/>
                    <a:gd name="connsiteX42" fmla="*/ 1067443 w 2646483"/>
                    <a:gd name="connsiteY42" fmla="*/ 2799641 h 3989829"/>
                    <a:gd name="connsiteX43" fmla="*/ 1056722 w 2646483"/>
                    <a:gd name="connsiteY43" fmla="*/ 2891791 h 3989829"/>
                    <a:gd name="connsiteX44" fmla="*/ 1051894 w 2646483"/>
                    <a:gd name="connsiteY44" fmla="*/ 2869776 h 3989829"/>
                    <a:gd name="connsiteX45" fmla="*/ 850982 w 2646483"/>
                    <a:gd name="connsiteY45" fmla="*/ 2450767 h 3989829"/>
                    <a:gd name="connsiteX46" fmla="*/ 556448 w 2646483"/>
                    <a:gd name="connsiteY46" fmla="*/ 2174319 h 3989829"/>
                    <a:gd name="connsiteX47" fmla="*/ 262160 w 2646483"/>
                    <a:gd name="connsiteY47" fmla="*/ 1954503 h 3989829"/>
                    <a:gd name="connsiteX48" fmla="*/ 111824 w 2646483"/>
                    <a:gd name="connsiteY48" fmla="*/ 1739434 h 3989829"/>
                    <a:gd name="connsiteX49" fmla="*/ 93656 w 2646483"/>
                    <a:gd name="connsiteY49" fmla="*/ 1677401 h 3989829"/>
                    <a:gd name="connsiteX50" fmla="*/ 84163 w 2646483"/>
                    <a:gd name="connsiteY50" fmla="*/ 1672736 h 3989829"/>
                    <a:gd name="connsiteX51" fmla="*/ 76715 w 2646483"/>
                    <a:gd name="connsiteY51" fmla="*/ 1689840 h 3989829"/>
                    <a:gd name="connsiteX52" fmla="*/ 44880 w 2646483"/>
                    <a:gd name="connsiteY52" fmla="*/ 1824545 h 3989829"/>
                    <a:gd name="connsiteX53" fmla="*/ 4698 w 2646483"/>
                    <a:gd name="connsiteY53" fmla="*/ 2320973 h 3989829"/>
                    <a:gd name="connsiteX54" fmla="*/ 391136 w 2646483"/>
                    <a:gd name="connsiteY54" fmla="*/ 2916997 h 3989829"/>
                    <a:gd name="connsiteX55" fmla="*/ 703510 w 2646483"/>
                    <a:gd name="connsiteY55" fmla="*/ 3044336 h 3989829"/>
                    <a:gd name="connsiteX56" fmla="*/ 903685 w 2646483"/>
                    <a:gd name="connsiteY56" fmla="*/ 3134685 h 3989829"/>
                    <a:gd name="connsiteX57" fmla="*/ 1020877 w 2646483"/>
                    <a:gd name="connsiteY57" fmla="*/ 3261124 h 3989829"/>
                    <a:gd name="connsiteX58" fmla="*/ 1044692 w 2646483"/>
                    <a:gd name="connsiteY58" fmla="*/ 3389773 h 3989829"/>
                    <a:gd name="connsiteX59" fmla="*/ 1052221 w 2646483"/>
                    <a:gd name="connsiteY59" fmla="*/ 3988661 h 3989829"/>
                    <a:gd name="connsiteX60" fmla="*/ 1129394 w 2646483"/>
                    <a:gd name="connsiteY60" fmla="*/ 3988661 h 3989829"/>
                    <a:gd name="connsiteX61" fmla="*/ 1139705 w 2646483"/>
                    <a:gd name="connsiteY61" fmla="*/ 3495753 h 3989829"/>
                    <a:gd name="connsiteX62" fmla="*/ 1157219 w 2646483"/>
                    <a:gd name="connsiteY62" fmla="*/ 3037216 h 3989829"/>
                    <a:gd name="connsiteX63" fmla="*/ 1218270 w 2646483"/>
                    <a:gd name="connsiteY63" fmla="*/ 2873623 h 3989829"/>
                    <a:gd name="connsiteX64" fmla="*/ 1343563 w 2646483"/>
                    <a:gd name="connsiteY64" fmla="*/ 2756267 h 3989829"/>
                    <a:gd name="connsiteX65" fmla="*/ 1628276 w 2646483"/>
                    <a:gd name="connsiteY65" fmla="*/ 2624672 h 3989829"/>
                    <a:gd name="connsiteX66" fmla="*/ 2045649 w 2646483"/>
                    <a:gd name="connsiteY66" fmla="*/ 2460015 h 3989829"/>
                    <a:gd name="connsiteX67" fmla="*/ 2418420 w 2646483"/>
                    <a:gd name="connsiteY67" fmla="*/ 2168591 h 3989829"/>
                    <a:gd name="connsiteX68" fmla="*/ 2644292 w 2646483"/>
                    <a:gd name="connsiteY68" fmla="*/ 1530257 h 3989829"/>
                    <a:gd name="connsiteX69" fmla="*/ 2545595 w 2646483"/>
                    <a:gd name="connsiteY69" fmla="*/ 709670 h 398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646483" h="3989829">
                      <a:moveTo>
                        <a:pt x="2545595" y="709670"/>
                      </a:moveTo>
                      <a:cubicBezTo>
                        <a:pt x="2541258" y="691993"/>
                        <a:pt x="2536839" y="674316"/>
                        <a:pt x="2528410" y="658030"/>
                      </a:cubicBezTo>
                      <a:cubicBezTo>
                        <a:pt x="2525545" y="652465"/>
                        <a:pt x="2521944" y="639944"/>
                        <a:pt x="2514251" y="655330"/>
                      </a:cubicBezTo>
                      <a:cubicBezTo>
                        <a:pt x="2507132" y="666869"/>
                        <a:pt x="2505331" y="680126"/>
                        <a:pt x="2502222" y="692893"/>
                      </a:cubicBezTo>
                      <a:cubicBezTo>
                        <a:pt x="2487900" y="751489"/>
                        <a:pt x="2469486" y="808366"/>
                        <a:pt x="2440679" y="861806"/>
                      </a:cubicBezTo>
                      <a:cubicBezTo>
                        <a:pt x="2392150" y="951991"/>
                        <a:pt x="2319560" y="1020326"/>
                        <a:pt x="2241487" y="1083832"/>
                      </a:cubicBezTo>
                      <a:cubicBezTo>
                        <a:pt x="2115947" y="1185883"/>
                        <a:pt x="1981324" y="1275823"/>
                        <a:pt x="1851775" y="1372555"/>
                      </a:cubicBezTo>
                      <a:cubicBezTo>
                        <a:pt x="1715679" y="1474116"/>
                        <a:pt x="1585475" y="1582142"/>
                        <a:pt x="1474749" y="1711773"/>
                      </a:cubicBezTo>
                      <a:cubicBezTo>
                        <a:pt x="1321713" y="1890833"/>
                        <a:pt x="1220725" y="2097392"/>
                        <a:pt x="1153209" y="2321545"/>
                      </a:cubicBezTo>
                      <a:cubicBezTo>
                        <a:pt x="1148298" y="2337995"/>
                        <a:pt x="1143470" y="2354444"/>
                        <a:pt x="1138560" y="2370894"/>
                      </a:cubicBezTo>
                      <a:cubicBezTo>
                        <a:pt x="1137741" y="2370648"/>
                        <a:pt x="1137005" y="2370403"/>
                        <a:pt x="1136186" y="2370157"/>
                      </a:cubicBezTo>
                      <a:cubicBezTo>
                        <a:pt x="1128985" y="2368357"/>
                        <a:pt x="1138560" y="2176775"/>
                        <a:pt x="1138805" y="2159098"/>
                      </a:cubicBezTo>
                      <a:cubicBezTo>
                        <a:pt x="1139624" y="2082497"/>
                        <a:pt x="1141833" y="1444491"/>
                        <a:pt x="1152963" y="1352178"/>
                      </a:cubicBezTo>
                      <a:cubicBezTo>
                        <a:pt x="1158364" y="1307576"/>
                        <a:pt x="1167121" y="1265593"/>
                        <a:pt x="1198956" y="1231631"/>
                      </a:cubicBezTo>
                      <a:cubicBezTo>
                        <a:pt x="1209677" y="1223529"/>
                        <a:pt x="1218924" y="1214036"/>
                        <a:pt x="1227026" y="1203315"/>
                      </a:cubicBezTo>
                      <a:cubicBezTo>
                        <a:pt x="1266963" y="1171153"/>
                        <a:pt x="1311074" y="1146356"/>
                        <a:pt x="1358867" y="1127942"/>
                      </a:cubicBezTo>
                      <a:cubicBezTo>
                        <a:pt x="1444960" y="1094798"/>
                        <a:pt x="1533591" y="1068692"/>
                        <a:pt x="1617965" y="1030801"/>
                      </a:cubicBezTo>
                      <a:cubicBezTo>
                        <a:pt x="1865033" y="919829"/>
                        <a:pt x="1985825" y="727265"/>
                        <a:pt x="1989836" y="458674"/>
                      </a:cubicBezTo>
                      <a:cubicBezTo>
                        <a:pt x="1991636" y="337636"/>
                        <a:pt x="1973795" y="218725"/>
                        <a:pt x="1949326" y="100634"/>
                      </a:cubicBezTo>
                      <a:cubicBezTo>
                        <a:pt x="1942942" y="69863"/>
                        <a:pt x="1936559" y="39010"/>
                        <a:pt x="1926248" y="9221"/>
                      </a:cubicBezTo>
                      <a:cubicBezTo>
                        <a:pt x="1924857" y="5211"/>
                        <a:pt x="1924529" y="-1500"/>
                        <a:pt x="1917573" y="301"/>
                      </a:cubicBezTo>
                      <a:cubicBezTo>
                        <a:pt x="1913808" y="1283"/>
                        <a:pt x="1913890" y="5702"/>
                        <a:pt x="1914136" y="9303"/>
                      </a:cubicBezTo>
                      <a:cubicBezTo>
                        <a:pt x="1913153" y="11185"/>
                        <a:pt x="1911762" y="12985"/>
                        <a:pt x="1911353" y="14949"/>
                      </a:cubicBezTo>
                      <a:cubicBezTo>
                        <a:pt x="1892694" y="114137"/>
                        <a:pt x="1835899" y="187954"/>
                        <a:pt x="1757007" y="247041"/>
                      </a:cubicBezTo>
                      <a:cubicBezTo>
                        <a:pt x="1670096" y="312020"/>
                        <a:pt x="1582284" y="375854"/>
                        <a:pt x="1496027" y="441651"/>
                      </a:cubicBezTo>
                      <a:cubicBezTo>
                        <a:pt x="1368196" y="539202"/>
                        <a:pt x="1266145" y="657867"/>
                        <a:pt x="1200511" y="806484"/>
                      </a:cubicBezTo>
                      <a:cubicBezTo>
                        <a:pt x="1126366" y="974251"/>
                        <a:pt x="1101651" y="1151430"/>
                        <a:pt x="1098623" y="1332455"/>
                      </a:cubicBezTo>
                      <a:cubicBezTo>
                        <a:pt x="1096004" y="1490729"/>
                        <a:pt x="1095595" y="1861863"/>
                        <a:pt x="1095595" y="1872256"/>
                      </a:cubicBezTo>
                      <a:cubicBezTo>
                        <a:pt x="1090930" y="1870374"/>
                        <a:pt x="1090194" y="1868574"/>
                        <a:pt x="1089784" y="1866691"/>
                      </a:cubicBezTo>
                      <a:cubicBezTo>
                        <a:pt x="1059423" y="1727895"/>
                        <a:pt x="1008356" y="1597936"/>
                        <a:pt x="926682" y="1480827"/>
                      </a:cubicBezTo>
                      <a:cubicBezTo>
                        <a:pt x="853110" y="1375420"/>
                        <a:pt x="757196" y="1293091"/>
                        <a:pt x="655308" y="1216818"/>
                      </a:cubicBezTo>
                      <a:cubicBezTo>
                        <a:pt x="567905" y="1151348"/>
                        <a:pt x="476247" y="1091525"/>
                        <a:pt x="393591" y="1019835"/>
                      </a:cubicBezTo>
                      <a:cubicBezTo>
                        <a:pt x="341297" y="974415"/>
                        <a:pt x="300705" y="920975"/>
                        <a:pt x="280000" y="854032"/>
                      </a:cubicBezTo>
                      <a:cubicBezTo>
                        <a:pt x="273862" y="834145"/>
                        <a:pt x="267970" y="814095"/>
                        <a:pt x="261996" y="794126"/>
                      </a:cubicBezTo>
                      <a:cubicBezTo>
                        <a:pt x="261423" y="788971"/>
                        <a:pt x="258641" y="784879"/>
                        <a:pt x="254958" y="790935"/>
                      </a:cubicBezTo>
                      <a:cubicBezTo>
                        <a:pt x="250375" y="798627"/>
                        <a:pt x="247347" y="807466"/>
                        <a:pt x="245219" y="816223"/>
                      </a:cubicBezTo>
                      <a:cubicBezTo>
                        <a:pt x="205201" y="979243"/>
                        <a:pt x="176230" y="1143901"/>
                        <a:pt x="185478" y="1312568"/>
                      </a:cubicBezTo>
                      <a:cubicBezTo>
                        <a:pt x="198408" y="1546379"/>
                        <a:pt x="299969" y="1726994"/>
                        <a:pt x="508327" y="1842549"/>
                      </a:cubicBezTo>
                      <a:cubicBezTo>
                        <a:pt x="596385" y="1891324"/>
                        <a:pt x="690989" y="1923569"/>
                        <a:pt x="785512" y="1956140"/>
                      </a:cubicBezTo>
                      <a:cubicBezTo>
                        <a:pt x="854501" y="1979955"/>
                        <a:pt x="922835" y="2005243"/>
                        <a:pt x="979467" y="2053363"/>
                      </a:cubicBezTo>
                      <a:cubicBezTo>
                        <a:pt x="1016540" y="2084871"/>
                        <a:pt x="1049520" y="2119979"/>
                        <a:pt x="1058850" y="2169982"/>
                      </a:cubicBezTo>
                      <a:cubicBezTo>
                        <a:pt x="1081028" y="2288647"/>
                        <a:pt x="1079964" y="2646850"/>
                        <a:pt x="1076118" y="2704710"/>
                      </a:cubicBezTo>
                      <a:cubicBezTo>
                        <a:pt x="1073990" y="2736381"/>
                        <a:pt x="1070634" y="2768052"/>
                        <a:pt x="1067443" y="2799641"/>
                      </a:cubicBezTo>
                      <a:cubicBezTo>
                        <a:pt x="1065560" y="2818300"/>
                        <a:pt x="1060323" y="2852427"/>
                        <a:pt x="1056722" y="2891791"/>
                      </a:cubicBezTo>
                      <a:cubicBezTo>
                        <a:pt x="1053448" y="2879678"/>
                        <a:pt x="1053694" y="2876405"/>
                        <a:pt x="1051894" y="2869776"/>
                      </a:cubicBezTo>
                      <a:cubicBezTo>
                        <a:pt x="1010565" y="2717804"/>
                        <a:pt x="947305" y="2576306"/>
                        <a:pt x="850982" y="2450767"/>
                      </a:cubicBezTo>
                      <a:cubicBezTo>
                        <a:pt x="767999" y="2342496"/>
                        <a:pt x="664965" y="2255420"/>
                        <a:pt x="556448" y="2174319"/>
                      </a:cubicBezTo>
                      <a:cubicBezTo>
                        <a:pt x="458325" y="2101075"/>
                        <a:pt x="356273" y="2033231"/>
                        <a:pt x="262160" y="1954503"/>
                      </a:cubicBezTo>
                      <a:cubicBezTo>
                        <a:pt x="192598" y="1896317"/>
                        <a:pt x="137439" y="1828228"/>
                        <a:pt x="111824" y="1739434"/>
                      </a:cubicBezTo>
                      <a:cubicBezTo>
                        <a:pt x="105850" y="1718729"/>
                        <a:pt x="99712" y="1698024"/>
                        <a:pt x="93656" y="1677401"/>
                      </a:cubicBezTo>
                      <a:cubicBezTo>
                        <a:pt x="93165" y="1670281"/>
                        <a:pt x="90382" y="1665452"/>
                        <a:pt x="84163" y="1672736"/>
                      </a:cubicBezTo>
                      <a:cubicBezTo>
                        <a:pt x="80234" y="1677237"/>
                        <a:pt x="78434" y="1683866"/>
                        <a:pt x="76715" y="1689840"/>
                      </a:cubicBezTo>
                      <a:cubicBezTo>
                        <a:pt x="63458" y="1734114"/>
                        <a:pt x="53555" y="1779207"/>
                        <a:pt x="44880" y="1824545"/>
                      </a:cubicBezTo>
                      <a:cubicBezTo>
                        <a:pt x="13455" y="1988548"/>
                        <a:pt x="-10524" y="2153287"/>
                        <a:pt x="4698" y="2320973"/>
                      </a:cubicBezTo>
                      <a:cubicBezTo>
                        <a:pt x="28840" y="2587191"/>
                        <a:pt x="153888" y="2788429"/>
                        <a:pt x="391136" y="2916997"/>
                      </a:cubicBezTo>
                      <a:cubicBezTo>
                        <a:pt x="490650" y="2970928"/>
                        <a:pt x="597040" y="3007591"/>
                        <a:pt x="703510" y="3044336"/>
                      </a:cubicBezTo>
                      <a:cubicBezTo>
                        <a:pt x="772991" y="3068315"/>
                        <a:pt x="842389" y="3092538"/>
                        <a:pt x="903685" y="3134685"/>
                      </a:cubicBezTo>
                      <a:cubicBezTo>
                        <a:pt x="952133" y="3167993"/>
                        <a:pt x="995916" y="3206293"/>
                        <a:pt x="1020877" y="3261124"/>
                      </a:cubicBezTo>
                      <a:cubicBezTo>
                        <a:pt x="1039454" y="3301798"/>
                        <a:pt x="1041582" y="3347299"/>
                        <a:pt x="1044692" y="3389773"/>
                      </a:cubicBezTo>
                      <a:cubicBezTo>
                        <a:pt x="1045101" y="3421772"/>
                        <a:pt x="1052630" y="3985879"/>
                        <a:pt x="1052221" y="3988661"/>
                      </a:cubicBezTo>
                      <a:cubicBezTo>
                        <a:pt x="1095431" y="3991853"/>
                        <a:pt x="1119328" y="3987352"/>
                        <a:pt x="1129394" y="3988661"/>
                      </a:cubicBezTo>
                      <a:cubicBezTo>
                        <a:pt x="1135286" y="3891520"/>
                        <a:pt x="1139705" y="3576936"/>
                        <a:pt x="1139705" y="3495753"/>
                      </a:cubicBezTo>
                      <a:cubicBezTo>
                        <a:pt x="1142161" y="3343698"/>
                        <a:pt x="1135041" y="3187798"/>
                        <a:pt x="1157219" y="3037216"/>
                      </a:cubicBezTo>
                      <a:cubicBezTo>
                        <a:pt x="1165975" y="2977884"/>
                        <a:pt x="1179806" y="2921661"/>
                        <a:pt x="1218270" y="2873623"/>
                      </a:cubicBezTo>
                      <a:cubicBezTo>
                        <a:pt x="1254442" y="2828366"/>
                        <a:pt x="1296343" y="2789575"/>
                        <a:pt x="1343563" y="2756267"/>
                      </a:cubicBezTo>
                      <a:cubicBezTo>
                        <a:pt x="1430475" y="2694971"/>
                        <a:pt x="1529007" y="2658962"/>
                        <a:pt x="1628276" y="2624672"/>
                      </a:cubicBezTo>
                      <a:cubicBezTo>
                        <a:pt x="1769774" y="2575815"/>
                        <a:pt x="1911926" y="2528595"/>
                        <a:pt x="2045649" y="2460015"/>
                      </a:cubicBezTo>
                      <a:cubicBezTo>
                        <a:pt x="2188537" y="2386688"/>
                        <a:pt x="2317514" y="2295357"/>
                        <a:pt x="2418420" y="2168591"/>
                      </a:cubicBezTo>
                      <a:cubicBezTo>
                        <a:pt x="2567037" y="1981919"/>
                        <a:pt x="2633407" y="1764967"/>
                        <a:pt x="2644292" y="1530257"/>
                      </a:cubicBezTo>
                      <a:cubicBezTo>
                        <a:pt x="2657222" y="1251681"/>
                        <a:pt x="2611475" y="979243"/>
                        <a:pt x="2545595" y="709670"/>
                      </a:cubicBezTo>
                      <a:close/>
                    </a:path>
                  </a:pathLst>
                </a:custGeom>
                <a:solidFill>
                  <a:srgbClr val="95C23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3C35627-272F-4EEC-A237-E0FF55F272F3}"/>
                    </a:ext>
                  </a:extLst>
                </p:cNvPr>
                <p:cNvSpPr/>
                <p:nvPr/>
              </p:nvSpPr>
              <p:spPr>
                <a:xfrm>
                  <a:off x="3084088" y="2196665"/>
                  <a:ext cx="1197678" cy="2587902"/>
                </a:xfrm>
                <a:custGeom>
                  <a:avLst/>
                  <a:gdLst>
                    <a:gd name="connsiteX0" fmla="*/ 25618 w 1546122"/>
                    <a:gd name="connsiteY0" fmla="*/ 3340808 h 3340808"/>
                    <a:gd name="connsiteX1" fmla="*/ 2 w 1546122"/>
                    <a:gd name="connsiteY1" fmla="*/ 3336634 h 3340808"/>
                    <a:gd name="connsiteX2" fmla="*/ 23653 w 1546122"/>
                    <a:gd name="connsiteY2" fmla="*/ 2402866 h 3340808"/>
                    <a:gd name="connsiteX3" fmla="*/ 69892 w 1546122"/>
                    <a:gd name="connsiteY3" fmla="*/ 2125600 h 3340808"/>
                    <a:gd name="connsiteX4" fmla="*/ 199277 w 1546122"/>
                    <a:gd name="connsiteY4" fmla="*/ 1899400 h 3340808"/>
                    <a:gd name="connsiteX5" fmla="*/ 306730 w 1546122"/>
                    <a:gd name="connsiteY5" fmla="*/ 1779345 h 3340808"/>
                    <a:gd name="connsiteX6" fmla="*/ 532193 w 1546122"/>
                    <a:gd name="connsiteY6" fmla="*/ 1606422 h 3340808"/>
                    <a:gd name="connsiteX7" fmla="*/ 811833 w 1546122"/>
                    <a:gd name="connsiteY7" fmla="*/ 1411484 h 3340808"/>
                    <a:gd name="connsiteX8" fmla="*/ 972643 w 1546122"/>
                    <a:gd name="connsiteY8" fmla="*/ 1277925 h 3340808"/>
                    <a:gd name="connsiteX9" fmla="*/ 1080015 w 1546122"/>
                    <a:gd name="connsiteY9" fmla="*/ 1178083 h 3340808"/>
                    <a:gd name="connsiteX10" fmla="*/ 1297621 w 1546122"/>
                    <a:gd name="connsiteY10" fmla="*/ 877739 h 3340808"/>
                    <a:gd name="connsiteX11" fmla="*/ 1373485 w 1546122"/>
                    <a:gd name="connsiteY11" fmla="*/ 628379 h 3340808"/>
                    <a:gd name="connsiteX12" fmla="*/ 1409902 w 1546122"/>
                    <a:gd name="connsiteY12" fmla="*/ 409300 h 3340808"/>
                    <a:gd name="connsiteX13" fmla="*/ 1413994 w 1546122"/>
                    <a:gd name="connsiteY13" fmla="*/ 344648 h 3340808"/>
                    <a:gd name="connsiteX14" fmla="*/ 1418250 w 1546122"/>
                    <a:gd name="connsiteY14" fmla="*/ 71965 h 3340808"/>
                    <a:gd name="connsiteX15" fmla="*/ 1413913 w 1546122"/>
                    <a:gd name="connsiteY15" fmla="*/ 7395 h 3340808"/>
                    <a:gd name="connsiteX16" fmla="*/ 1428071 w 1546122"/>
                    <a:gd name="connsiteY16" fmla="*/ 10095 h 3340808"/>
                    <a:gd name="connsiteX17" fmla="*/ 1445256 w 1546122"/>
                    <a:gd name="connsiteY17" fmla="*/ 61735 h 3340808"/>
                    <a:gd name="connsiteX18" fmla="*/ 1543952 w 1546122"/>
                    <a:gd name="connsiteY18" fmla="*/ 882403 h 3340808"/>
                    <a:gd name="connsiteX19" fmla="*/ 1318081 w 1546122"/>
                    <a:gd name="connsiteY19" fmla="*/ 1520738 h 3340808"/>
                    <a:gd name="connsiteX20" fmla="*/ 937126 w 1546122"/>
                    <a:gd name="connsiteY20" fmla="*/ 1812161 h 3340808"/>
                    <a:gd name="connsiteX21" fmla="*/ 519754 w 1546122"/>
                    <a:gd name="connsiteY21" fmla="*/ 1976819 h 3340808"/>
                    <a:gd name="connsiteX22" fmla="*/ 234222 w 1546122"/>
                    <a:gd name="connsiteY22" fmla="*/ 2115861 h 3340808"/>
                    <a:gd name="connsiteX23" fmla="*/ 114330 w 1546122"/>
                    <a:gd name="connsiteY23" fmla="*/ 2225769 h 3340808"/>
                    <a:gd name="connsiteX24" fmla="*/ 52379 w 1546122"/>
                    <a:gd name="connsiteY24" fmla="*/ 2395910 h 3340808"/>
                    <a:gd name="connsiteX25" fmla="*/ 25618 w 1546122"/>
                    <a:gd name="connsiteY25" fmla="*/ 3340808 h 334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46122" h="3340808">
                      <a:moveTo>
                        <a:pt x="25618" y="3340808"/>
                      </a:moveTo>
                      <a:cubicBezTo>
                        <a:pt x="14979" y="3339417"/>
                        <a:pt x="10478" y="3339172"/>
                        <a:pt x="2" y="3336634"/>
                      </a:cubicBezTo>
                      <a:cubicBezTo>
                        <a:pt x="-243" y="3263881"/>
                        <a:pt x="17761" y="2469482"/>
                        <a:pt x="23653" y="2402866"/>
                      </a:cubicBezTo>
                      <a:cubicBezTo>
                        <a:pt x="31919" y="2309326"/>
                        <a:pt x="39694" y="2215458"/>
                        <a:pt x="69892" y="2125600"/>
                      </a:cubicBezTo>
                      <a:cubicBezTo>
                        <a:pt x="98044" y="2041880"/>
                        <a:pt x="145101" y="1968472"/>
                        <a:pt x="199277" y="1899400"/>
                      </a:cubicBezTo>
                      <a:cubicBezTo>
                        <a:pt x="232503" y="1857091"/>
                        <a:pt x="267693" y="1816499"/>
                        <a:pt x="306730" y="1779345"/>
                      </a:cubicBezTo>
                      <a:cubicBezTo>
                        <a:pt x="375719" y="1713711"/>
                        <a:pt x="453302" y="1659207"/>
                        <a:pt x="532193" y="1606422"/>
                      </a:cubicBezTo>
                      <a:cubicBezTo>
                        <a:pt x="626716" y="1543325"/>
                        <a:pt x="721565" y="1480555"/>
                        <a:pt x="811833" y="1411484"/>
                      </a:cubicBezTo>
                      <a:cubicBezTo>
                        <a:pt x="867155" y="1369174"/>
                        <a:pt x="921577" y="1325636"/>
                        <a:pt x="972643" y="1277925"/>
                      </a:cubicBezTo>
                      <a:cubicBezTo>
                        <a:pt x="1008325" y="1244535"/>
                        <a:pt x="1046297" y="1213519"/>
                        <a:pt x="1080015" y="1178083"/>
                      </a:cubicBezTo>
                      <a:cubicBezTo>
                        <a:pt x="1166026" y="1087816"/>
                        <a:pt x="1245491" y="992475"/>
                        <a:pt x="1297621" y="877739"/>
                      </a:cubicBezTo>
                      <a:cubicBezTo>
                        <a:pt x="1333793" y="798110"/>
                        <a:pt x="1358099" y="714800"/>
                        <a:pt x="1373485" y="628379"/>
                      </a:cubicBezTo>
                      <a:cubicBezTo>
                        <a:pt x="1386497" y="555707"/>
                        <a:pt x="1401309" y="482381"/>
                        <a:pt x="1409902" y="409300"/>
                      </a:cubicBezTo>
                      <a:cubicBezTo>
                        <a:pt x="1412439" y="387940"/>
                        <a:pt x="1412358" y="366253"/>
                        <a:pt x="1413994" y="344648"/>
                      </a:cubicBezTo>
                      <a:cubicBezTo>
                        <a:pt x="1420705" y="253890"/>
                        <a:pt x="1419559" y="162886"/>
                        <a:pt x="1418250" y="71965"/>
                      </a:cubicBezTo>
                      <a:cubicBezTo>
                        <a:pt x="1417923" y="50605"/>
                        <a:pt x="1414649" y="28918"/>
                        <a:pt x="1413913" y="7395"/>
                      </a:cubicBezTo>
                      <a:cubicBezTo>
                        <a:pt x="1421687" y="-7991"/>
                        <a:pt x="1425206" y="4530"/>
                        <a:pt x="1428071" y="10095"/>
                      </a:cubicBezTo>
                      <a:cubicBezTo>
                        <a:pt x="1436500" y="26299"/>
                        <a:pt x="1440919" y="44058"/>
                        <a:pt x="1445256" y="61735"/>
                      </a:cubicBezTo>
                      <a:cubicBezTo>
                        <a:pt x="1511135" y="331308"/>
                        <a:pt x="1556801" y="603746"/>
                        <a:pt x="1543952" y="882403"/>
                      </a:cubicBezTo>
                      <a:cubicBezTo>
                        <a:pt x="1533150" y="1117032"/>
                        <a:pt x="1466780" y="1334066"/>
                        <a:pt x="1318081" y="1520738"/>
                      </a:cubicBezTo>
                      <a:cubicBezTo>
                        <a:pt x="1217175" y="1647504"/>
                        <a:pt x="1080015" y="1738835"/>
                        <a:pt x="937126" y="1812161"/>
                      </a:cubicBezTo>
                      <a:cubicBezTo>
                        <a:pt x="803403" y="1880742"/>
                        <a:pt x="661251" y="1927880"/>
                        <a:pt x="519754" y="1976819"/>
                      </a:cubicBezTo>
                      <a:cubicBezTo>
                        <a:pt x="420485" y="2011109"/>
                        <a:pt x="321134" y="2054565"/>
                        <a:pt x="234222" y="2115861"/>
                      </a:cubicBezTo>
                      <a:cubicBezTo>
                        <a:pt x="187001" y="2149169"/>
                        <a:pt x="150502" y="2180595"/>
                        <a:pt x="114330" y="2225769"/>
                      </a:cubicBezTo>
                      <a:cubicBezTo>
                        <a:pt x="75948" y="2273808"/>
                        <a:pt x="61135" y="2336578"/>
                        <a:pt x="52379" y="2395910"/>
                      </a:cubicBezTo>
                      <a:cubicBezTo>
                        <a:pt x="30364" y="2546491"/>
                        <a:pt x="31510" y="3243749"/>
                        <a:pt x="25618" y="334080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ACC0467-E507-4C27-8082-7E48207CD916}"/>
                    </a:ext>
                  </a:extLst>
                </p:cNvPr>
                <p:cNvSpPr/>
                <p:nvPr/>
              </p:nvSpPr>
              <p:spPr>
                <a:xfrm>
                  <a:off x="2225389" y="2987798"/>
                  <a:ext cx="816874" cy="1337538"/>
                </a:xfrm>
                <a:custGeom>
                  <a:avLst/>
                  <a:gdLst>
                    <a:gd name="connsiteX0" fmla="*/ 93819 w 1054529"/>
                    <a:gd name="connsiteY0" fmla="*/ 8328 h 1726673"/>
                    <a:gd name="connsiteX1" fmla="*/ 89891 w 1054529"/>
                    <a:gd name="connsiteY1" fmla="*/ 177895 h 1726673"/>
                    <a:gd name="connsiteX2" fmla="*/ 143413 w 1054529"/>
                    <a:gd name="connsiteY2" fmla="*/ 548457 h 1726673"/>
                    <a:gd name="connsiteX3" fmla="*/ 270589 w 1054529"/>
                    <a:gd name="connsiteY3" fmla="*/ 765081 h 1726673"/>
                    <a:gd name="connsiteX4" fmla="*/ 585091 w 1054529"/>
                    <a:gd name="connsiteY4" fmla="*/ 1039647 h 1726673"/>
                    <a:gd name="connsiteX5" fmla="*/ 804662 w 1054529"/>
                    <a:gd name="connsiteY5" fmla="*/ 1192847 h 1726673"/>
                    <a:gd name="connsiteX6" fmla="*/ 986014 w 1054529"/>
                    <a:gd name="connsiteY6" fmla="*/ 1398996 h 1726673"/>
                    <a:gd name="connsiteX7" fmla="*/ 1048456 w 1054529"/>
                    <a:gd name="connsiteY7" fmla="*/ 1594424 h 1726673"/>
                    <a:gd name="connsiteX8" fmla="*/ 1051157 w 1054529"/>
                    <a:gd name="connsiteY8" fmla="*/ 1726674 h 1726673"/>
                    <a:gd name="connsiteX9" fmla="*/ 1020795 w 1054529"/>
                    <a:gd name="connsiteY9" fmla="*/ 1591887 h 1726673"/>
                    <a:gd name="connsiteX10" fmla="*/ 903604 w 1054529"/>
                    <a:gd name="connsiteY10" fmla="*/ 1465448 h 1726673"/>
                    <a:gd name="connsiteX11" fmla="*/ 703429 w 1054529"/>
                    <a:gd name="connsiteY11" fmla="*/ 1375099 h 1726673"/>
                    <a:gd name="connsiteX12" fmla="*/ 391136 w 1054529"/>
                    <a:gd name="connsiteY12" fmla="*/ 1247760 h 1726673"/>
                    <a:gd name="connsiteX13" fmla="*/ 4698 w 1054529"/>
                    <a:gd name="connsiteY13" fmla="*/ 651736 h 1726673"/>
                    <a:gd name="connsiteX14" fmla="*/ 44881 w 1054529"/>
                    <a:gd name="connsiteY14" fmla="*/ 155308 h 1726673"/>
                    <a:gd name="connsiteX15" fmla="*/ 76715 w 1054529"/>
                    <a:gd name="connsiteY15" fmla="*/ 20603 h 1726673"/>
                    <a:gd name="connsiteX16" fmla="*/ 84163 w 1054529"/>
                    <a:gd name="connsiteY16" fmla="*/ 3499 h 1726673"/>
                    <a:gd name="connsiteX17" fmla="*/ 93819 w 1054529"/>
                    <a:gd name="connsiteY17" fmla="*/ 8328 h 172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54529" h="1726673">
                      <a:moveTo>
                        <a:pt x="93819" y="8328"/>
                      </a:moveTo>
                      <a:cubicBezTo>
                        <a:pt x="85308" y="64714"/>
                        <a:pt x="87109" y="121591"/>
                        <a:pt x="89891" y="177895"/>
                      </a:cubicBezTo>
                      <a:cubicBezTo>
                        <a:pt x="96193" y="302943"/>
                        <a:pt x="102331" y="428319"/>
                        <a:pt x="143413" y="548457"/>
                      </a:cubicBezTo>
                      <a:cubicBezTo>
                        <a:pt x="171074" y="629394"/>
                        <a:pt x="214284" y="700838"/>
                        <a:pt x="270589" y="765081"/>
                      </a:cubicBezTo>
                      <a:cubicBezTo>
                        <a:pt x="363147" y="870815"/>
                        <a:pt x="470600" y="959118"/>
                        <a:pt x="585091" y="1039647"/>
                      </a:cubicBezTo>
                      <a:cubicBezTo>
                        <a:pt x="658090" y="1090959"/>
                        <a:pt x="734363" y="1137606"/>
                        <a:pt x="804662" y="1192847"/>
                      </a:cubicBezTo>
                      <a:cubicBezTo>
                        <a:pt x="877906" y="1250460"/>
                        <a:pt x="937484" y="1319531"/>
                        <a:pt x="986014" y="1398996"/>
                      </a:cubicBezTo>
                      <a:cubicBezTo>
                        <a:pt x="1022923" y="1459392"/>
                        <a:pt x="1039618" y="1525190"/>
                        <a:pt x="1048456" y="1594424"/>
                      </a:cubicBezTo>
                      <a:cubicBezTo>
                        <a:pt x="1053285" y="1632234"/>
                        <a:pt x="1057868" y="1676098"/>
                        <a:pt x="1051157" y="1726674"/>
                      </a:cubicBezTo>
                      <a:cubicBezTo>
                        <a:pt x="1045510" y="1683382"/>
                        <a:pt x="1039372" y="1632561"/>
                        <a:pt x="1020795" y="1591887"/>
                      </a:cubicBezTo>
                      <a:cubicBezTo>
                        <a:pt x="995753" y="1537056"/>
                        <a:pt x="952052" y="1498838"/>
                        <a:pt x="903604" y="1465448"/>
                      </a:cubicBezTo>
                      <a:cubicBezTo>
                        <a:pt x="842389" y="1423302"/>
                        <a:pt x="772991" y="1399078"/>
                        <a:pt x="703429" y="1375099"/>
                      </a:cubicBezTo>
                      <a:cubicBezTo>
                        <a:pt x="596958" y="1338354"/>
                        <a:pt x="490651" y="1301691"/>
                        <a:pt x="391136" y="1247760"/>
                      </a:cubicBezTo>
                      <a:cubicBezTo>
                        <a:pt x="153807" y="1119193"/>
                        <a:pt x="28840" y="917954"/>
                        <a:pt x="4698" y="651736"/>
                      </a:cubicBezTo>
                      <a:cubicBezTo>
                        <a:pt x="-10524" y="484132"/>
                        <a:pt x="13455" y="319311"/>
                        <a:pt x="44881" y="155308"/>
                      </a:cubicBezTo>
                      <a:cubicBezTo>
                        <a:pt x="53555" y="109970"/>
                        <a:pt x="63458" y="64877"/>
                        <a:pt x="76715" y="20603"/>
                      </a:cubicBezTo>
                      <a:cubicBezTo>
                        <a:pt x="78516" y="14629"/>
                        <a:pt x="80316" y="8000"/>
                        <a:pt x="84163" y="3499"/>
                      </a:cubicBezTo>
                      <a:cubicBezTo>
                        <a:pt x="90546" y="-3621"/>
                        <a:pt x="93328" y="1208"/>
                        <a:pt x="93819" y="832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6C6AF87-733F-40DF-AB3C-E120026422FC}"/>
                    </a:ext>
                  </a:extLst>
                </p:cNvPr>
                <p:cNvSpPr/>
                <p:nvPr/>
              </p:nvSpPr>
              <p:spPr>
                <a:xfrm>
                  <a:off x="2624242" y="2393662"/>
                  <a:ext cx="704370" cy="1461417"/>
                </a:xfrm>
                <a:custGeom>
                  <a:avLst/>
                  <a:gdLst>
                    <a:gd name="connsiteX0" fmla="*/ 78190 w 909294"/>
                    <a:gd name="connsiteY0" fmla="*/ 6289 h 1886592"/>
                    <a:gd name="connsiteX1" fmla="*/ 73525 w 909294"/>
                    <a:gd name="connsiteY1" fmla="*/ 112842 h 1886592"/>
                    <a:gd name="connsiteX2" fmla="*/ 115999 w 909294"/>
                    <a:gd name="connsiteY2" fmla="*/ 451486 h 1886592"/>
                    <a:gd name="connsiteX3" fmla="*/ 223697 w 909294"/>
                    <a:gd name="connsiteY3" fmla="*/ 643560 h 1886592"/>
                    <a:gd name="connsiteX4" fmla="*/ 619710 w 909294"/>
                    <a:gd name="connsiteY4" fmla="*/ 966164 h 1886592"/>
                    <a:gd name="connsiteX5" fmla="*/ 852866 w 909294"/>
                    <a:gd name="connsiteY5" fmla="*/ 1217978 h 1886592"/>
                    <a:gd name="connsiteX6" fmla="*/ 889038 w 909294"/>
                    <a:gd name="connsiteY6" fmla="*/ 1358739 h 1886592"/>
                    <a:gd name="connsiteX7" fmla="*/ 907533 w 909294"/>
                    <a:gd name="connsiteY7" fmla="*/ 1788469 h 1886592"/>
                    <a:gd name="connsiteX8" fmla="*/ 898204 w 909294"/>
                    <a:gd name="connsiteY8" fmla="*/ 1886592 h 1886592"/>
                    <a:gd name="connsiteX9" fmla="*/ 875126 w 909294"/>
                    <a:gd name="connsiteY9" fmla="*/ 1382063 h 1886592"/>
                    <a:gd name="connsiteX10" fmla="*/ 795743 w 909294"/>
                    <a:gd name="connsiteY10" fmla="*/ 1265444 h 1886592"/>
                    <a:gd name="connsiteX11" fmla="*/ 601788 w 909294"/>
                    <a:gd name="connsiteY11" fmla="*/ 1168221 h 1886592"/>
                    <a:gd name="connsiteX12" fmla="*/ 324603 w 909294"/>
                    <a:gd name="connsiteY12" fmla="*/ 1054630 h 1886592"/>
                    <a:gd name="connsiteX13" fmla="*/ 1754 w 909294"/>
                    <a:gd name="connsiteY13" fmla="*/ 524649 h 1886592"/>
                    <a:gd name="connsiteX14" fmla="*/ 61495 w 909294"/>
                    <a:gd name="connsiteY14" fmla="*/ 28304 h 1886592"/>
                    <a:gd name="connsiteX15" fmla="*/ 71234 w 909294"/>
                    <a:gd name="connsiteY15" fmla="*/ 3016 h 1886592"/>
                    <a:gd name="connsiteX16" fmla="*/ 78190 w 909294"/>
                    <a:gd name="connsiteY16" fmla="*/ 6289 h 1886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9294" h="1886592">
                      <a:moveTo>
                        <a:pt x="78190" y="6289"/>
                      </a:moveTo>
                      <a:cubicBezTo>
                        <a:pt x="74753" y="41725"/>
                        <a:pt x="71479" y="77243"/>
                        <a:pt x="73525" y="112842"/>
                      </a:cubicBezTo>
                      <a:cubicBezTo>
                        <a:pt x="80072" y="226678"/>
                        <a:pt x="82527" y="341169"/>
                        <a:pt x="115999" y="451486"/>
                      </a:cubicBezTo>
                      <a:cubicBezTo>
                        <a:pt x="137768" y="523258"/>
                        <a:pt x="174840" y="586682"/>
                        <a:pt x="223697" y="643560"/>
                      </a:cubicBezTo>
                      <a:cubicBezTo>
                        <a:pt x="336388" y="774827"/>
                        <a:pt x="476740" y="872050"/>
                        <a:pt x="619710" y="966164"/>
                      </a:cubicBezTo>
                      <a:cubicBezTo>
                        <a:pt x="718079" y="1030897"/>
                        <a:pt x="799017" y="1112080"/>
                        <a:pt x="852866" y="1217978"/>
                      </a:cubicBezTo>
                      <a:cubicBezTo>
                        <a:pt x="875289" y="1262007"/>
                        <a:pt x="883800" y="1310128"/>
                        <a:pt x="889038" y="1358739"/>
                      </a:cubicBezTo>
                      <a:cubicBezTo>
                        <a:pt x="900413" y="1463410"/>
                        <a:pt x="914244" y="1738548"/>
                        <a:pt x="907533" y="1788469"/>
                      </a:cubicBezTo>
                      <a:cubicBezTo>
                        <a:pt x="905651" y="1802709"/>
                        <a:pt x="901968" y="1872598"/>
                        <a:pt x="898204" y="1886592"/>
                      </a:cubicBezTo>
                      <a:cubicBezTo>
                        <a:pt x="897631" y="1811465"/>
                        <a:pt x="880527" y="1411443"/>
                        <a:pt x="875126" y="1382063"/>
                      </a:cubicBezTo>
                      <a:cubicBezTo>
                        <a:pt x="865796" y="1332060"/>
                        <a:pt x="832734" y="1296952"/>
                        <a:pt x="795743" y="1265444"/>
                      </a:cubicBezTo>
                      <a:cubicBezTo>
                        <a:pt x="739111" y="1217324"/>
                        <a:pt x="670777" y="1191954"/>
                        <a:pt x="601788" y="1168221"/>
                      </a:cubicBezTo>
                      <a:cubicBezTo>
                        <a:pt x="507265" y="1135650"/>
                        <a:pt x="412661" y="1103406"/>
                        <a:pt x="324603" y="1054630"/>
                      </a:cubicBezTo>
                      <a:cubicBezTo>
                        <a:pt x="116244" y="939157"/>
                        <a:pt x="14602" y="758460"/>
                        <a:pt x="1754" y="524649"/>
                      </a:cubicBezTo>
                      <a:cubicBezTo>
                        <a:pt x="-7576" y="355900"/>
                        <a:pt x="21476" y="191324"/>
                        <a:pt x="61495" y="28304"/>
                      </a:cubicBezTo>
                      <a:cubicBezTo>
                        <a:pt x="63623" y="19547"/>
                        <a:pt x="66651" y="10708"/>
                        <a:pt x="71234" y="3016"/>
                      </a:cubicBezTo>
                      <a:cubicBezTo>
                        <a:pt x="74753" y="-3040"/>
                        <a:pt x="77535" y="1052"/>
                        <a:pt x="78190" y="6289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C85DF8B6-AC7D-4F4F-A325-36B32E64505B}"/>
                    </a:ext>
                  </a:extLst>
                </p:cNvPr>
                <p:cNvSpPr/>
                <p:nvPr/>
              </p:nvSpPr>
              <p:spPr>
                <a:xfrm>
                  <a:off x="3099459" y="1694941"/>
                  <a:ext cx="673950" cy="1795762"/>
                </a:xfrm>
                <a:custGeom>
                  <a:avLst/>
                  <a:gdLst>
                    <a:gd name="connsiteX0" fmla="*/ 11257 w 870023"/>
                    <a:gd name="connsiteY0" fmla="*/ 2318190 h 2318208"/>
                    <a:gd name="connsiteX1" fmla="*/ 16249 w 870023"/>
                    <a:gd name="connsiteY1" fmla="*/ 1303730 h 2318208"/>
                    <a:gd name="connsiteX2" fmla="*/ 125502 w 870023"/>
                    <a:gd name="connsiteY2" fmla="*/ 1044550 h 2318208"/>
                    <a:gd name="connsiteX3" fmla="*/ 366514 w 870023"/>
                    <a:gd name="connsiteY3" fmla="*/ 851904 h 2318208"/>
                    <a:gd name="connsiteX4" fmla="*/ 557605 w 870023"/>
                    <a:gd name="connsiteY4" fmla="*/ 702877 h 2318208"/>
                    <a:gd name="connsiteX5" fmla="*/ 713833 w 870023"/>
                    <a:gd name="connsiteY5" fmla="*/ 515960 h 2318208"/>
                    <a:gd name="connsiteX6" fmla="*/ 768583 w 870023"/>
                    <a:gd name="connsiteY6" fmla="*/ 356376 h 2318208"/>
                    <a:gd name="connsiteX7" fmla="*/ 786587 w 870023"/>
                    <a:gd name="connsiteY7" fmla="*/ 194747 h 2318208"/>
                    <a:gd name="connsiteX8" fmla="*/ 797717 w 870023"/>
                    <a:gd name="connsiteY8" fmla="*/ 18714 h 2318208"/>
                    <a:gd name="connsiteX9" fmla="*/ 794198 w 870023"/>
                    <a:gd name="connsiteY9" fmla="*/ 9303 h 2318208"/>
                    <a:gd name="connsiteX10" fmla="*/ 797636 w 870023"/>
                    <a:gd name="connsiteY10" fmla="*/ 301 h 2318208"/>
                    <a:gd name="connsiteX11" fmla="*/ 806310 w 870023"/>
                    <a:gd name="connsiteY11" fmla="*/ 9221 h 2318208"/>
                    <a:gd name="connsiteX12" fmla="*/ 829389 w 870023"/>
                    <a:gd name="connsiteY12" fmla="*/ 100634 h 2318208"/>
                    <a:gd name="connsiteX13" fmla="*/ 869898 w 870023"/>
                    <a:gd name="connsiteY13" fmla="*/ 458674 h 2318208"/>
                    <a:gd name="connsiteX14" fmla="*/ 489844 w 870023"/>
                    <a:gd name="connsiteY14" fmla="*/ 1030801 h 2318208"/>
                    <a:gd name="connsiteX15" fmla="*/ 230746 w 870023"/>
                    <a:gd name="connsiteY15" fmla="*/ 1127942 h 2318208"/>
                    <a:gd name="connsiteX16" fmla="*/ 75500 w 870023"/>
                    <a:gd name="connsiteY16" fmla="*/ 1231549 h 2318208"/>
                    <a:gd name="connsiteX17" fmla="*/ 30489 w 870023"/>
                    <a:gd name="connsiteY17" fmla="*/ 1344076 h 2318208"/>
                    <a:gd name="connsiteX18" fmla="*/ 19195 w 870023"/>
                    <a:gd name="connsiteY18" fmla="*/ 1701788 h 2318208"/>
                    <a:gd name="connsiteX19" fmla="*/ 11257 w 870023"/>
                    <a:gd name="connsiteY19" fmla="*/ 2318190 h 2318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70023" h="2318208">
                      <a:moveTo>
                        <a:pt x="11257" y="2318190"/>
                      </a:moveTo>
                      <a:cubicBezTo>
                        <a:pt x="-14113" y="2142157"/>
                        <a:pt x="10520" y="1380985"/>
                        <a:pt x="16249" y="1303730"/>
                      </a:cubicBezTo>
                      <a:cubicBezTo>
                        <a:pt x="23614" y="1205197"/>
                        <a:pt x="61914" y="1120495"/>
                        <a:pt x="125502" y="1044550"/>
                      </a:cubicBezTo>
                      <a:cubicBezTo>
                        <a:pt x="193264" y="963694"/>
                        <a:pt x="281648" y="910418"/>
                        <a:pt x="366514" y="851904"/>
                      </a:cubicBezTo>
                      <a:cubicBezTo>
                        <a:pt x="433130" y="805911"/>
                        <a:pt x="497209" y="757054"/>
                        <a:pt x="557605" y="702877"/>
                      </a:cubicBezTo>
                      <a:cubicBezTo>
                        <a:pt x="618984" y="647882"/>
                        <a:pt x="673242" y="587732"/>
                        <a:pt x="713833" y="515960"/>
                      </a:cubicBezTo>
                      <a:cubicBezTo>
                        <a:pt x="741904" y="466366"/>
                        <a:pt x="757944" y="412108"/>
                        <a:pt x="768583" y="356376"/>
                      </a:cubicBezTo>
                      <a:cubicBezTo>
                        <a:pt x="778813" y="303018"/>
                        <a:pt x="782168" y="248923"/>
                        <a:pt x="786587" y="194747"/>
                      </a:cubicBezTo>
                      <a:cubicBezTo>
                        <a:pt x="791498" y="135906"/>
                        <a:pt x="795753" y="77310"/>
                        <a:pt x="797717" y="18714"/>
                      </a:cubicBezTo>
                      <a:cubicBezTo>
                        <a:pt x="797799" y="15604"/>
                        <a:pt x="795426" y="12413"/>
                        <a:pt x="794198" y="9303"/>
                      </a:cubicBezTo>
                      <a:cubicBezTo>
                        <a:pt x="793871" y="5702"/>
                        <a:pt x="793789" y="1283"/>
                        <a:pt x="797636" y="301"/>
                      </a:cubicBezTo>
                      <a:cubicBezTo>
                        <a:pt x="804592" y="-1500"/>
                        <a:pt x="804919" y="5211"/>
                        <a:pt x="806310" y="9221"/>
                      </a:cubicBezTo>
                      <a:cubicBezTo>
                        <a:pt x="816622" y="39010"/>
                        <a:pt x="823005" y="69863"/>
                        <a:pt x="829389" y="100634"/>
                      </a:cubicBezTo>
                      <a:cubicBezTo>
                        <a:pt x="853858" y="218725"/>
                        <a:pt x="871699" y="337636"/>
                        <a:pt x="869898" y="458674"/>
                      </a:cubicBezTo>
                      <a:cubicBezTo>
                        <a:pt x="865888" y="727265"/>
                        <a:pt x="736912" y="919829"/>
                        <a:pt x="489844" y="1030801"/>
                      </a:cubicBezTo>
                      <a:cubicBezTo>
                        <a:pt x="405469" y="1068692"/>
                        <a:pt x="316757" y="1094798"/>
                        <a:pt x="230746" y="1127942"/>
                      </a:cubicBezTo>
                      <a:cubicBezTo>
                        <a:pt x="182952" y="1146356"/>
                        <a:pt x="111835" y="1193904"/>
                        <a:pt x="75500" y="1231549"/>
                      </a:cubicBezTo>
                      <a:cubicBezTo>
                        <a:pt x="43255" y="1265102"/>
                        <a:pt x="35890" y="1299474"/>
                        <a:pt x="30489" y="1344076"/>
                      </a:cubicBezTo>
                      <a:cubicBezTo>
                        <a:pt x="26151" y="1380166"/>
                        <a:pt x="19686" y="1643274"/>
                        <a:pt x="19195" y="1701788"/>
                      </a:cubicBezTo>
                      <a:cubicBezTo>
                        <a:pt x="18622" y="1765458"/>
                        <a:pt x="11830" y="2321873"/>
                        <a:pt x="11257" y="2318190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AF1D2-6BAC-4E1A-BCA9-836E16FEA340}"/>
                  </a:ext>
                </a:extLst>
              </p:cNvPr>
              <p:cNvSpPr/>
              <p:nvPr/>
            </p:nvSpPr>
            <p:spPr>
              <a:xfrm>
                <a:off x="468452" y="1689331"/>
                <a:ext cx="4567698" cy="3969987"/>
              </a:xfrm>
              <a:custGeom>
                <a:avLst/>
                <a:gdLst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1047750 w 3043673"/>
                  <a:gd name="connsiteY16" fmla="*/ 2353459 h 2355865"/>
                  <a:gd name="connsiteX17" fmla="*/ 966443 w 3043673"/>
                  <a:gd name="connsiteY17" fmla="*/ 2352941 h 2355865"/>
                  <a:gd name="connsiteX18" fmla="*/ 757496 w 3043673"/>
                  <a:gd name="connsiteY18" fmla="*/ 2352752 h 2355865"/>
                  <a:gd name="connsiteX19" fmla="*/ 611612 w 3043673"/>
                  <a:gd name="connsiteY19" fmla="*/ 2205346 h 2355865"/>
                  <a:gd name="connsiteX20" fmla="*/ 610093 w 3043673"/>
                  <a:gd name="connsiteY20" fmla="*/ 1088428 h 2355865"/>
                  <a:gd name="connsiteX21" fmla="*/ 594896 w 3043673"/>
                  <a:gd name="connsiteY21" fmla="*/ 1020044 h 2355865"/>
                  <a:gd name="connsiteX22" fmla="*/ 537150 w 3043673"/>
                  <a:gd name="connsiteY22" fmla="*/ 1050436 h 2355865"/>
                  <a:gd name="connsiteX23" fmla="*/ 284894 w 3043673"/>
                  <a:gd name="connsiteY23" fmla="*/ 1232790 h 2355865"/>
                  <a:gd name="connsiteX24" fmla="*/ 149650 w 3043673"/>
                  <a:gd name="connsiteY24" fmla="*/ 1273820 h 2355865"/>
                  <a:gd name="connsiteX25" fmla="*/ 6804 w 3043673"/>
                  <a:gd name="connsiteY25" fmla="*/ 1167448 h 2355865"/>
                  <a:gd name="connsiteX26" fmla="*/ 66070 w 3043673"/>
                  <a:gd name="connsiteY26" fmla="*/ 1007886 h 2355865"/>
                  <a:gd name="connsiteX27" fmla="*/ 546268 w 3043673"/>
                  <a:gd name="connsiteY27" fmla="*/ 661415 h 2355865"/>
                  <a:gd name="connsiteX28" fmla="*/ 1372941 w 3043673"/>
                  <a:gd name="connsiteY28" fmla="*/ 67242 h 2355865"/>
                  <a:gd name="connsiteX29" fmla="*/ 1522812 w 3043673"/>
                  <a:gd name="connsiteY29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966443 w 3043673"/>
                  <a:gd name="connsiteY16" fmla="*/ 2352941 h 2355865"/>
                  <a:gd name="connsiteX17" fmla="*/ 757496 w 3043673"/>
                  <a:gd name="connsiteY17" fmla="*/ 2352752 h 2355865"/>
                  <a:gd name="connsiteX18" fmla="*/ 611612 w 3043673"/>
                  <a:gd name="connsiteY18" fmla="*/ 2205346 h 2355865"/>
                  <a:gd name="connsiteX19" fmla="*/ 610093 w 3043673"/>
                  <a:gd name="connsiteY19" fmla="*/ 1088428 h 2355865"/>
                  <a:gd name="connsiteX20" fmla="*/ 594896 w 3043673"/>
                  <a:gd name="connsiteY20" fmla="*/ 1020044 h 2355865"/>
                  <a:gd name="connsiteX21" fmla="*/ 537150 w 3043673"/>
                  <a:gd name="connsiteY21" fmla="*/ 1050436 h 2355865"/>
                  <a:gd name="connsiteX22" fmla="*/ 284894 w 3043673"/>
                  <a:gd name="connsiteY22" fmla="*/ 1232790 h 2355865"/>
                  <a:gd name="connsiteX23" fmla="*/ 149650 w 3043673"/>
                  <a:gd name="connsiteY23" fmla="*/ 1273820 h 2355865"/>
                  <a:gd name="connsiteX24" fmla="*/ 6804 w 3043673"/>
                  <a:gd name="connsiteY24" fmla="*/ 1167448 h 2355865"/>
                  <a:gd name="connsiteX25" fmla="*/ 66070 w 3043673"/>
                  <a:gd name="connsiteY25" fmla="*/ 1007886 h 2355865"/>
                  <a:gd name="connsiteX26" fmla="*/ 546268 w 3043673"/>
                  <a:gd name="connsiteY26" fmla="*/ 661415 h 2355865"/>
                  <a:gd name="connsiteX27" fmla="*/ 1372941 w 3043673"/>
                  <a:gd name="connsiteY27" fmla="*/ 67242 h 2355865"/>
                  <a:gd name="connsiteX28" fmla="*/ 1522812 w 3043673"/>
                  <a:gd name="connsiteY28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966443 w 3043673"/>
                  <a:gd name="connsiteY15" fmla="*/ 2352941 h 2355865"/>
                  <a:gd name="connsiteX16" fmla="*/ 757496 w 3043673"/>
                  <a:gd name="connsiteY16" fmla="*/ 2352752 h 2355865"/>
                  <a:gd name="connsiteX17" fmla="*/ 611612 w 3043673"/>
                  <a:gd name="connsiteY17" fmla="*/ 2205346 h 2355865"/>
                  <a:gd name="connsiteX18" fmla="*/ 610093 w 3043673"/>
                  <a:gd name="connsiteY18" fmla="*/ 1088428 h 2355865"/>
                  <a:gd name="connsiteX19" fmla="*/ 594896 w 3043673"/>
                  <a:gd name="connsiteY19" fmla="*/ 1020044 h 2355865"/>
                  <a:gd name="connsiteX20" fmla="*/ 537150 w 3043673"/>
                  <a:gd name="connsiteY20" fmla="*/ 1050436 h 2355865"/>
                  <a:gd name="connsiteX21" fmla="*/ 284894 w 3043673"/>
                  <a:gd name="connsiteY21" fmla="*/ 1232790 h 2355865"/>
                  <a:gd name="connsiteX22" fmla="*/ 149650 w 3043673"/>
                  <a:gd name="connsiteY22" fmla="*/ 1273820 h 2355865"/>
                  <a:gd name="connsiteX23" fmla="*/ 6804 w 3043673"/>
                  <a:gd name="connsiteY23" fmla="*/ 1167448 h 2355865"/>
                  <a:gd name="connsiteX24" fmla="*/ 66070 w 3043673"/>
                  <a:gd name="connsiteY24" fmla="*/ 1007886 h 2355865"/>
                  <a:gd name="connsiteX25" fmla="*/ 546268 w 3043673"/>
                  <a:gd name="connsiteY25" fmla="*/ 661415 h 2355865"/>
                  <a:gd name="connsiteX26" fmla="*/ 1372941 w 3043673"/>
                  <a:gd name="connsiteY26" fmla="*/ 67242 h 2355865"/>
                  <a:gd name="connsiteX27" fmla="*/ 1522812 w 3043673"/>
                  <a:gd name="connsiteY27" fmla="*/ 0 h 2355865"/>
                  <a:gd name="connsiteX0" fmla="*/ 1522812 w 3043673"/>
                  <a:gd name="connsiteY0" fmla="*/ 0 h 2355189"/>
                  <a:gd name="connsiteX1" fmla="*/ 1673823 w 3043673"/>
                  <a:gd name="connsiteY1" fmla="*/ 67242 h 2355189"/>
                  <a:gd name="connsiteX2" fmla="*/ 2518731 w 3043673"/>
                  <a:gd name="connsiteY2" fmla="*/ 676609 h 2355189"/>
                  <a:gd name="connsiteX3" fmla="*/ 2951822 w 3043673"/>
                  <a:gd name="connsiteY3" fmla="*/ 985093 h 2355189"/>
                  <a:gd name="connsiteX4" fmla="*/ 3042998 w 3043673"/>
                  <a:gd name="connsiteY4" fmla="*/ 1108182 h 2355189"/>
                  <a:gd name="connsiteX5" fmla="*/ 2979175 w 3043673"/>
                  <a:gd name="connsiteY5" fmla="*/ 1244948 h 2355189"/>
                  <a:gd name="connsiteX6" fmla="*/ 2784665 w 3043673"/>
                  <a:gd name="connsiteY6" fmla="*/ 1244948 h 2355189"/>
                  <a:gd name="connsiteX7" fmla="*/ 2524811 w 3043673"/>
                  <a:gd name="connsiteY7" fmla="*/ 1061075 h 2355189"/>
                  <a:gd name="connsiteX8" fmla="*/ 2448829 w 3043673"/>
                  <a:gd name="connsiteY8" fmla="*/ 1020044 h 2355189"/>
                  <a:gd name="connsiteX9" fmla="*/ 2435152 w 3043673"/>
                  <a:gd name="connsiteY9" fmla="*/ 1103622 h 2355189"/>
                  <a:gd name="connsiteX10" fmla="*/ 2435152 w 3043673"/>
                  <a:gd name="connsiteY10" fmla="*/ 1653726 h 2355189"/>
                  <a:gd name="connsiteX11" fmla="*/ 2435152 w 3043673"/>
                  <a:gd name="connsiteY11" fmla="*/ 2208387 h 2355189"/>
                  <a:gd name="connsiteX12" fmla="*/ 2295347 w 3043673"/>
                  <a:gd name="connsiteY12" fmla="*/ 2354271 h 2355189"/>
                  <a:gd name="connsiteX13" fmla="*/ 2038350 w 3043673"/>
                  <a:gd name="connsiteY13" fmla="*/ 2355189 h 2355189"/>
                  <a:gd name="connsiteX14" fmla="*/ 966443 w 3043673"/>
                  <a:gd name="connsiteY14" fmla="*/ 2352941 h 2355189"/>
                  <a:gd name="connsiteX15" fmla="*/ 757496 w 3043673"/>
                  <a:gd name="connsiteY15" fmla="*/ 2352752 h 2355189"/>
                  <a:gd name="connsiteX16" fmla="*/ 611612 w 3043673"/>
                  <a:gd name="connsiteY16" fmla="*/ 2205346 h 2355189"/>
                  <a:gd name="connsiteX17" fmla="*/ 610093 w 3043673"/>
                  <a:gd name="connsiteY17" fmla="*/ 1088428 h 2355189"/>
                  <a:gd name="connsiteX18" fmla="*/ 594896 w 3043673"/>
                  <a:gd name="connsiteY18" fmla="*/ 1020044 h 2355189"/>
                  <a:gd name="connsiteX19" fmla="*/ 537150 w 3043673"/>
                  <a:gd name="connsiteY19" fmla="*/ 1050436 h 2355189"/>
                  <a:gd name="connsiteX20" fmla="*/ 284894 w 3043673"/>
                  <a:gd name="connsiteY20" fmla="*/ 1232790 h 2355189"/>
                  <a:gd name="connsiteX21" fmla="*/ 149650 w 3043673"/>
                  <a:gd name="connsiteY21" fmla="*/ 1273820 h 2355189"/>
                  <a:gd name="connsiteX22" fmla="*/ 6804 w 3043673"/>
                  <a:gd name="connsiteY22" fmla="*/ 1167448 h 2355189"/>
                  <a:gd name="connsiteX23" fmla="*/ 66070 w 3043673"/>
                  <a:gd name="connsiteY23" fmla="*/ 1007886 h 2355189"/>
                  <a:gd name="connsiteX24" fmla="*/ 546268 w 3043673"/>
                  <a:gd name="connsiteY24" fmla="*/ 661415 h 2355189"/>
                  <a:gd name="connsiteX25" fmla="*/ 1372941 w 3043673"/>
                  <a:gd name="connsiteY25" fmla="*/ 67242 h 2355189"/>
                  <a:gd name="connsiteX26" fmla="*/ 1522812 w 3043673"/>
                  <a:gd name="connsiteY26" fmla="*/ 0 h 2355189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966443 w 3043673"/>
                  <a:gd name="connsiteY13" fmla="*/ 2352941 h 2354271"/>
                  <a:gd name="connsiteX14" fmla="*/ 757496 w 3043673"/>
                  <a:gd name="connsiteY14" fmla="*/ 2352752 h 2354271"/>
                  <a:gd name="connsiteX15" fmla="*/ 611612 w 3043673"/>
                  <a:gd name="connsiteY15" fmla="*/ 2205346 h 2354271"/>
                  <a:gd name="connsiteX16" fmla="*/ 610093 w 3043673"/>
                  <a:gd name="connsiteY16" fmla="*/ 1088428 h 2354271"/>
                  <a:gd name="connsiteX17" fmla="*/ 594896 w 3043673"/>
                  <a:gd name="connsiteY17" fmla="*/ 1020044 h 2354271"/>
                  <a:gd name="connsiteX18" fmla="*/ 537150 w 3043673"/>
                  <a:gd name="connsiteY18" fmla="*/ 1050436 h 2354271"/>
                  <a:gd name="connsiteX19" fmla="*/ 284894 w 3043673"/>
                  <a:gd name="connsiteY19" fmla="*/ 1232790 h 2354271"/>
                  <a:gd name="connsiteX20" fmla="*/ 149650 w 3043673"/>
                  <a:gd name="connsiteY20" fmla="*/ 1273820 h 2354271"/>
                  <a:gd name="connsiteX21" fmla="*/ 6804 w 3043673"/>
                  <a:gd name="connsiteY21" fmla="*/ 1167448 h 2354271"/>
                  <a:gd name="connsiteX22" fmla="*/ 66070 w 3043673"/>
                  <a:gd name="connsiteY22" fmla="*/ 1007886 h 2354271"/>
                  <a:gd name="connsiteX23" fmla="*/ 546268 w 3043673"/>
                  <a:gd name="connsiteY23" fmla="*/ 661415 h 2354271"/>
                  <a:gd name="connsiteX24" fmla="*/ 1372941 w 3043673"/>
                  <a:gd name="connsiteY24" fmla="*/ 67242 h 2354271"/>
                  <a:gd name="connsiteX25" fmla="*/ 1522812 w 3043673"/>
                  <a:gd name="connsiteY25" fmla="*/ 0 h 2354271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757496 w 3043673"/>
                  <a:gd name="connsiteY13" fmla="*/ 2352752 h 2354271"/>
                  <a:gd name="connsiteX14" fmla="*/ 611612 w 3043673"/>
                  <a:gd name="connsiteY14" fmla="*/ 2205346 h 2354271"/>
                  <a:gd name="connsiteX15" fmla="*/ 610093 w 3043673"/>
                  <a:gd name="connsiteY15" fmla="*/ 1088428 h 2354271"/>
                  <a:gd name="connsiteX16" fmla="*/ 594896 w 3043673"/>
                  <a:gd name="connsiteY16" fmla="*/ 1020044 h 2354271"/>
                  <a:gd name="connsiteX17" fmla="*/ 537150 w 3043673"/>
                  <a:gd name="connsiteY17" fmla="*/ 1050436 h 2354271"/>
                  <a:gd name="connsiteX18" fmla="*/ 284894 w 3043673"/>
                  <a:gd name="connsiteY18" fmla="*/ 1232790 h 2354271"/>
                  <a:gd name="connsiteX19" fmla="*/ 149650 w 3043673"/>
                  <a:gd name="connsiteY19" fmla="*/ 1273820 h 2354271"/>
                  <a:gd name="connsiteX20" fmla="*/ 6804 w 3043673"/>
                  <a:gd name="connsiteY20" fmla="*/ 1167448 h 2354271"/>
                  <a:gd name="connsiteX21" fmla="*/ 66070 w 3043673"/>
                  <a:gd name="connsiteY21" fmla="*/ 1007886 h 2354271"/>
                  <a:gd name="connsiteX22" fmla="*/ 546268 w 3043673"/>
                  <a:gd name="connsiteY22" fmla="*/ 661415 h 2354271"/>
                  <a:gd name="connsiteX23" fmla="*/ 1372941 w 3043673"/>
                  <a:gd name="connsiteY23" fmla="*/ 67242 h 2354271"/>
                  <a:gd name="connsiteX24" fmla="*/ 1522812 w 3043673"/>
                  <a:gd name="connsiteY24" fmla="*/ 0 h 235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3673" h="2354271">
                    <a:moveTo>
                      <a:pt x="1522812" y="0"/>
                    </a:moveTo>
                    <a:cubicBezTo>
                      <a:pt x="1566311" y="0"/>
                      <a:pt x="1610000" y="22414"/>
                      <a:pt x="1673823" y="67242"/>
                    </a:cubicBezTo>
                    <a:lnTo>
                      <a:pt x="2518731" y="676609"/>
                    </a:lnTo>
                    <a:lnTo>
                      <a:pt x="2951822" y="985093"/>
                    </a:lnTo>
                    <a:cubicBezTo>
                      <a:pt x="2995891" y="1017006"/>
                      <a:pt x="3038440" y="1047397"/>
                      <a:pt x="3042998" y="1108182"/>
                    </a:cubicBezTo>
                    <a:cubicBezTo>
                      <a:pt x="3047558" y="1165928"/>
                      <a:pt x="3029323" y="1214555"/>
                      <a:pt x="2979175" y="1244948"/>
                    </a:cubicBezTo>
                    <a:cubicBezTo>
                      <a:pt x="2915352" y="1284457"/>
                      <a:pt x="2846969" y="1285976"/>
                      <a:pt x="2784665" y="1244948"/>
                    </a:cubicBezTo>
                    <a:cubicBezTo>
                      <a:pt x="2696528" y="1187202"/>
                      <a:pt x="2611429" y="1121860"/>
                      <a:pt x="2524811" y="1061075"/>
                    </a:cubicBezTo>
                    <a:cubicBezTo>
                      <a:pt x="2500496" y="1044359"/>
                      <a:pt x="2476182" y="1007886"/>
                      <a:pt x="2448829" y="1020044"/>
                    </a:cubicBezTo>
                    <a:cubicBezTo>
                      <a:pt x="2418436" y="1033720"/>
                      <a:pt x="2435152" y="1074750"/>
                      <a:pt x="2435152" y="1103622"/>
                    </a:cubicBezTo>
                    <a:cubicBezTo>
                      <a:pt x="2433632" y="1289017"/>
                      <a:pt x="2435152" y="1471371"/>
                      <a:pt x="2435152" y="1653726"/>
                    </a:cubicBezTo>
                    <a:lnTo>
                      <a:pt x="2435152" y="2208387"/>
                    </a:lnTo>
                    <a:cubicBezTo>
                      <a:pt x="2435152" y="2313241"/>
                      <a:pt x="2398681" y="2352752"/>
                      <a:pt x="2295347" y="2354271"/>
                    </a:cubicBezTo>
                    <a:lnTo>
                      <a:pt x="757496" y="2352752"/>
                    </a:lnTo>
                    <a:cubicBezTo>
                      <a:pt x="648083" y="2351230"/>
                      <a:pt x="611612" y="2314760"/>
                      <a:pt x="611612" y="2205346"/>
                    </a:cubicBezTo>
                    <a:cubicBezTo>
                      <a:pt x="611612" y="1833042"/>
                      <a:pt x="611612" y="1460735"/>
                      <a:pt x="610093" y="1088428"/>
                    </a:cubicBezTo>
                    <a:cubicBezTo>
                      <a:pt x="610093" y="1065632"/>
                      <a:pt x="623768" y="1032200"/>
                      <a:pt x="594896" y="1020044"/>
                    </a:cubicBezTo>
                    <a:cubicBezTo>
                      <a:pt x="573623" y="1010927"/>
                      <a:pt x="555385" y="1036760"/>
                      <a:pt x="537150" y="1050436"/>
                    </a:cubicBezTo>
                    <a:cubicBezTo>
                      <a:pt x="452054" y="1111220"/>
                      <a:pt x="368474" y="1170486"/>
                      <a:pt x="284894" y="1232790"/>
                    </a:cubicBezTo>
                    <a:cubicBezTo>
                      <a:pt x="243864" y="1263184"/>
                      <a:pt x="199795" y="1279900"/>
                      <a:pt x="149650" y="1273820"/>
                    </a:cubicBezTo>
                    <a:cubicBezTo>
                      <a:pt x="81267" y="1266222"/>
                      <a:pt x="26559" y="1237350"/>
                      <a:pt x="6804" y="1167448"/>
                    </a:cubicBezTo>
                    <a:cubicBezTo>
                      <a:pt x="-12951" y="1102103"/>
                      <a:pt x="11364" y="1047397"/>
                      <a:pt x="66070" y="1007886"/>
                    </a:cubicBezTo>
                    <a:lnTo>
                      <a:pt x="546268" y="661415"/>
                    </a:lnTo>
                    <a:lnTo>
                      <a:pt x="1372941" y="67242"/>
                    </a:lnTo>
                    <a:cubicBezTo>
                      <a:pt x="1436004" y="22414"/>
                      <a:pt x="1479313" y="0"/>
                      <a:pt x="152281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4" name="Group 16">
                <a:extLst>
                  <a:ext uri="{FF2B5EF4-FFF2-40B4-BE49-F238E27FC236}">
                    <a16:creationId xmlns:a16="http://schemas.microsoft.com/office/drawing/2014/main" id="{0BEF13B5-C42B-4A35-9D1E-063DDBB8CE17}"/>
                  </a:ext>
                </a:extLst>
              </p:cNvPr>
              <p:cNvGrpSpPr/>
              <p:nvPr/>
            </p:nvGrpSpPr>
            <p:grpSpPr>
              <a:xfrm>
                <a:off x="0" y="4209406"/>
                <a:ext cx="5305910" cy="2797022"/>
                <a:chOff x="0" y="4209406"/>
                <a:chExt cx="5305910" cy="2797022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68F593D1-EB3F-4ACD-9C9D-068D917B7FDB}"/>
                    </a:ext>
                  </a:extLst>
                </p:cNvPr>
                <p:cNvSpPr/>
                <p:nvPr/>
              </p:nvSpPr>
              <p:spPr>
                <a:xfrm>
                  <a:off x="0" y="4350704"/>
                  <a:ext cx="5305910" cy="2655724"/>
                </a:xfrm>
                <a:custGeom>
                  <a:avLst/>
                  <a:gdLst>
                    <a:gd name="connsiteX0" fmla="*/ 6847555 w 6849572"/>
                    <a:gd name="connsiteY0" fmla="*/ 124465 h 3428362"/>
                    <a:gd name="connsiteX1" fmla="*/ 6835443 w 6849572"/>
                    <a:gd name="connsiteY1" fmla="*/ 76181 h 3428362"/>
                    <a:gd name="connsiteX2" fmla="*/ 6737647 w 6849572"/>
                    <a:gd name="connsiteY2" fmla="*/ 1954 h 3428362"/>
                    <a:gd name="connsiteX3" fmla="*/ 6674959 w 6849572"/>
                    <a:gd name="connsiteY3" fmla="*/ 2036 h 3428362"/>
                    <a:gd name="connsiteX4" fmla="*/ 6581582 w 6849572"/>
                    <a:gd name="connsiteY4" fmla="*/ 38863 h 3428362"/>
                    <a:gd name="connsiteX5" fmla="*/ 6565951 w 6849572"/>
                    <a:gd name="connsiteY5" fmla="*/ 27406 h 3428362"/>
                    <a:gd name="connsiteX6" fmla="*/ 6566687 w 6849572"/>
                    <a:gd name="connsiteY6" fmla="*/ 25442 h 3428362"/>
                    <a:gd name="connsiteX7" fmla="*/ 6564723 w 6849572"/>
                    <a:gd name="connsiteY7" fmla="*/ 22414 h 3428362"/>
                    <a:gd name="connsiteX8" fmla="*/ 6553594 w 6849572"/>
                    <a:gd name="connsiteY8" fmla="*/ 40745 h 3428362"/>
                    <a:gd name="connsiteX9" fmla="*/ 6541154 w 6849572"/>
                    <a:gd name="connsiteY9" fmla="*/ 61614 h 3428362"/>
                    <a:gd name="connsiteX10" fmla="*/ 6338933 w 6849572"/>
                    <a:gd name="connsiteY10" fmla="*/ 276356 h 3428362"/>
                    <a:gd name="connsiteX11" fmla="*/ 6059212 w 6849572"/>
                    <a:gd name="connsiteY11" fmla="*/ 705349 h 3428362"/>
                    <a:gd name="connsiteX12" fmla="*/ 5716066 w 6849572"/>
                    <a:gd name="connsiteY12" fmla="*/ 1260945 h 3428362"/>
                    <a:gd name="connsiteX13" fmla="*/ 5513682 w 6849572"/>
                    <a:gd name="connsiteY13" fmla="*/ 1507195 h 3428362"/>
                    <a:gd name="connsiteX14" fmla="*/ 5331920 w 6849572"/>
                    <a:gd name="connsiteY14" fmla="*/ 1659086 h 3428362"/>
                    <a:gd name="connsiteX15" fmla="*/ 5071103 w 6849572"/>
                    <a:gd name="connsiteY15" fmla="*/ 1802302 h 3428362"/>
                    <a:gd name="connsiteX16" fmla="*/ 5055064 w 6849572"/>
                    <a:gd name="connsiteY16" fmla="*/ 1814005 h 3428362"/>
                    <a:gd name="connsiteX17" fmla="*/ 4980100 w 6849572"/>
                    <a:gd name="connsiteY17" fmla="*/ 1874483 h 3428362"/>
                    <a:gd name="connsiteX18" fmla="*/ 4623943 w 6849572"/>
                    <a:gd name="connsiteY18" fmla="*/ 1976043 h 3428362"/>
                    <a:gd name="connsiteX19" fmla="*/ 4397497 w 6849572"/>
                    <a:gd name="connsiteY19" fmla="*/ 1969251 h 3428362"/>
                    <a:gd name="connsiteX20" fmla="*/ 3964576 w 6849572"/>
                    <a:gd name="connsiteY20" fmla="*/ 1887822 h 3428362"/>
                    <a:gd name="connsiteX21" fmla="*/ 3480342 w 6849572"/>
                    <a:gd name="connsiteY21" fmla="*/ 1773004 h 3428362"/>
                    <a:gd name="connsiteX22" fmla="*/ 3381318 w 6849572"/>
                    <a:gd name="connsiteY22" fmla="*/ 1755573 h 3428362"/>
                    <a:gd name="connsiteX23" fmla="*/ 3390402 w 6849572"/>
                    <a:gd name="connsiteY23" fmla="*/ 1755736 h 3428362"/>
                    <a:gd name="connsiteX24" fmla="*/ 3411107 w 6849572"/>
                    <a:gd name="connsiteY24" fmla="*/ 1752790 h 3428362"/>
                    <a:gd name="connsiteX25" fmla="*/ 3423710 w 6849572"/>
                    <a:gd name="connsiteY25" fmla="*/ 1752381 h 3428362"/>
                    <a:gd name="connsiteX26" fmla="*/ 3454399 w 6849572"/>
                    <a:gd name="connsiteY26" fmla="*/ 1755327 h 3428362"/>
                    <a:gd name="connsiteX27" fmla="*/ 3584849 w 6849572"/>
                    <a:gd name="connsiteY27" fmla="*/ 1763838 h 3428362"/>
                    <a:gd name="connsiteX28" fmla="*/ 3597288 w 6849572"/>
                    <a:gd name="connsiteY28" fmla="*/ 1763920 h 3428362"/>
                    <a:gd name="connsiteX29" fmla="*/ 3631005 w 6849572"/>
                    <a:gd name="connsiteY29" fmla="*/ 1768094 h 3428362"/>
                    <a:gd name="connsiteX30" fmla="*/ 3666114 w 6849572"/>
                    <a:gd name="connsiteY30" fmla="*/ 1772922 h 3428362"/>
                    <a:gd name="connsiteX31" fmla="*/ 3945917 w 6849572"/>
                    <a:gd name="connsiteY31" fmla="*/ 1819652 h 3428362"/>
                    <a:gd name="connsiteX32" fmla="*/ 4348477 w 6849572"/>
                    <a:gd name="connsiteY32" fmla="*/ 1891096 h 3428362"/>
                    <a:gd name="connsiteX33" fmla="*/ 4593990 w 6849572"/>
                    <a:gd name="connsiteY33" fmla="*/ 1910737 h 3428362"/>
                    <a:gd name="connsiteX34" fmla="*/ 4760611 w 6849572"/>
                    <a:gd name="connsiteY34" fmla="*/ 1898625 h 3428362"/>
                    <a:gd name="connsiteX35" fmla="*/ 4968152 w 6849572"/>
                    <a:gd name="connsiteY35" fmla="*/ 1844284 h 3428362"/>
                    <a:gd name="connsiteX36" fmla="*/ 5028057 w 6849572"/>
                    <a:gd name="connsiteY36" fmla="*/ 1816378 h 3428362"/>
                    <a:gd name="connsiteX37" fmla="*/ 5085589 w 6849572"/>
                    <a:gd name="connsiteY37" fmla="*/ 1780124 h 3428362"/>
                    <a:gd name="connsiteX38" fmla="*/ 5107194 w 6849572"/>
                    <a:gd name="connsiteY38" fmla="*/ 1757373 h 3428362"/>
                    <a:gd name="connsiteX39" fmla="*/ 5224467 w 6849572"/>
                    <a:gd name="connsiteY39" fmla="*/ 1503185 h 3428362"/>
                    <a:gd name="connsiteX40" fmla="*/ 5224140 w 6849572"/>
                    <a:gd name="connsiteY40" fmla="*/ 1473887 h 3428362"/>
                    <a:gd name="connsiteX41" fmla="*/ 5138128 w 6849572"/>
                    <a:gd name="connsiteY41" fmla="*/ 1310621 h 3428362"/>
                    <a:gd name="connsiteX42" fmla="*/ 4994503 w 6849572"/>
                    <a:gd name="connsiteY42" fmla="*/ 1252680 h 3428362"/>
                    <a:gd name="connsiteX43" fmla="*/ 4509370 w 6849572"/>
                    <a:gd name="connsiteY43" fmla="*/ 1178044 h 3428362"/>
                    <a:gd name="connsiteX44" fmla="*/ 4219418 w 6849572"/>
                    <a:gd name="connsiteY44" fmla="*/ 1145800 h 3428362"/>
                    <a:gd name="connsiteX45" fmla="*/ 3745578 w 6849572"/>
                    <a:gd name="connsiteY45" fmla="*/ 1033109 h 3428362"/>
                    <a:gd name="connsiteX46" fmla="*/ 3470276 w 6849572"/>
                    <a:gd name="connsiteY46" fmla="*/ 938669 h 3428362"/>
                    <a:gd name="connsiteX47" fmla="*/ 3312575 w 6849572"/>
                    <a:gd name="connsiteY47" fmla="*/ 876553 h 3428362"/>
                    <a:gd name="connsiteX48" fmla="*/ 3169768 w 6849572"/>
                    <a:gd name="connsiteY48" fmla="*/ 817549 h 3428362"/>
                    <a:gd name="connsiteX49" fmla="*/ 2636841 w 6849572"/>
                    <a:gd name="connsiteY49" fmla="*/ 587748 h 3428362"/>
                    <a:gd name="connsiteX50" fmla="*/ 2470710 w 6849572"/>
                    <a:gd name="connsiteY50" fmla="*/ 514995 h 3428362"/>
                    <a:gd name="connsiteX51" fmla="*/ 2460726 w 6849572"/>
                    <a:gd name="connsiteY51" fmla="*/ 512212 h 3428362"/>
                    <a:gd name="connsiteX52" fmla="*/ 2041308 w 6849572"/>
                    <a:gd name="connsiteY52" fmla="*/ 373906 h 3428362"/>
                    <a:gd name="connsiteX53" fmla="*/ 1784747 w 6849572"/>
                    <a:gd name="connsiteY53" fmla="*/ 325459 h 3428362"/>
                    <a:gd name="connsiteX54" fmla="*/ 1632692 w 6849572"/>
                    <a:gd name="connsiteY54" fmla="*/ 312119 h 3428362"/>
                    <a:gd name="connsiteX55" fmla="*/ 1357145 w 6849572"/>
                    <a:gd name="connsiteY55" fmla="*/ 323985 h 3428362"/>
                    <a:gd name="connsiteX56" fmla="*/ 1181930 w 6849572"/>
                    <a:gd name="connsiteY56" fmla="*/ 363922 h 3428362"/>
                    <a:gd name="connsiteX57" fmla="*/ 754901 w 6849572"/>
                    <a:gd name="connsiteY57" fmla="*/ 553622 h 3428362"/>
                    <a:gd name="connsiteX58" fmla="*/ 380657 w 6849572"/>
                    <a:gd name="connsiteY58" fmla="*/ 900041 h 3428362"/>
                    <a:gd name="connsiteX59" fmla="*/ 104209 w 6849572"/>
                    <a:gd name="connsiteY59" fmla="*/ 1436815 h 3428362"/>
                    <a:gd name="connsiteX60" fmla="*/ 15906 w 6849572"/>
                    <a:gd name="connsiteY60" fmla="*/ 1978580 h 3428362"/>
                    <a:gd name="connsiteX61" fmla="*/ 6495 w 6849572"/>
                    <a:gd name="connsiteY61" fmla="*/ 2200524 h 3428362"/>
                    <a:gd name="connsiteX62" fmla="*/ 2812 w 6849572"/>
                    <a:gd name="connsiteY62" fmla="*/ 2218529 h 3428362"/>
                    <a:gd name="connsiteX63" fmla="*/ 2321 w 6849572"/>
                    <a:gd name="connsiteY63" fmla="*/ 2260184 h 3428362"/>
                    <a:gd name="connsiteX64" fmla="*/ 766 w 6849572"/>
                    <a:gd name="connsiteY64" fmla="*/ 2353724 h 3428362"/>
                    <a:gd name="connsiteX65" fmla="*/ 2239 w 6849572"/>
                    <a:gd name="connsiteY65" fmla="*/ 2491130 h 3428362"/>
                    <a:gd name="connsiteX66" fmla="*/ 2730 w 6849572"/>
                    <a:gd name="connsiteY66" fmla="*/ 2537123 h 3428362"/>
                    <a:gd name="connsiteX67" fmla="*/ 4613 w 6849572"/>
                    <a:gd name="connsiteY67" fmla="*/ 2561756 h 3428362"/>
                    <a:gd name="connsiteX68" fmla="*/ 6413 w 6849572"/>
                    <a:gd name="connsiteY68" fmla="*/ 2667735 h 3428362"/>
                    <a:gd name="connsiteX69" fmla="*/ 6986 w 6849572"/>
                    <a:gd name="connsiteY69" fmla="*/ 2692696 h 3428362"/>
                    <a:gd name="connsiteX70" fmla="*/ 8868 w 6849572"/>
                    <a:gd name="connsiteY70" fmla="*/ 2715120 h 3428362"/>
                    <a:gd name="connsiteX71" fmla="*/ 10587 w 6849572"/>
                    <a:gd name="connsiteY71" fmla="*/ 2781245 h 3428362"/>
                    <a:gd name="connsiteX72" fmla="*/ 11160 w 6849572"/>
                    <a:gd name="connsiteY72" fmla="*/ 2801950 h 3428362"/>
                    <a:gd name="connsiteX73" fmla="*/ 14842 w 6849572"/>
                    <a:gd name="connsiteY73" fmla="*/ 2873803 h 3428362"/>
                    <a:gd name="connsiteX74" fmla="*/ 15333 w 6849572"/>
                    <a:gd name="connsiteY74" fmla="*/ 2890252 h 3428362"/>
                    <a:gd name="connsiteX75" fmla="*/ 19016 w 6849572"/>
                    <a:gd name="connsiteY75" fmla="*/ 2949421 h 3428362"/>
                    <a:gd name="connsiteX76" fmla="*/ 19507 w 6849572"/>
                    <a:gd name="connsiteY76" fmla="*/ 2965952 h 3428362"/>
                    <a:gd name="connsiteX77" fmla="*/ 23108 w 6849572"/>
                    <a:gd name="connsiteY77" fmla="*/ 3020865 h 3428362"/>
                    <a:gd name="connsiteX78" fmla="*/ 23763 w 6849572"/>
                    <a:gd name="connsiteY78" fmla="*/ 3041489 h 3428362"/>
                    <a:gd name="connsiteX79" fmla="*/ 27445 w 6849572"/>
                    <a:gd name="connsiteY79" fmla="*/ 3088136 h 3428362"/>
                    <a:gd name="connsiteX80" fmla="*/ 27936 w 6849572"/>
                    <a:gd name="connsiteY80" fmla="*/ 3100493 h 3428362"/>
                    <a:gd name="connsiteX81" fmla="*/ 31537 w 6849572"/>
                    <a:gd name="connsiteY81" fmla="*/ 3151151 h 3428362"/>
                    <a:gd name="connsiteX82" fmla="*/ 32110 w 6849572"/>
                    <a:gd name="connsiteY82" fmla="*/ 3163508 h 3428362"/>
                    <a:gd name="connsiteX83" fmla="*/ 35957 w 6849572"/>
                    <a:gd name="connsiteY83" fmla="*/ 3210074 h 3428362"/>
                    <a:gd name="connsiteX84" fmla="*/ 36366 w 6849572"/>
                    <a:gd name="connsiteY84" fmla="*/ 3222268 h 3428362"/>
                    <a:gd name="connsiteX85" fmla="*/ 39967 w 6849572"/>
                    <a:gd name="connsiteY85" fmla="*/ 3264660 h 3428362"/>
                    <a:gd name="connsiteX86" fmla="*/ 40539 w 6849572"/>
                    <a:gd name="connsiteY86" fmla="*/ 3276935 h 3428362"/>
                    <a:gd name="connsiteX87" fmla="*/ 43977 w 6849572"/>
                    <a:gd name="connsiteY87" fmla="*/ 3310898 h 3428362"/>
                    <a:gd name="connsiteX88" fmla="*/ 44631 w 6849572"/>
                    <a:gd name="connsiteY88" fmla="*/ 3323420 h 3428362"/>
                    <a:gd name="connsiteX89" fmla="*/ 48232 w 6849572"/>
                    <a:gd name="connsiteY89" fmla="*/ 3357137 h 3428362"/>
                    <a:gd name="connsiteX90" fmla="*/ 48887 w 6849572"/>
                    <a:gd name="connsiteY90" fmla="*/ 3369494 h 3428362"/>
                    <a:gd name="connsiteX91" fmla="*/ 50933 w 6849572"/>
                    <a:gd name="connsiteY91" fmla="*/ 3388808 h 3428362"/>
                    <a:gd name="connsiteX92" fmla="*/ 53634 w 6849572"/>
                    <a:gd name="connsiteY92" fmla="*/ 3408121 h 3428362"/>
                    <a:gd name="connsiteX93" fmla="*/ 64272 w 6849572"/>
                    <a:gd name="connsiteY93" fmla="*/ 3428090 h 3428362"/>
                    <a:gd name="connsiteX94" fmla="*/ 83913 w 6849572"/>
                    <a:gd name="connsiteY94" fmla="*/ 3412377 h 3428362"/>
                    <a:gd name="connsiteX95" fmla="*/ 180809 w 6849572"/>
                    <a:gd name="connsiteY95" fmla="*/ 3243791 h 3428362"/>
                    <a:gd name="connsiteX96" fmla="*/ 357742 w 6849572"/>
                    <a:gd name="connsiteY96" fmla="*/ 2995987 h 3428362"/>
                    <a:gd name="connsiteX97" fmla="*/ 500631 w 6849572"/>
                    <a:gd name="connsiteY97" fmla="*/ 2851707 h 3428362"/>
                    <a:gd name="connsiteX98" fmla="*/ 642129 w 6849572"/>
                    <a:gd name="connsiteY98" fmla="*/ 2734515 h 3428362"/>
                    <a:gd name="connsiteX99" fmla="*/ 907528 w 6849572"/>
                    <a:gd name="connsiteY99" fmla="*/ 2561428 h 3428362"/>
                    <a:gd name="connsiteX100" fmla="*/ 1219166 w 6849572"/>
                    <a:gd name="connsiteY100" fmla="*/ 2425496 h 3428362"/>
                    <a:gd name="connsiteX101" fmla="*/ 1498560 w 6849572"/>
                    <a:gd name="connsiteY101" fmla="*/ 2360599 h 3428362"/>
                    <a:gd name="connsiteX102" fmla="*/ 1520165 w 6849572"/>
                    <a:gd name="connsiteY102" fmla="*/ 2356752 h 3428362"/>
                    <a:gd name="connsiteX103" fmla="*/ 1522129 w 6849572"/>
                    <a:gd name="connsiteY103" fmla="*/ 2356425 h 3428362"/>
                    <a:gd name="connsiteX104" fmla="*/ 1524093 w 6849572"/>
                    <a:gd name="connsiteY104" fmla="*/ 2356507 h 3428362"/>
                    <a:gd name="connsiteX105" fmla="*/ 1549545 w 6849572"/>
                    <a:gd name="connsiteY105" fmla="*/ 2352824 h 3428362"/>
                    <a:gd name="connsiteX106" fmla="*/ 1557729 w 6849572"/>
                    <a:gd name="connsiteY106" fmla="*/ 2352333 h 3428362"/>
                    <a:gd name="connsiteX107" fmla="*/ 1587518 w 6849572"/>
                    <a:gd name="connsiteY107" fmla="*/ 2348405 h 3428362"/>
                    <a:gd name="connsiteX108" fmla="*/ 1595538 w 6849572"/>
                    <a:gd name="connsiteY108" fmla="*/ 2348077 h 3428362"/>
                    <a:gd name="connsiteX109" fmla="*/ 1629500 w 6849572"/>
                    <a:gd name="connsiteY109" fmla="*/ 2344395 h 3428362"/>
                    <a:gd name="connsiteX110" fmla="*/ 1641776 w 6849572"/>
                    <a:gd name="connsiteY110" fmla="*/ 2343822 h 3428362"/>
                    <a:gd name="connsiteX111" fmla="*/ 1688424 w 6849572"/>
                    <a:gd name="connsiteY111" fmla="*/ 2340057 h 3428362"/>
                    <a:gd name="connsiteX112" fmla="*/ 1709047 w 6849572"/>
                    <a:gd name="connsiteY112" fmla="*/ 2339566 h 3428362"/>
                    <a:gd name="connsiteX113" fmla="*/ 1884998 w 6849572"/>
                    <a:gd name="connsiteY113" fmla="*/ 2337848 h 3428362"/>
                    <a:gd name="connsiteX114" fmla="*/ 1937047 w 6849572"/>
                    <a:gd name="connsiteY114" fmla="*/ 2339566 h 3428362"/>
                    <a:gd name="connsiteX115" fmla="*/ 1957752 w 6849572"/>
                    <a:gd name="connsiteY115" fmla="*/ 2340139 h 3428362"/>
                    <a:gd name="connsiteX116" fmla="*/ 2012665 w 6849572"/>
                    <a:gd name="connsiteY116" fmla="*/ 2343822 h 3428362"/>
                    <a:gd name="connsiteX117" fmla="*/ 2025022 w 6849572"/>
                    <a:gd name="connsiteY117" fmla="*/ 2344313 h 3428362"/>
                    <a:gd name="connsiteX118" fmla="*/ 2063240 w 6849572"/>
                    <a:gd name="connsiteY118" fmla="*/ 2347914 h 3428362"/>
                    <a:gd name="connsiteX119" fmla="*/ 2075516 w 6849572"/>
                    <a:gd name="connsiteY119" fmla="*/ 2348487 h 3428362"/>
                    <a:gd name="connsiteX120" fmla="*/ 2109315 w 6849572"/>
                    <a:gd name="connsiteY120" fmla="*/ 2352251 h 3428362"/>
                    <a:gd name="connsiteX121" fmla="*/ 2117499 w 6849572"/>
                    <a:gd name="connsiteY121" fmla="*/ 2352660 h 3428362"/>
                    <a:gd name="connsiteX122" fmla="*/ 2147206 w 6849572"/>
                    <a:gd name="connsiteY122" fmla="*/ 2356425 h 3428362"/>
                    <a:gd name="connsiteX123" fmla="*/ 2155390 w 6849572"/>
                    <a:gd name="connsiteY123" fmla="*/ 2356916 h 3428362"/>
                    <a:gd name="connsiteX124" fmla="*/ 2185015 w 6849572"/>
                    <a:gd name="connsiteY124" fmla="*/ 2360599 h 3428362"/>
                    <a:gd name="connsiteX125" fmla="*/ 2186979 w 6849572"/>
                    <a:gd name="connsiteY125" fmla="*/ 2360517 h 3428362"/>
                    <a:gd name="connsiteX126" fmla="*/ 2188943 w 6849572"/>
                    <a:gd name="connsiteY126" fmla="*/ 2360844 h 3428362"/>
                    <a:gd name="connsiteX127" fmla="*/ 2218650 w 6849572"/>
                    <a:gd name="connsiteY127" fmla="*/ 2364855 h 3428362"/>
                    <a:gd name="connsiteX128" fmla="*/ 2226916 w 6849572"/>
                    <a:gd name="connsiteY128" fmla="*/ 2365509 h 3428362"/>
                    <a:gd name="connsiteX129" fmla="*/ 2248112 w 6849572"/>
                    <a:gd name="connsiteY129" fmla="*/ 2369028 h 3428362"/>
                    <a:gd name="connsiteX130" fmla="*/ 2256296 w 6849572"/>
                    <a:gd name="connsiteY130" fmla="*/ 2369601 h 3428362"/>
                    <a:gd name="connsiteX131" fmla="*/ 2277491 w 6849572"/>
                    <a:gd name="connsiteY131" fmla="*/ 2373202 h 3428362"/>
                    <a:gd name="connsiteX132" fmla="*/ 2309981 w 6849572"/>
                    <a:gd name="connsiteY132" fmla="*/ 2379258 h 3428362"/>
                    <a:gd name="connsiteX133" fmla="*/ 2699529 w 6849572"/>
                    <a:gd name="connsiteY133" fmla="*/ 2489984 h 3428362"/>
                    <a:gd name="connsiteX134" fmla="*/ 3107408 w 6849572"/>
                    <a:gd name="connsiteY134" fmla="*/ 2622479 h 3428362"/>
                    <a:gd name="connsiteX135" fmla="*/ 3753353 w 6849572"/>
                    <a:gd name="connsiteY135" fmla="*/ 2821100 h 3428362"/>
                    <a:gd name="connsiteX136" fmla="*/ 3937733 w 6849572"/>
                    <a:gd name="connsiteY136" fmla="*/ 2860873 h 3428362"/>
                    <a:gd name="connsiteX137" fmla="*/ 3959174 w 6849572"/>
                    <a:gd name="connsiteY137" fmla="*/ 2864965 h 3428362"/>
                    <a:gd name="connsiteX138" fmla="*/ 4013597 w 6849572"/>
                    <a:gd name="connsiteY138" fmla="*/ 2873885 h 3428362"/>
                    <a:gd name="connsiteX139" fmla="*/ 4034874 w 6849572"/>
                    <a:gd name="connsiteY139" fmla="*/ 2877567 h 3428362"/>
                    <a:gd name="connsiteX140" fmla="*/ 4043140 w 6849572"/>
                    <a:gd name="connsiteY140" fmla="*/ 2878140 h 3428362"/>
                    <a:gd name="connsiteX141" fmla="*/ 4064336 w 6849572"/>
                    <a:gd name="connsiteY141" fmla="*/ 2881741 h 3428362"/>
                    <a:gd name="connsiteX142" fmla="*/ 4072602 w 6849572"/>
                    <a:gd name="connsiteY142" fmla="*/ 2882314 h 3428362"/>
                    <a:gd name="connsiteX143" fmla="*/ 4097971 w 6849572"/>
                    <a:gd name="connsiteY143" fmla="*/ 2885915 h 3428362"/>
                    <a:gd name="connsiteX144" fmla="*/ 4106237 w 6849572"/>
                    <a:gd name="connsiteY144" fmla="*/ 2886406 h 3428362"/>
                    <a:gd name="connsiteX145" fmla="*/ 4135944 w 6849572"/>
                    <a:gd name="connsiteY145" fmla="*/ 2890007 h 3428362"/>
                    <a:gd name="connsiteX146" fmla="*/ 4144046 w 6849572"/>
                    <a:gd name="connsiteY146" fmla="*/ 2890334 h 3428362"/>
                    <a:gd name="connsiteX147" fmla="*/ 4182182 w 6849572"/>
                    <a:gd name="connsiteY147" fmla="*/ 2894181 h 3428362"/>
                    <a:gd name="connsiteX148" fmla="*/ 4194622 w 6849572"/>
                    <a:gd name="connsiteY148" fmla="*/ 2894754 h 3428362"/>
                    <a:gd name="connsiteX149" fmla="*/ 4249535 w 6849572"/>
                    <a:gd name="connsiteY149" fmla="*/ 2898355 h 3428362"/>
                    <a:gd name="connsiteX150" fmla="*/ 4270240 w 6849572"/>
                    <a:gd name="connsiteY150" fmla="*/ 2898764 h 3428362"/>
                    <a:gd name="connsiteX151" fmla="*/ 4366726 w 6849572"/>
                    <a:gd name="connsiteY151" fmla="*/ 2898927 h 3428362"/>
                    <a:gd name="connsiteX152" fmla="*/ 4387513 w 6849572"/>
                    <a:gd name="connsiteY152" fmla="*/ 2898355 h 3428362"/>
                    <a:gd name="connsiteX153" fmla="*/ 4434079 w 6849572"/>
                    <a:gd name="connsiteY153" fmla="*/ 2894590 h 3428362"/>
                    <a:gd name="connsiteX154" fmla="*/ 4446273 w 6849572"/>
                    <a:gd name="connsiteY154" fmla="*/ 2894099 h 3428362"/>
                    <a:gd name="connsiteX155" fmla="*/ 4471970 w 6849572"/>
                    <a:gd name="connsiteY155" fmla="*/ 2890334 h 3428362"/>
                    <a:gd name="connsiteX156" fmla="*/ 4479990 w 6849572"/>
                    <a:gd name="connsiteY156" fmla="*/ 2889925 h 3428362"/>
                    <a:gd name="connsiteX157" fmla="*/ 4501431 w 6849572"/>
                    <a:gd name="connsiteY157" fmla="*/ 2886079 h 3428362"/>
                    <a:gd name="connsiteX158" fmla="*/ 4503395 w 6849572"/>
                    <a:gd name="connsiteY158" fmla="*/ 2885751 h 3428362"/>
                    <a:gd name="connsiteX159" fmla="*/ 4505441 w 6849572"/>
                    <a:gd name="connsiteY159" fmla="*/ 2885833 h 3428362"/>
                    <a:gd name="connsiteX160" fmla="*/ 4526719 w 6849572"/>
                    <a:gd name="connsiteY160" fmla="*/ 2881905 h 3428362"/>
                    <a:gd name="connsiteX161" fmla="*/ 4597509 w 6849572"/>
                    <a:gd name="connsiteY161" fmla="*/ 2865701 h 3428362"/>
                    <a:gd name="connsiteX162" fmla="*/ 4985911 w 6849572"/>
                    <a:gd name="connsiteY162" fmla="*/ 2692860 h 3428362"/>
                    <a:gd name="connsiteX163" fmla="*/ 5238216 w 6849572"/>
                    <a:gd name="connsiteY163" fmla="*/ 2525829 h 3428362"/>
                    <a:gd name="connsiteX164" fmla="*/ 5458196 w 6849572"/>
                    <a:gd name="connsiteY164" fmla="*/ 2363218 h 3428362"/>
                    <a:gd name="connsiteX165" fmla="*/ 5712956 w 6849572"/>
                    <a:gd name="connsiteY165" fmla="*/ 2156823 h 3428362"/>
                    <a:gd name="connsiteX166" fmla="*/ 5900038 w 6849572"/>
                    <a:gd name="connsiteY166" fmla="*/ 1992820 h 3428362"/>
                    <a:gd name="connsiteX167" fmla="*/ 6034497 w 6849572"/>
                    <a:gd name="connsiteY167" fmla="*/ 1860652 h 3428362"/>
                    <a:gd name="connsiteX168" fmla="*/ 6175830 w 6849572"/>
                    <a:gd name="connsiteY168" fmla="*/ 1684947 h 3428362"/>
                    <a:gd name="connsiteX169" fmla="*/ 6409232 w 6849572"/>
                    <a:gd name="connsiteY169" fmla="*/ 1254644 h 3428362"/>
                    <a:gd name="connsiteX170" fmla="*/ 6656873 w 6849572"/>
                    <a:gd name="connsiteY170" fmla="*/ 723599 h 3428362"/>
                    <a:gd name="connsiteX171" fmla="*/ 6785112 w 6849572"/>
                    <a:gd name="connsiteY171" fmla="*/ 407951 h 3428362"/>
                    <a:gd name="connsiteX172" fmla="*/ 6843708 w 6849572"/>
                    <a:gd name="connsiteY172" fmla="*/ 199347 h 3428362"/>
                    <a:gd name="connsiteX173" fmla="*/ 6847227 w 6849572"/>
                    <a:gd name="connsiteY173" fmla="*/ 177905 h 3428362"/>
                    <a:gd name="connsiteX174" fmla="*/ 6847718 w 6849572"/>
                    <a:gd name="connsiteY174" fmla="*/ 165711 h 3428362"/>
                    <a:gd name="connsiteX175" fmla="*/ 6847555 w 6849572"/>
                    <a:gd name="connsiteY175" fmla="*/ 124465 h 3428362"/>
                    <a:gd name="connsiteX176" fmla="*/ 3343755 w 6849572"/>
                    <a:gd name="connsiteY176" fmla="*/ 1752217 h 3428362"/>
                    <a:gd name="connsiteX177" fmla="*/ 3340727 w 6849572"/>
                    <a:gd name="connsiteY177" fmla="*/ 1752054 h 3428362"/>
                    <a:gd name="connsiteX178" fmla="*/ 3340891 w 6849572"/>
                    <a:gd name="connsiteY178" fmla="*/ 1751317 h 3428362"/>
                    <a:gd name="connsiteX179" fmla="*/ 3343755 w 6849572"/>
                    <a:gd name="connsiteY179" fmla="*/ 1752217 h 3428362"/>
                    <a:gd name="connsiteX180" fmla="*/ 3022378 w 6849572"/>
                    <a:gd name="connsiteY180" fmla="*/ 778676 h 3428362"/>
                    <a:gd name="connsiteX181" fmla="*/ 3022460 w 6849572"/>
                    <a:gd name="connsiteY181" fmla="*/ 776548 h 3428362"/>
                    <a:gd name="connsiteX182" fmla="*/ 3025734 w 6849572"/>
                    <a:gd name="connsiteY182" fmla="*/ 777612 h 3428362"/>
                    <a:gd name="connsiteX183" fmla="*/ 3022378 w 6849572"/>
                    <a:gd name="connsiteY183" fmla="*/ 778676 h 342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</a:cxnLst>
                  <a:rect l="l" t="t" r="r" b="b"/>
                  <a:pathLst>
                    <a:path w="6849572" h="3428362">
                      <a:moveTo>
                        <a:pt x="6847555" y="124465"/>
                      </a:moveTo>
                      <a:cubicBezTo>
                        <a:pt x="6843135" y="108425"/>
                        <a:pt x="6842072" y="91730"/>
                        <a:pt x="6835443" y="76181"/>
                      </a:cubicBezTo>
                      <a:cubicBezTo>
                        <a:pt x="6816865" y="32643"/>
                        <a:pt x="6779465" y="14557"/>
                        <a:pt x="6737647" y="1954"/>
                      </a:cubicBezTo>
                      <a:cubicBezTo>
                        <a:pt x="6716696" y="-583"/>
                        <a:pt x="6695828" y="-747"/>
                        <a:pt x="6674959" y="2036"/>
                      </a:cubicBezTo>
                      <a:cubicBezTo>
                        <a:pt x="6641896" y="9483"/>
                        <a:pt x="6610634" y="21268"/>
                        <a:pt x="6581582" y="38863"/>
                      </a:cubicBezTo>
                      <a:cubicBezTo>
                        <a:pt x="6567015" y="47701"/>
                        <a:pt x="6563332" y="41973"/>
                        <a:pt x="6565951" y="27406"/>
                      </a:cubicBezTo>
                      <a:cubicBezTo>
                        <a:pt x="6566360" y="27406"/>
                        <a:pt x="6566606" y="26751"/>
                        <a:pt x="6566687" y="25442"/>
                      </a:cubicBezTo>
                      <a:cubicBezTo>
                        <a:pt x="6566769" y="24214"/>
                        <a:pt x="6566115" y="23232"/>
                        <a:pt x="6564723" y="22414"/>
                      </a:cubicBezTo>
                      <a:cubicBezTo>
                        <a:pt x="6555230" y="25032"/>
                        <a:pt x="6554658" y="33461"/>
                        <a:pt x="6553594" y="40745"/>
                      </a:cubicBezTo>
                      <a:cubicBezTo>
                        <a:pt x="6552203" y="49665"/>
                        <a:pt x="6548356" y="56212"/>
                        <a:pt x="6541154" y="61614"/>
                      </a:cubicBezTo>
                      <a:cubicBezTo>
                        <a:pt x="6461199" y="121437"/>
                        <a:pt x="6399084" y="198037"/>
                        <a:pt x="6338933" y="276356"/>
                      </a:cubicBezTo>
                      <a:cubicBezTo>
                        <a:pt x="6234590" y="412125"/>
                        <a:pt x="6146860" y="558696"/>
                        <a:pt x="6059212" y="705349"/>
                      </a:cubicBezTo>
                      <a:cubicBezTo>
                        <a:pt x="5947504" y="892185"/>
                        <a:pt x="5840787" y="1082130"/>
                        <a:pt x="5716066" y="1260945"/>
                      </a:cubicBezTo>
                      <a:cubicBezTo>
                        <a:pt x="5655098" y="1348266"/>
                        <a:pt x="5589055" y="1431659"/>
                        <a:pt x="5513682" y="1507195"/>
                      </a:cubicBezTo>
                      <a:cubicBezTo>
                        <a:pt x="5457705" y="1563254"/>
                        <a:pt x="5397145" y="1614075"/>
                        <a:pt x="5331920" y="1659086"/>
                      </a:cubicBezTo>
                      <a:cubicBezTo>
                        <a:pt x="5249837" y="1715718"/>
                        <a:pt x="5163417" y="1764329"/>
                        <a:pt x="5071103" y="1802302"/>
                      </a:cubicBezTo>
                      <a:cubicBezTo>
                        <a:pt x="5065047" y="1805166"/>
                        <a:pt x="5059810" y="1809340"/>
                        <a:pt x="5055064" y="1814005"/>
                      </a:cubicBezTo>
                      <a:cubicBezTo>
                        <a:pt x="5032885" y="1837574"/>
                        <a:pt x="5008252" y="1858443"/>
                        <a:pt x="4980100" y="1874483"/>
                      </a:cubicBezTo>
                      <a:cubicBezTo>
                        <a:pt x="4869783" y="1937580"/>
                        <a:pt x="4750381" y="1970724"/>
                        <a:pt x="4623943" y="1976043"/>
                      </a:cubicBezTo>
                      <a:cubicBezTo>
                        <a:pt x="4548488" y="1979235"/>
                        <a:pt x="4473034" y="1976453"/>
                        <a:pt x="4397497" y="1969251"/>
                      </a:cubicBezTo>
                      <a:cubicBezTo>
                        <a:pt x="4250598" y="1955256"/>
                        <a:pt x="4106892" y="1925549"/>
                        <a:pt x="3964576" y="1887822"/>
                      </a:cubicBezTo>
                      <a:cubicBezTo>
                        <a:pt x="3804174" y="1845348"/>
                        <a:pt x="3644181" y="1800992"/>
                        <a:pt x="3480342" y="1773004"/>
                      </a:cubicBezTo>
                      <a:cubicBezTo>
                        <a:pt x="3446789" y="1767275"/>
                        <a:pt x="3413481" y="1759992"/>
                        <a:pt x="3381318" y="1755573"/>
                      </a:cubicBezTo>
                      <a:cubicBezTo>
                        <a:pt x="3384346" y="1755573"/>
                        <a:pt x="3387374" y="1755573"/>
                        <a:pt x="3390402" y="1755736"/>
                      </a:cubicBezTo>
                      <a:cubicBezTo>
                        <a:pt x="3397195" y="1753936"/>
                        <a:pt x="3404069" y="1753036"/>
                        <a:pt x="3411107" y="1752790"/>
                      </a:cubicBezTo>
                      <a:cubicBezTo>
                        <a:pt x="3415936" y="1752627"/>
                        <a:pt x="3420109" y="1752545"/>
                        <a:pt x="3423710" y="1752381"/>
                      </a:cubicBezTo>
                      <a:cubicBezTo>
                        <a:pt x="3433695" y="1755491"/>
                        <a:pt x="3444661" y="1750335"/>
                        <a:pt x="3454399" y="1755327"/>
                      </a:cubicBezTo>
                      <a:cubicBezTo>
                        <a:pt x="3498183" y="1753936"/>
                        <a:pt x="3541147" y="1764575"/>
                        <a:pt x="3584849" y="1763838"/>
                      </a:cubicBezTo>
                      <a:cubicBezTo>
                        <a:pt x="3589023" y="1761383"/>
                        <a:pt x="3593196" y="1759992"/>
                        <a:pt x="3597288" y="1763920"/>
                      </a:cubicBezTo>
                      <a:cubicBezTo>
                        <a:pt x="3607682" y="1772022"/>
                        <a:pt x="3619793" y="1766375"/>
                        <a:pt x="3631005" y="1768094"/>
                      </a:cubicBezTo>
                      <a:cubicBezTo>
                        <a:pt x="3642463" y="1771858"/>
                        <a:pt x="3654493" y="1771040"/>
                        <a:pt x="3666114" y="1772922"/>
                      </a:cubicBezTo>
                      <a:cubicBezTo>
                        <a:pt x="3759490" y="1787980"/>
                        <a:pt x="3853031" y="1801893"/>
                        <a:pt x="3945917" y="1819652"/>
                      </a:cubicBezTo>
                      <a:cubicBezTo>
                        <a:pt x="4079803" y="1845266"/>
                        <a:pt x="4213117" y="1873337"/>
                        <a:pt x="4348477" y="1891096"/>
                      </a:cubicBezTo>
                      <a:cubicBezTo>
                        <a:pt x="4430150" y="1901735"/>
                        <a:pt x="4511907" y="1908445"/>
                        <a:pt x="4593990" y="1910737"/>
                      </a:cubicBezTo>
                      <a:cubicBezTo>
                        <a:pt x="4649803" y="1912292"/>
                        <a:pt x="4705289" y="1906072"/>
                        <a:pt x="4760611" y="1898625"/>
                      </a:cubicBezTo>
                      <a:cubicBezTo>
                        <a:pt x="4832056" y="1888968"/>
                        <a:pt x="4901863" y="1873419"/>
                        <a:pt x="4968152" y="1844284"/>
                      </a:cubicBezTo>
                      <a:cubicBezTo>
                        <a:pt x="4988939" y="1836674"/>
                        <a:pt x="5009480" y="1828736"/>
                        <a:pt x="5028057" y="1816378"/>
                      </a:cubicBezTo>
                      <a:cubicBezTo>
                        <a:pt x="5046961" y="1803857"/>
                        <a:pt x="5066357" y="1792154"/>
                        <a:pt x="5085589" y="1780124"/>
                      </a:cubicBezTo>
                      <a:cubicBezTo>
                        <a:pt x="5092791" y="1772513"/>
                        <a:pt x="5099583" y="1764575"/>
                        <a:pt x="5107194" y="1757373"/>
                      </a:cubicBezTo>
                      <a:cubicBezTo>
                        <a:pt x="5180275" y="1688302"/>
                        <a:pt x="5214401" y="1601308"/>
                        <a:pt x="5224467" y="1503185"/>
                      </a:cubicBezTo>
                      <a:cubicBezTo>
                        <a:pt x="5224386" y="1493446"/>
                        <a:pt x="5224958" y="1483626"/>
                        <a:pt x="5224140" y="1473887"/>
                      </a:cubicBezTo>
                      <a:cubicBezTo>
                        <a:pt x="5219230" y="1418319"/>
                        <a:pt x="5214810" y="1362834"/>
                        <a:pt x="5138128" y="1310621"/>
                      </a:cubicBezTo>
                      <a:cubicBezTo>
                        <a:pt x="5094673" y="1280996"/>
                        <a:pt x="5044588" y="1266101"/>
                        <a:pt x="4994503" y="1252680"/>
                      </a:cubicBezTo>
                      <a:cubicBezTo>
                        <a:pt x="4835575" y="1210124"/>
                        <a:pt x="4672554" y="1192938"/>
                        <a:pt x="4509370" y="1178044"/>
                      </a:cubicBezTo>
                      <a:cubicBezTo>
                        <a:pt x="4412474" y="1169205"/>
                        <a:pt x="4315578" y="1160858"/>
                        <a:pt x="4219418" y="1145800"/>
                      </a:cubicBezTo>
                      <a:cubicBezTo>
                        <a:pt x="4058525" y="1120676"/>
                        <a:pt x="3901479" y="1079430"/>
                        <a:pt x="3745578" y="1033109"/>
                      </a:cubicBezTo>
                      <a:cubicBezTo>
                        <a:pt x="3714234" y="1023780"/>
                        <a:pt x="3476905" y="941205"/>
                        <a:pt x="3470276" y="938669"/>
                      </a:cubicBezTo>
                      <a:cubicBezTo>
                        <a:pt x="3427475" y="922301"/>
                        <a:pt x="3317567" y="878763"/>
                        <a:pt x="3312575" y="876553"/>
                      </a:cubicBezTo>
                      <a:cubicBezTo>
                        <a:pt x="3279594" y="861905"/>
                        <a:pt x="3175660" y="820004"/>
                        <a:pt x="3169768" y="817549"/>
                      </a:cubicBezTo>
                      <a:cubicBezTo>
                        <a:pt x="3095950" y="787269"/>
                        <a:pt x="2709022" y="619010"/>
                        <a:pt x="2636841" y="587748"/>
                      </a:cubicBezTo>
                      <a:cubicBezTo>
                        <a:pt x="2581355" y="563688"/>
                        <a:pt x="2526033" y="539219"/>
                        <a:pt x="2470710" y="514995"/>
                      </a:cubicBezTo>
                      <a:cubicBezTo>
                        <a:pt x="2467355" y="514094"/>
                        <a:pt x="2463918" y="513522"/>
                        <a:pt x="2460726" y="512212"/>
                      </a:cubicBezTo>
                      <a:cubicBezTo>
                        <a:pt x="2323812" y="457381"/>
                        <a:pt x="2184769" y="409015"/>
                        <a:pt x="2041308" y="373906"/>
                      </a:cubicBezTo>
                      <a:cubicBezTo>
                        <a:pt x="1956606" y="353201"/>
                        <a:pt x="1871331" y="336261"/>
                        <a:pt x="1784747" y="325459"/>
                      </a:cubicBezTo>
                      <a:cubicBezTo>
                        <a:pt x="1734171" y="319157"/>
                        <a:pt x="1683431" y="316211"/>
                        <a:pt x="1632692" y="312119"/>
                      </a:cubicBezTo>
                      <a:cubicBezTo>
                        <a:pt x="1540134" y="304672"/>
                        <a:pt x="1448557" y="312119"/>
                        <a:pt x="1357145" y="323985"/>
                      </a:cubicBezTo>
                      <a:cubicBezTo>
                        <a:pt x="1297567" y="331760"/>
                        <a:pt x="1240035" y="349192"/>
                        <a:pt x="1181930" y="363922"/>
                      </a:cubicBezTo>
                      <a:cubicBezTo>
                        <a:pt x="1028730" y="402877"/>
                        <a:pt x="885677" y="464501"/>
                        <a:pt x="754901" y="553622"/>
                      </a:cubicBezTo>
                      <a:cubicBezTo>
                        <a:pt x="612912" y="650354"/>
                        <a:pt x="489256" y="767055"/>
                        <a:pt x="380657" y="900041"/>
                      </a:cubicBezTo>
                      <a:cubicBezTo>
                        <a:pt x="250535" y="1059461"/>
                        <a:pt x="160432" y="1239422"/>
                        <a:pt x="104209" y="1436815"/>
                      </a:cubicBezTo>
                      <a:cubicBezTo>
                        <a:pt x="53797" y="1613912"/>
                        <a:pt x="30064" y="1795591"/>
                        <a:pt x="15906" y="1978580"/>
                      </a:cubicBezTo>
                      <a:cubicBezTo>
                        <a:pt x="10178" y="2052316"/>
                        <a:pt x="4695" y="2126297"/>
                        <a:pt x="6495" y="2200524"/>
                      </a:cubicBezTo>
                      <a:cubicBezTo>
                        <a:pt x="6659" y="2206662"/>
                        <a:pt x="7804" y="2213291"/>
                        <a:pt x="2812" y="2218529"/>
                      </a:cubicBezTo>
                      <a:cubicBezTo>
                        <a:pt x="2649" y="2232441"/>
                        <a:pt x="2485" y="2246271"/>
                        <a:pt x="2321" y="2260184"/>
                      </a:cubicBezTo>
                      <a:cubicBezTo>
                        <a:pt x="-1607" y="2291282"/>
                        <a:pt x="603" y="2322544"/>
                        <a:pt x="766" y="2353724"/>
                      </a:cubicBezTo>
                      <a:cubicBezTo>
                        <a:pt x="930" y="2399554"/>
                        <a:pt x="-1607" y="2445383"/>
                        <a:pt x="2239" y="2491130"/>
                      </a:cubicBezTo>
                      <a:cubicBezTo>
                        <a:pt x="2403" y="2506434"/>
                        <a:pt x="2567" y="2521737"/>
                        <a:pt x="2730" y="2537123"/>
                      </a:cubicBezTo>
                      <a:cubicBezTo>
                        <a:pt x="6577" y="2545061"/>
                        <a:pt x="4367" y="2553490"/>
                        <a:pt x="4613" y="2561756"/>
                      </a:cubicBezTo>
                      <a:cubicBezTo>
                        <a:pt x="5840" y="2597110"/>
                        <a:pt x="2567" y="2632463"/>
                        <a:pt x="6413" y="2667735"/>
                      </a:cubicBezTo>
                      <a:cubicBezTo>
                        <a:pt x="6577" y="2676083"/>
                        <a:pt x="6741" y="2684349"/>
                        <a:pt x="6986" y="2692696"/>
                      </a:cubicBezTo>
                      <a:cubicBezTo>
                        <a:pt x="10751" y="2699898"/>
                        <a:pt x="8541" y="2707672"/>
                        <a:pt x="8868" y="2715120"/>
                      </a:cubicBezTo>
                      <a:cubicBezTo>
                        <a:pt x="10014" y="2737134"/>
                        <a:pt x="6986" y="2759312"/>
                        <a:pt x="10587" y="2781245"/>
                      </a:cubicBezTo>
                      <a:cubicBezTo>
                        <a:pt x="10751" y="2788119"/>
                        <a:pt x="10996" y="2795075"/>
                        <a:pt x="11160" y="2801950"/>
                      </a:cubicBezTo>
                      <a:cubicBezTo>
                        <a:pt x="16643" y="2825683"/>
                        <a:pt x="9687" y="2850070"/>
                        <a:pt x="14842" y="2873803"/>
                      </a:cubicBezTo>
                      <a:cubicBezTo>
                        <a:pt x="15006" y="2879286"/>
                        <a:pt x="15170" y="2884769"/>
                        <a:pt x="15333" y="2890252"/>
                      </a:cubicBezTo>
                      <a:cubicBezTo>
                        <a:pt x="20735" y="2909730"/>
                        <a:pt x="13942" y="2929944"/>
                        <a:pt x="19016" y="2949421"/>
                      </a:cubicBezTo>
                      <a:cubicBezTo>
                        <a:pt x="19180" y="2954904"/>
                        <a:pt x="19344" y="2960469"/>
                        <a:pt x="19507" y="2965952"/>
                      </a:cubicBezTo>
                      <a:cubicBezTo>
                        <a:pt x="24827" y="2983957"/>
                        <a:pt x="18361" y="3002779"/>
                        <a:pt x="23108" y="3020865"/>
                      </a:cubicBezTo>
                      <a:cubicBezTo>
                        <a:pt x="23354" y="3027740"/>
                        <a:pt x="23517" y="3034614"/>
                        <a:pt x="23763" y="3041489"/>
                      </a:cubicBezTo>
                      <a:cubicBezTo>
                        <a:pt x="29000" y="3056710"/>
                        <a:pt x="22535" y="3072914"/>
                        <a:pt x="27445" y="3088136"/>
                      </a:cubicBezTo>
                      <a:cubicBezTo>
                        <a:pt x="27609" y="3092228"/>
                        <a:pt x="27773" y="3096320"/>
                        <a:pt x="27936" y="3100493"/>
                      </a:cubicBezTo>
                      <a:cubicBezTo>
                        <a:pt x="33338" y="3117107"/>
                        <a:pt x="26709" y="3134538"/>
                        <a:pt x="31537" y="3151151"/>
                      </a:cubicBezTo>
                      <a:cubicBezTo>
                        <a:pt x="31701" y="3155243"/>
                        <a:pt x="31947" y="3159417"/>
                        <a:pt x="32110" y="3163508"/>
                      </a:cubicBezTo>
                      <a:cubicBezTo>
                        <a:pt x="37511" y="3178730"/>
                        <a:pt x="30801" y="3194852"/>
                        <a:pt x="35957" y="3210074"/>
                      </a:cubicBezTo>
                      <a:cubicBezTo>
                        <a:pt x="36120" y="3214166"/>
                        <a:pt x="36202" y="3218258"/>
                        <a:pt x="36366" y="3222268"/>
                      </a:cubicBezTo>
                      <a:cubicBezTo>
                        <a:pt x="41603" y="3236017"/>
                        <a:pt x="35220" y="3250829"/>
                        <a:pt x="39967" y="3264660"/>
                      </a:cubicBezTo>
                      <a:cubicBezTo>
                        <a:pt x="40130" y="3268752"/>
                        <a:pt x="40376" y="3272844"/>
                        <a:pt x="40539" y="3276935"/>
                      </a:cubicBezTo>
                      <a:cubicBezTo>
                        <a:pt x="45532" y="3287902"/>
                        <a:pt x="39721" y="3299932"/>
                        <a:pt x="43977" y="3310898"/>
                      </a:cubicBezTo>
                      <a:cubicBezTo>
                        <a:pt x="44222" y="3315072"/>
                        <a:pt x="44386" y="3319246"/>
                        <a:pt x="44631" y="3323420"/>
                      </a:cubicBezTo>
                      <a:cubicBezTo>
                        <a:pt x="49869" y="3334222"/>
                        <a:pt x="43813" y="3346252"/>
                        <a:pt x="48232" y="3357137"/>
                      </a:cubicBezTo>
                      <a:cubicBezTo>
                        <a:pt x="48478" y="3361229"/>
                        <a:pt x="48723" y="3365402"/>
                        <a:pt x="48887" y="3369494"/>
                      </a:cubicBezTo>
                      <a:cubicBezTo>
                        <a:pt x="52651" y="3375632"/>
                        <a:pt x="50033" y="3382424"/>
                        <a:pt x="50933" y="3388808"/>
                      </a:cubicBezTo>
                      <a:cubicBezTo>
                        <a:pt x="54206" y="3394946"/>
                        <a:pt x="60262" y="3400593"/>
                        <a:pt x="53634" y="3408121"/>
                      </a:cubicBezTo>
                      <a:cubicBezTo>
                        <a:pt x="55598" y="3415732"/>
                        <a:pt x="54043" y="3426208"/>
                        <a:pt x="64272" y="3428090"/>
                      </a:cubicBezTo>
                      <a:cubicBezTo>
                        <a:pt x="75402" y="3430136"/>
                        <a:pt x="79331" y="3420233"/>
                        <a:pt x="83913" y="3412377"/>
                      </a:cubicBezTo>
                      <a:cubicBezTo>
                        <a:pt x="116158" y="3356155"/>
                        <a:pt x="148402" y="3299932"/>
                        <a:pt x="180809" y="3243791"/>
                      </a:cubicBezTo>
                      <a:cubicBezTo>
                        <a:pt x="231876" y="3155570"/>
                        <a:pt x="290881" y="3072832"/>
                        <a:pt x="357742" y="2995987"/>
                      </a:cubicBezTo>
                      <a:cubicBezTo>
                        <a:pt x="402180" y="2944920"/>
                        <a:pt x="449646" y="2896636"/>
                        <a:pt x="500631" y="2851707"/>
                      </a:cubicBezTo>
                      <a:cubicBezTo>
                        <a:pt x="546624" y="2811197"/>
                        <a:pt x="593271" y="2771506"/>
                        <a:pt x="642129" y="2734515"/>
                      </a:cubicBezTo>
                      <a:cubicBezTo>
                        <a:pt x="726503" y="2670600"/>
                        <a:pt x="814888" y="2612905"/>
                        <a:pt x="907528" y="2561428"/>
                      </a:cubicBezTo>
                      <a:cubicBezTo>
                        <a:pt x="1007206" y="2506106"/>
                        <a:pt x="1111140" y="2461014"/>
                        <a:pt x="1219166" y="2425496"/>
                      </a:cubicBezTo>
                      <a:cubicBezTo>
                        <a:pt x="1310252" y="2395544"/>
                        <a:pt x="1403547" y="2374102"/>
                        <a:pt x="1498560" y="2360599"/>
                      </a:cubicBezTo>
                      <a:cubicBezTo>
                        <a:pt x="1505189" y="2356098"/>
                        <a:pt x="1513536" y="2361335"/>
                        <a:pt x="1520165" y="2356752"/>
                      </a:cubicBezTo>
                      <a:lnTo>
                        <a:pt x="1522129" y="2356425"/>
                      </a:lnTo>
                      <a:lnTo>
                        <a:pt x="1524093" y="2356507"/>
                      </a:lnTo>
                      <a:cubicBezTo>
                        <a:pt x="1532032" y="2351597"/>
                        <a:pt x="1541525" y="2357243"/>
                        <a:pt x="1549545" y="2352824"/>
                      </a:cubicBezTo>
                      <a:cubicBezTo>
                        <a:pt x="1552246" y="2352660"/>
                        <a:pt x="1554946" y="2352497"/>
                        <a:pt x="1557729" y="2352333"/>
                      </a:cubicBezTo>
                      <a:cubicBezTo>
                        <a:pt x="1567140" y="2347095"/>
                        <a:pt x="1578106" y="2353561"/>
                        <a:pt x="1587518" y="2348405"/>
                      </a:cubicBezTo>
                      <a:cubicBezTo>
                        <a:pt x="1590218" y="2348323"/>
                        <a:pt x="1592837" y="2348159"/>
                        <a:pt x="1595538" y="2348077"/>
                      </a:cubicBezTo>
                      <a:cubicBezTo>
                        <a:pt x="1606422" y="2343004"/>
                        <a:pt x="1618534" y="2349141"/>
                        <a:pt x="1629500" y="2344395"/>
                      </a:cubicBezTo>
                      <a:cubicBezTo>
                        <a:pt x="1633592" y="2344231"/>
                        <a:pt x="1637684" y="2343986"/>
                        <a:pt x="1641776" y="2343822"/>
                      </a:cubicBezTo>
                      <a:cubicBezTo>
                        <a:pt x="1656998" y="2338584"/>
                        <a:pt x="1673202" y="2345131"/>
                        <a:pt x="1688424" y="2340057"/>
                      </a:cubicBezTo>
                      <a:cubicBezTo>
                        <a:pt x="1695298" y="2339894"/>
                        <a:pt x="1702172" y="2339730"/>
                        <a:pt x="1709047" y="2339566"/>
                      </a:cubicBezTo>
                      <a:cubicBezTo>
                        <a:pt x="1767642" y="2335147"/>
                        <a:pt x="1826320" y="2338503"/>
                        <a:pt x="1884998" y="2337848"/>
                      </a:cubicBezTo>
                      <a:cubicBezTo>
                        <a:pt x="1902347" y="2337684"/>
                        <a:pt x="1919861" y="2335229"/>
                        <a:pt x="1937047" y="2339566"/>
                      </a:cubicBezTo>
                      <a:cubicBezTo>
                        <a:pt x="1943921" y="2339730"/>
                        <a:pt x="1950877" y="2339894"/>
                        <a:pt x="1957752" y="2340139"/>
                      </a:cubicBezTo>
                      <a:cubicBezTo>
                        <a:pt x="1975838" y="2345131"/>
                        <a:pt x="1994660" y="2338421"/>
                        <a:pt x="2012665" y="2343822"/>
                      </a:cubicBezTo>
                      <a:cubicBezTo>
                        <a:pt x="2016756" y="2343986"/>
                        <a:pt x="2020930" y="2344149"/>
                        <a:pt x="2025022" y="2344313"/>
                      </a:cubicBezTo>
                      <a:cubicBezTo>
                        <a:pt x="2037380" y="2349059"/>
                        <a:pt x="2050883" y="2342758"/>
                        <a:pt x="2063240" y="2347914"/>
                      </a:cubicBezTo>
                      <a:cubicBezTo>
                        <a:pt x="2067332" y="2348077"/>
                        <a:pt x="2071424" y="2348241"/>
                        <a:pt x="2075516" y="2348487"/>
                      </a:cubicBezTo>
                      <a:cubicBezTo>
                        <a:pt x="2086400" y="2353315"/>
                        <a:pt x="2098512" y="2346932"/>
                        <a:pt x="2109315" y="2352251"/>
                      </a:cubicBezTo>
                      <a:cubicBezTo>
                        <a:pt x="2112016" y="2352415"/>
                        <a:pt x="2114798" y="2352579"/>
                        <a:pt x="2117499" y="2352660"/>
                      </a:cubicBezTo>
                      <a:cubicBezTo>
                        <a:pt x="2126992" y="2357325"/>
                        <a:pt x="2137794" y="2351269"/>
                        <a:pt x="2147206" y="2356425"/>
                      </a:cubicBezTo>
                      <a:cubicBezTo>
                        <a:pt x="2149906" y="2356589"/>
                        <a:pt x="2152689" y="2356752"/>
                        <a:pt x="2155390" y="2356916"/>
                      </a:cubicBezTo>
                      <a:cubicBezTo>
                        <a:pt x="2164801" y="2361499"/>
                        <a:pt x="2175603" y="2355525"/>
                        <a:pt x="2185015" y="2360599"/>
                      </a:cubicBezTo>
                      <a:lnTo>
                        <a:pt x="2186979" y="2360517"/>
                      </a:lnTo>
                      <a:lnTo>
                        <a:pt x="2188943" y="2360844"/>
                      </a:lnTo>
                      <a:cubicBezTo>
                        <a:pt x="2198355" y="2366000"/>
                        <a:pt x="2209321" y="2359535"/>
                        <a:pt x="2218650" y="2364855"/>
                      </a:cubicBezTo>
                      <a:cubicBezTo>
                        <a:pt x="2221433" y="2365100"/>
                        <a:pt x="2224133" y="2365264"/>
                        <a:pt x="2226916" y="2365509"/>
                      </a:cubicBezTo>
                      <a:cubicBezTo>
                        <a:pt x="2233545" y="2369356"/>
                        <a:pt x="2241646" y="2364527"/>
                        <a:pt x="2248112" y="2369028"/>
                      </a:cubicBezTo>
                      <a:cubicBezTo>
                        <a:pt x="2250812" y="2369192"/>
                        <a:pt x="2253595" y="2369437"/>
                        <a:pt x="2256296" y="2369601"/>
                      </a:cubicBezTo>
                      <a:cubicBezTo>
                        <a:pt x="2262924" y="2373611"/>
                        <a:pt x="2271026" y="2368619"/>
                        <a:pt x="2277491" y="2373202"/>
                      </a:cubicBezTo>
                      <a:cubicBezTo>
                        <a:pt x="2288294" y="2375166"/>
                        <a:pt x="2299342" y="2376639"/>
                        <a:pt x="2309981" y="2379258"/>
                      </a:cubicBezTo>
                      <a:cubicBezTo>
                        <a:pt x="2441085" y="2411747"/>
                        <a:pt x="2570880" y="2449147"/>
                        <a:pt x="2699529" y="2489984"/>
                      </a:cubicBezTo>
                      <a:cubicBezTo>
                        <a:pt x="2835788" y="2533276"/>
                        <a:pt x="2971803" y="2577387"/>
                        <a:pt x="3107408" y="2622479"/>
                      </a:cubicBezTo>
                      <a:cubicBezTo>
                        <a:pt x="3321250" y="2693678"/>
                        <a:pt x="3534764" y="2765695"/>
                        <a:pt x="3753353" y="2821100"/>
                      </a:cubicBezTo>
                      <a:cubicBezTo>
                        <a:pt x="3814322" y="2836567"/>
                        <a:pt x="3875455" y="2851461"/>
                        <a:pt x="3937733" y="2860873"/>
                      </a:cubicBezTo>
                      <a:cubicBezTo>
                        <a:pt x="3944198" y="2865865"/>
                        <a:pt x="3952709" y="2860136"/>
                        <a:pt x="3959174" y="2864965"/>
                      </a:cubicBezTo>
                      <a:cubicBezTo>
                        <a:pt x="3976770" y="2871266"/>
                        <a:pt x="3995183" y="2872494"/>
                        <a:pt x="4013597" y="2873885"/>
                      </a:cubicBezTo>
                      <a:cubicBezTo>
                        <a:pt x="4020144" y="2878140"/>
                        <a:pt x="4028327" y="2872903"/>
                        <a:pt x="4034874" y="2877567"/>
                      </a:cubicBezTo>
                      <a:cubicBezTo>
                        <a:pt x="4037657" y="2877731"/>
                        <a:pt x="4040357" y="2877977"/>
                        <a:pt x="4043140" y="2878140"/>
                      </a:cubicBezTo>
                      <a:cubicBezTo>
                        <a:pt x="4049687" y="2882150"/>
                        <a:pt x="4057871" y="2877158"/>
                        <a:pt x="4064336" y="2881741"/>
                      </a:cubicBezTo>
                      <a:cubicBezTo>
                        <a:pt x="4067118" y="2881905"/>
                        <a:pt x="4069819" y="2882150"/>
                        <a:pt x="4072602" y="2882314"/>
                      </a:cubicBezTo>
                      <a:cubicBezTo>
                        <a:pt x="4080622" y="2886570"/>
                        <a:pt x="4090033" y="2881005"/>
                        <a:pt x="4097971" y="2885915"/>
                      </a:cubicBezTo>
                      <a:cubicBezTo>
                        <a:pt x="4100754" y="2886079"/>
                        <a:pt x="4103454" y="2886242"/>
                        <a:pt x="4106237" y="2886406"/>
                      </a:cubicBezTo>
                      <a:cubicBezTo>
                        <a:pt x="4115730" y="2890907"/>
                        <a:pt x="4126451" y="2885015"/>
                        <a:pt x="4135944" y="2890007"/>
                      </a:cubicBezTo>
                      <a:cubicBezTo>
                        <a:pt x="4138645" y="2890089"/>
                        <a:pt x="4141345" y="2890252"/>
                        <a:pt x="4144046" y="2890334"/>
                      </a:cubicBezTo>
                      <a:cubicBezTo>
                        <a:pt x="4156403" y="2895326"/>
                        <a:pt x="4169906" y="2888943"/>
                        <a:pt x="4182182" y="2894181"/>
                      </a:cubicBezTo>
                      <a:cubicBezTo>
                        <a:pt x="4186356" y="2894344"/>
                        <a:pt x="4190448" y="2894590"/>
                        <a:pt x="4194622" y="2894754"/>
                      </a:cubicBezTo>
                      <a:cubicBezTo>
                        <a:pt x="4212708" y="2899500"/>
                        <a:pt x="4231531" y="2893035"/>
                        <a:pt x="4249535" y="2898355"/>
                      </a:cubicBezTo>
                      <a:cubicBezTo>
                        <a:pt x="4256409" y="2898518"/>
                        <a:pt x="4263365" y="2898600"/>
                        <a:pt x="4270240" y="2898764"/>
                      </a:cubicBezTo>
                      <a:cubicBezTo>
                        <a:pt x="4302402" y="2901874"/>
                        <a:pt x="4334564" y="2901628"/>
                        <a:pt x="4366726" y="2898927"/>
                      </a:cubicBezTo>
                      <a:cubicBezTo>
                        <a:pt x="4373683" y="2898764"/>
                        <a:pt x="4380557" y="2898600"/>
                        <a:pt x="4387513" y="2898355"/>
                      </a:cubicBezTo>
                      <a:cubicBezTo>
                        <a:pt x="4402735" y="2893035"/>
                        <a:pt x="4418857" y="2899582"/>
                        <a:pt x="4434079" y="2894590"/>
                      </a:cubicBezTo>
                      <a:cubicBezTo>
                        <a:pt x="4438171" y="2894426"/>
                        <a:pt x="4442181" y="2894263"/>
                        <a:pt x="4446273" y="2894099"/>
                      </a:cubicBezTo>
                      <a:cubicBezTo>
                        <a:pt x="4454293" y="2889352"/>
                        <a:pt x="4463867" y="2894999"/>
                        <a:pt x="4471970" y="2890334"/>
                      </a:cubicBezTo>
                      <a:cubicBezTo>
                        <a:pt x="4474670" y="2890171"/>
                        <a:pt x="4477289" y="2890089"/>
                        <a:pt x="4479990" y="2889925"/>
                      </a:cubicBezTo>
                      <a:cubicBezTo>
                        <a:pt x="4486537" y="2885342"/>
                        <a:pt x="4494884" y="2890662"/>
                        <a:pt x="4501431" y="2886079"/>
                      </a:cubicBezTo>
                      <a:lnTo>
                        <a:pt x="4503395" y="2885751"/>
                      </a:lnTo>
                      <a:lnTo>
                        <a:pt x="4505441" y="2885833"/>
                      </a:lnTo>
                      <a:cubicBezTo>
                        <a:pt x="4511907" y="2881005"/>
                        <a:pt x="4520254" y="2886570"/>
                        <a:pt x="4526719" y="2881905"/>
                      </a:cubicBezTo>
                      <a:cubicBezTo>
                        <a:pt x="4550452" y="2876995"/>
                        <a:pt x="4574021" y="2871757"/>
                        <a:pt x="4597509" y="2865701"/>
                      </a:cubicBezTo>
                      <a:cubicBezTo>
                        <a:pt x="4736715" y="2829775"/>
                        <a:pt x="4863399" y="2765859"/>
                        <a:pt x="4985911" y="2692860"/>
                      </a:cubicBezTo>
                      <a:cubicBezTo>
                        <a:pt x="5072576" y="2641220"/>
                        <a:pt x="5156706" y="2585407"/>
                        <a:pt x="5238216" y="2525829"/>
                      </a:cubicBezTo>
                      <a:cubicBezTo>
                        <a:pt x="5311788" y="2471980"/>
                        <a:pt x="5386424" y="2419440"/>
                        <a:pt x="5458196" y="2363218"/>
                      </a:cubicBezTo>
                      <a:cubicBezTo>
                        <a:pt x="5544289" y="2295865"/>
                        <a:pt x="5629891" y="2227940"/>
                        <a:pt x="5712956" y="2156823"/>
                      </a:cubicBezTo>
                      <a:cubicBezTo>
                        <a:pt x="5775972" y="2102892"/>
                        <a:pt x="5839560" y="2049534"/>
                        <a:pt x="5900038" y="1992820"/>
                      </a:cubicBezTo>
                      <a:cubicBezTo>
                        <a:pt x="5945785" y="1949855"/>
                        <a:pt x="5992105" y="1907381"/>
                        <a:pt x="6034497" y="1860652"/>
                      </a:cubicBezTo>
                      <a:cubicBezTo>
                        <a:pt x="6085155" y="1804757"/>
                        <a:pt x="6133848" y="1747552"/>
                        <a:pt x="6175830" y="1684947"/>
                      </a:cubicBezTo>
                      <a:cubicBezTo>
                        <a:pt x="6266916" y="1548769"/>
                        <a:pt x="6337379" y="1401215"/>
                        <a:pt x="6409232" y="1254644"/>
                      </a:cubicBezTo>
                      <a:cubicBezTo>
                        <a:pt x="6495243" y="1079266"/>
                        <a:pt x="6578636" y="902660"/>
                        <a:pt x="6656873" y="723599"/>
                      </a:cubicBezTo>
                      <a:cubicBezTo>
                        <a:pt x="6702375" y="619501"/>
                        <a:pt x="6746239" y="514749"/>
                        <a:pt x="6785112" y="407951"/>
                      </a:cubicBezTo>
                      <a:cubicBezTo>
                        <a:pt x="6809909" y="339862"/>
                        <a:pt x="6829387" y="270382"/>
                        <a:pt x="6843708" y="199347"/>
                      </a:cubicBezTo>
                      <a:cubicBezTo>
                        <a:pt x="6847636" y="192636"/>
                        <a:pt x="6842808" y="184534"/>
                        <a:pt x="6847227" y="177905"/>
                      </a:cubicBezTo>
                      <a:cubicBezTo>
                        <a:pt x="6847391" y="173813"/>
                        <a:pt x="6847555" y="169803"/>
                        <a:pt x="6847718" y="165711"/>
                      </a:cubicBezTo>
                      <a:cubicBezTo>
                        <a:pt x="6850337" y="152290"/>
                        <a:pt x="6850091" y="138377"/>
                        <a:pt x="6847555" y="124465"/>
                      </a:cubicBezTo>
                      <a:close/>
                      <a:moveTo>
                        <a:pt x="3343755" y="1752217"/>
                      </a:moveTo>
                      <a:cubicBezTo>
                        <a:pt x="3342773" y="1752136"/>
                        <a:pt x="3341709" y="1752054"/>
                        <a:pt x="3340727" y="1752054"/>
                      </a:cubicBezTo>
                      <a:cubicBezTo>
                        <a:pt x="3340809" y="1751890"/>
                        <a:pt x="3340891" y="1751644"/>
                        <a:pt x="3340891" y="1751317"/>
                      </a:cubicBezTo>
                      <a:cubicBezTo>
                        <a:pt x="3341873" y="1751644"/>
                        <a:pt x="3342773" y="1751890"/>
                        <a:pt x="3343755" y="1752217"/>
                      </a:cubicBezTo>
                      <a:close/>
                      <a:moveTo>
                        <a:pt x="3022378" y="778676"/>
                      </a:moveTo>
                      <a:cubicBezTo>
                        <a:pt x="3022460" y="777857"/>
                        <a:pt x="3022460" y="777203"/>
                        <a:pt x="3022460" y="776548"/>
                      </a:cubicBezTo>
                      <a:cubicBezTo>
                        <a:pt x="3023524" y="776957"/>
                        <a:pt x="3024588" y="777203"/>
                        <a:pt x="3025734" y="777612"/>
                      </a:cubicBezTo>
                      <a:cubicBezTo>
                        <a:pt x="3024424" y="777857"/>
                        <a:pt x="3023442" y="778267"/>
                        <a:pt x="3022378" y="778676"/>
                      </a:cubicBezTo>
                      <a:close/>
                    </a:path>
                  </a:pathLst>
                </a:custGeom>
                <a:solidFill>
                  <a:srgbClr val="F9C9A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71178BD7-FFBA-4BF6-B195-F8A9409660CB}"/>
                    </a:ext>
                  </a:extLst>
                </p:cNvPr>
                <p:cNvSpPr/>
                <p:nvPr/>
              </p:nvSpPr>
              <p:spPr>
                <a:xfrm>
                  <a:off x="3917789" y="4209406"/>
                  <a:ext cx="1170869" cy="1536787"/>
                </a:xfrm>
                <a:custGeom>
                  <a:avLst/>
                  <a:gdLst>
                    <a:gd name="connsiteX0" fmla="*/ 167276 w 1511513"/>
                    <a:gd name="connsiteY0" fmla="*/ 1679535 h 1983889"/>
                    <a:gd name="connsiteX1" fmla="*/ 257379 w 1511513"/>
                    <a:gd name="connsiteY1" fmla="*/ 1587222 h 1983889"/>
                    <a:gd name="connsiteX2" fmla="*/ 398795 w 1511513"/>
                    <a:gd name="connsiteY2" fmla="*/ 1386638 h 1983889"/>
                    <a:gd name="connsiteX3" fmla="*/ 548395 w 1511513"/>
                    <a:gd name="connsiteY3" fmla="*/ 1128112 h 1983889"/>
                    <a:gd name="connsiteX4" fmla="*/ 665750 w 1511513"/>
                    <a:gd name="connsiteY4" fmla="*/ 891765 h 1983889"/>
                    <a:gd name="connsiteX5" fmla="*/ 850866 w 1511513"/>
                    <a:gd name="connsiteY5" fmla="*/ 500172 h 1983889"/>
                    <a:gd name="connsiteX6" fmla="*/ 1019207 w 1511513"/>
                    <a:gd name="connsiteY6" fmla="*/ 163982 h 1983889"/>
                    <a:gd name="connsiteX7" fmla="*/ 1070682 w 1511513"/>
                    <a:gd name="connsiteY7" fmla="*/ 98267 h 1983889"/>
                    <a:gd name="connsiteX8" fmla="*/ 1240168 w 1511513"/>
                    <a:gd name="connsiteY8" fmla="*/ 6363 h 1983889"/>
                    <a:gd name="connsiteX9" fmla="*/ 1261692 w 1511513"/>
                    <a:gd name="connsiteY9" fmla="*/ 2680 h 1983889"/>
                    <a:gd name="connsiteX10" fmla="*/ 1269548 w 1511513"/>
                    <a:gd name="connsiteY10" fmla="*/ 2271 h 1983889"/>
                    <a:gd name="connsiteX11" fmla="*/ 1323970 w 1511513"/>
                    <a:gd name="connsiteY11" fmla="*/ 2026 h 1983889"/>
                    <a:gd name="connsiteX12" fmla="*/ 1413337 w 1511513"/>
                    <a:gd name="connsiteY12" fmla="*/ 27804 h 1983889"/>
                    <a:gd name="connsiteX13" fmla="*/ 1505323 w 1511513"/>
                    <a:gd name="connsiteY13" fmla="*/ 146224 h 1983889"/>
                    <a:gd name="connsiteX14" fmla="*/ 1509251 w 1511513"/>
                    <a:gd name="connsiteY14" fmla="*/ 158090 h 1983889"/>
                    <a:gd name="connsiteX15" fmla="*/ 1508433 w 1511513"/>
                    <a:gd name="connsiteY15" fmla="*/ 204083 h 1983889"/>
                    <a:gd name="connsiteX16" fmla="*/ 1444681 w 1511513"/>
                    <a:gd name="connsiteY16" fmla="*/ 282156 h 1983889"/>
                    <a:gd name="connsiteX17" fmla="*/ 1335755 w 1511513"/>
                    <a:gd name="connsiteY17" fmla="*/ 397793 h 1983889"/>
                    <a:gd name="connsiteX18" fmla="*/ 1172816 w 1511513"/>
                    <a:gd name="connsiteY18" fmla="*/ 620555 h 1983889"/>
                    <a:gd name="connsiteX19" fmla="*/ 939415 w 1511513"/>
                    <a:gd name="connsiteY19" fmla="*/ 1003146 h 1983889"/>
                    <a:gd name="connsiteX20" fmla="*/ 735721 w 1511513"/>
                    <a:gd name="connsiteY20" fmla="*/ 1337617 h 1983889"/>
                    <a:gd name="connsiteX21" fmla="*/ 556005 w 1511513"/>
                    <a:gd name="connsiteY21" fmla="*/ 1586976 h 1983889"/>
                    <a:gd name="connsiteX22" fmla="*/ 295025 w 1511513"/>
                    <a:gd name="connsiteY22" fmla="*/ 1828234 h 1983889"/>
                    <a:gd name="connsiteX23" fmla="*/ 47466 w 1511513"/>
                    <a:gd name="connsiteY23" fmla="*/ 1972514 h 1983889"/>
                    <a:gd name="connsiteX24" fmla="*/ 16040 w 1511513"/>
                    <a:gd name="connsiteY24" fmla="*/ 1983889 h 1983889"/>
                    <a:gd name="connsiteX25" fmla="*/ 0 w 1511513"/>
                    <a:gd name="connsiteY25" fmla="*/ 1981352 h 1983889"/>
                    <a:gd name="connsiteX26" fmla="*/ 60723 w 1511513"/>
                    <a:gd name="connsiteY26" fmla="*/ 1928976 h 1983889"/>
                    <a:gd name="connsiteX27" fmla="*/ 162120 w 1511513"/>
                    <a:gd name="connsiteY27" fmla="*/ 1718326 h 1983889"/>
                    <a:gd name="connsiteX28" fmla="*/ 167276 w 1511513"/>
                    <a:gd name="connsiteY28" fmla="*/ 1679535 h 1983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1513" h="1983889">
                      <a:moveTo>
                        <a:pt x="167276" y="1679535"/>
                      </a:moveTo>
                      <a:cubicBezTo>
                        <a:pt x="201321" y="1643445"/>
                        <a:pt x="229064" y="1620693"/>
                        <a:pt x="257379" y="1587222"/>
                      </a:cubicBezTo>
                      <a:cubicBezTo>
                        <a:pt x="310001" y="1524861"/>
                        <a:pt x="354684" y="1455299"/>
                        <a:pt x="398795" y="1386638"/>
                      </a:cubicBezTo>
                      <a:cubicBezTo>
                        <a:pt x="452726" y="1302590"/>
                        <a:pt x="501174" y="1216170"/>
                        <a:pt x="548395" y="1128112"/>
                      </a:cubicBezTo>
                      <a:cubicBezTo>
                        <a:pt x="590705" y="1049139"/>
                        <a:pt x="627613" y="972703"/>
                        <a:pt x="665750" y="891765"/>
                      </a:cubicBezTo>
                      <a:cubicBezTo>
                        <a:pt x="726801" y="762216"/>
                        <a:pt x="790061" y="629803"/>
                        <a:pt x="850866" y="500172"/>
                      </a:cubicBezTo>
                      <a:cubicBezTo>
                        <a:pt x="904552" y="385681"/>
                        <a:pt x="949645" y="270290"/>
                        <a:pt x="1019207" y="163982"/>
                      </a:cubicBezTo>
                      <a:cubicBezTo>
                        <a:pt x="1024690" y="155635"/>
                        <a:pt x="1058162" y="111770"/>
                        <a:pt x="1070682" y="98267"/>
                      </a:cubicBezTo>
                      <a:cubicBezTo>
                        <a:pt x="1117085" y="48018"/>
                        <a:pt x="1174125" y="19375"/>
                        <a:pt x="1240168" y="6363"/>
                      </a:cubicBezTo>
                      <a:cubicBezTo>
                        <a:pt x="1246797" y="2026"/>
                        <a:pt x="1255063" y="7181"/>
                        <a:pt x="1261692" y="2680"/>
                      </a:cubicBezTo>
                      <a:cubicBezTo>
                        <a:pt x="1264311" y="2517"/>
                        <a:pt x="1266930" y="2435"/>
                        <a:pt x="1269548" y="2271"/>
                      </a:cubicBezTo>
                      <a:cubicBezTo>
                        <a:pt x="1287716" y="-839"/>
                        <a:pt x="1305802" y="-593"/>
                        <a:pt x="1323970" y="2026"/>
                      </a:cubicBezTo>
                      <a:cubicBezTo>
                        <a:pt x="1354496" y="8081"/>
                        <a:pt x="1385103" y="12910"/>
                        <a:pt x="1413337" y="27804"/>
                      </a:cubicBezTo>
                      <a:cubicBezTo>
                        <a:pt x="1462194" y="53583"/>
                        <a:pt x="1495993" y="90083"/>
                        <a:pt x="1505323" y="146224"/>
                      </a:cubicBezTo>
                      <a:cubicBezTo>
                        <a:pt x="1505977" y="150315"/>
                        <a:pt x="1507942" y="154162"/>
                        <a:pt x="1509251" y="158090"/>
                      </a:cubicBezTo>
                      <a:cubicBezTo>
                        <a:pt x="1511788" y="173475"/>
                        <a:pt x="1513016" y="188861"/>
                        <a:pt x="1508433" y="204083"/>
                      </a:cubicBezTo>
                      <a:cubicBezTo>
                        <a:pt x="1505404" y="244838"/>
                        <a:pt x="1470296" y="260632"/>
                        <a:pt x="1444681" y="282156"/>
                      </a:cubicBezTo>
                      <a:cubicBezTo>
                        <a:pt x="1403680" y="316609"/>
                        <a:pt x="1369554" y="357201"/>
                        <a:pt x="1335755" y="397793"/>
                      </a:cubicBezTo>
                      <a:cubicBezTo>
                        <a:pt x="1276832" y="468582"/>
                        <a:pt x="1223146" y="543382"/>
                        <a:pt x="1172816" y="620555"/>
                      </a:cubicBezTo>
                      <a:cubicBezTo>
                        <a:pt x="1091142" y="745685"/>
                        <a:pt x="1015361" y="874415"/>
                        <a:pt x="939415" y="1003146"/>
                      </a:cubicBezTo>
                      <a:cubicBezTo>
                        <a:pt x="873045" y="1115591"/>
                        <a:pt x="805774" y="1227381"/>
                        <a:pt x="735721" y="1337617"/>
                      </a:cubicBezTo>
                      <a:cubicBezTo>
                        <a:pt x="680644" y="1424365"/>
                        <a:pt x="621148" y="1507758"/>
                        <a:pt x="556005" y="1586976"/>
                      </a:cubicBezTo>
                      <a:cubicBezTo>
                        <a:pt x="479978" y="1679453"/>
                        <a:pt x="392739" y="1758181"/>
                        <a:pt x="295025" y="1828234"/>
                      </a:cubicBezTo>
                      <a:cubicBezTo>
                        <a:pt x="216297" y="1884702"/>
                        <a:pt x="134705" y="1930940"/>
                        <a:pt x="47466" y="1972514"/>
                      </a:cubicBezTo>
                      <a:cubicBezTo>
                        <a:pt x="38054" y="1977015"/>
                        <a:pt x="25860" y="1980370"/>
                        <a:pt x="16040" y="1983889"/>
                      </a:cubicBezTo>
                      <a:cubicBezTo>
                        <a:pt x="-7775" y="1981598"/>
                        <a:pt x="7120" y="1984707"/>
                        <a:pt x="0" y="1981352"/>
                      </a:cubicBezTo>
                      <a:cubicBezTo>
                        <a:pt x="18577" y="1969731"/>
                        <a:pt x="49921" y="1939861"/>
                        <a:pt x="60723" y="1928976"/>
                      </a:cubicBezTo>
                      <a:cubicBezTo>
                        <a:pt x="118501" y="1870708"/>
                        <a:pt x="149026" y="1798281"/>
                        <a:pt x="162120" y="1718326"/>
                      </a:cubicBezTo>
                      <a:cubicBezTo>
                        <a:pt x="163921" y="1707114"/>
                        <a:pt x="165394" y="1692138"/>
                        <a:pt x="167276" y="1679535"/>
                      </a:cubicBezTo>
                      <a:close/>
                    </a:path>
                  </a:pathLst>
                </a:custGeom>
                <a:solidFill>
                  <a:srgbClr val="E1AF8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8FB3BC-AD28-49A9-B70C-7233F6E1BF27}"/>
                    </a:ext>
                  </a:extLst>
                </p:cNvPr>
                <p:cNvSpPr/>
                <p:nvPr/>
              </p:nvSpPr>
              <p:spPr>
                <a:xfrm>
                  <a:off x="2577888" y="5707316"/>
                  <a:ext cx="1352389" cy="179258"/>
                </a:xfrm>
                <a:custGeom>
                  <a:avLst/>
                  <a:gdLst>
                    <a:gd name="connsiteX0" fmla="*/ 12930 w 1745843"/>
                    <a:gd name="connsiteY0" fmla="*/ 20 h 231410"/>
                    <a:gd name="connsiteX1" fmla="*/ 304518 w 1745843"/>
                    <a:gd name="connsiteY1" fmla="*/ 11641 h 231410"/>
                    <a:gd name="connsiteX2" fmla="*/ 959956 w 1745843"/>
                    <a:gd name="connsiteY2" fmla="*/ 125478 h 231410"/>
                    <a:gd name="connsiteX3" fmla="*/ 1207516 w 1745843"/>
                    <a:gd name="connsiteY3" fmla="*/ 154612 h 231410"/>
                    <a:gd name="connsiteX4" fmla="*/ 1581923 w 1745843"/>
                    <a:gd name="connsiteY4" fmla="*/ 115739 h 231410"/>
                    <a:gd name="connsiteX5" fmla="*/ 1729804 w 1745843"/>
                    <a:gd name="connsiteY5" fmla="*/ 47323 h 231410"/>
                    <a:gd name="connsiteX6" fmla="*/ 1745844 w 1745843"/>
                    <a:gd name="connsiteY6" fmla="*/ 49860 h 231410"/>
                    <a:gd name="connsiteX7" fmla="*/ 1647066 w 1745843"/>
                    <a:gd name="connsiteY7" fmla="*/ 132843 h 231410"/>
                    <a:gd name="connsiteX8" fmla="*/ 1440262 w 1745843"/>
                    <a:gd name="connsiteY8" fmla="*/ 211325 h 231410"/>
                    <a:gd name="connsiteX9" fmla="*/ 1272822 w 1745843"/>
                    <a:gd name="connsiteY9" fmla="*/ 231294 h 231410"/>
                    <a:gd name="connsiteX10" fmla="*/ 1092697 w 1745843"/>
                    <a:gd name="connsiteY10" fmla="*/ 226956 h 231410"/>
                    <a:gd name="connsiteX11" fmla="*/ 802419 w 1745843"/>
                    <a:gd name="connsiteY11" fmla="*/ 182764 h 231410"/>
                    <a:gd name="connsiteX12" fmla="*/ 338563 w 1745843"/>
                    <a:gd name="connsiteY12" fmla="*/ 66063 h 231410"/>
                    <a:gd name="connsiteX13" fmla="*/ 0 w 1745843"/>
                    <a:gd name="connsiteY13" fmla="*/ 3785 h 231410"/>
                    <a:gd name="connsiteX14" fmla="*/ 12930 w 1745843"/>
                    <a:gd name="connsiteY14" fmla="*/ 20 h 23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45843" h="231410">
                      <a:moveTo>
                        <a:pt x="12930" y="20"/>
                      </a:moveTo>
                      <a:cubicBezTo>
                        <a:pt x="29707" y="20"/>
                        <a:pt x="292733" y="10086"/>
                        <a:pt x="304518" y="11641"/>
                      </a:cubicBezTo>
                      <a:cubicBezTo>
                        <a:pt x="525152" y="37502"/>
                        <a:pt x="740713" y="92252"/>
                        <a:pt x="959956" y="125478"/>
                      </a:cubicBezTo>
                      <a:cubicBezTo>
                        <a:pt x="1041548" y="137835"/>
                        <a:pt x="1124941" y="149865"/>
                        <a:pt x="1207516" y="154612"/>
                      </a:cubicBezTo>
                      <a:cubicBezTo>
                        <a:pt x="1333954" y="161814"/>
                        <a:pt x="1460394" y="150111"/>
                        <a:pt x="1581923" y="115739"/>
                      </a:cubicBezTo>
                      <a:cubicBezTo>
                        <a:pt x="1597636" y="111320"/>
                        <a:pt x="1683893" y="75720"/>
                        <a:pt x="1729804" y="47323"/>
                      </a:cubicBezTo>
                      <a:cubicBezTo>
                        <a:pt x="1737415" y="50678"/>
                        <a:pt x="1743225" y="49778"/>
                        <a:pt x="1745844" y="49860"/>
                      </a:cubicBezTo>
                      <a:cubicBezTo>
                        <a:pt x="1726039" y="82431"/>
                        <a:pt x="1679637" y="115002"/>
                        <a:pt x="1647066" y="132843"/>
                      </a:cubicBezTo>
                      <a:cubicBezTo>
                        <a:pt x="1581841" y="168606"/>
                        <a:pt x="1513179" y="195858"/>
                        <a:pt x="1440262" y="211325"/>
                      </a:cubicBezTo>
                      <a:cubicBezTo>
                        <a:pt x="1385103" y="223028"/>
                        <a:pt x="1329453" y="231539"/>
                        <a:pt x="1272822" y="231294"/>
                      </a:cubicBezTo>
                      <a:cubicBezTo>
                        <a:pt x="1212753" y="231048"/>
                        <a:pt x="1152602" y="233013"/>
                        <a:pt x="1092697" y="226956"/>
                      </a:cubicBezTo>
                      <a:cubicBezTo>
                        <a:pt x="995229" y="217054"/>
                        <a:pt x="898332" y="203305"/>
                        <a:pt x="802419" y="182764"/>
                      </a:cubicBezTo>
                      <a:cubicBezTo>
                        <a:pt x="646436" y="149374"/>
                        <a:pt x="493972" y="101745"/>
                        <a:pt x="338563" y="66063"/>
                      </a:cubicBezTo>
                      <a:cubicBezTo>
                        <a:pt x="237657" y="42903"/>
                        <a:pt x="11703" y="3785"/>
                        <a:pt x="0" y="3785"/>
                      </a:cubicBezTo>
                      <a:cubicBezTo>
                        <a:pt x="3437" y="-2517"/>
                        <a:pt x="8838" y="1248"/>
                        <a:pt x="12930" y="20"/>
                      </a:cubicBezTo>
                      <a:close/>
                    </a:path>
                  </a:pathLst>
                </a:custGeom>
                <a:solidFill>
                  <a:srgbClr val="DAB29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C0F5F2-EA4C-4F20-8064-534535322FBD}"/>
                    </a:ext>
                  </a:extLst>
                </p:cNvPr>
                <p:cNvSpPr/>
                <p:nvPr/>
              </p:nvSpPr>
              <p:spPr>
                <a:xfrm>
                  <a:off x="3497454" y="5324995"/>
                  <a:ext cx="497880" cy="421593"/>
                </a:xfrm>
                <a:custGeom>
                  <a:avLst/>
                  <a:gdLst>
                    <a:gd name="connsiteX0" fmla="*/ 642220 w 642730"/>
                    <a:gd name="connsiteY0" fmla="*/ 230627 h 544248"/>
                    <a:gd name="connsiteX1" fmla="*/ 573313 w 642730"/>
                    <a:gd name="connsiteY1" fmla="*/ 400686 h 544248"/>
                    <a:gd name="connsiteX2" fmla="*/ 303658 w 642730"/>
                    <a:gd name="connsiteY2" fmla="*/ 536864 h 544248"/>
                    <a:gd name="connsiteX3" fmla="*/ 132617 w 642730"/>
                    <a:gd name="connsiteY3" fmla="*/ 528762 h 544248"/>
                    <a:gd name="connsiteX4" fmla="*/ 41204 w 642730"/>
                    <a:gd name="connsiteY4" fmla="*/ 439886 h 544248"/>
                    <a:gd name="connsiteX5" fmla="*/ 1513 w 642730"/>
                    <a:gd name="connsiteY5" fmla="*/ 258861 h 544248"/>
                    <a:gd name="connsiteX6" fmla="*/ 24755 w 642730"/>
                    <a:gd name="connsiteY6" fmla="*/ 48293 h 544248"/>
                    <a:gd name="connsiteX7" fmla="*/ 87279 w 642730"/>
                    <a:gd name="connsiteY7" fmla="*/ 6392 h 544248"/>
                    <a:gd name="connsiteX8" fmla="*/ 225093 w 642730"/>
                    <a:gd name="connsiteY8" fmla="*/ 8 h 544248"/>
                    <a:gd name="connsiteX9" fmla="*/ 494503 w 642730"/>
                    <a:gd name="connsiteY9" fmla="*/ 50666 h 544248"/>
                    <a:gd name="connsiteX10" fmla="*/ 581333 w 642730"/>
                    <a:gd name="connsiteY10" fmla="*/ 100424 h 544248"/>
                    <a:gd name="connsiteX11" fmla="*/ 642220 w 642730"/>
                    <a:gd name="connsiteY11" fmla="*/ 230627 h 54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2730" h="544248">
                      <a:moveTo>
                        <a:pt x="642220" y="230627"/>
                      </a:moveTo>
                      <a:cubicBezTo>
                        <a:pt x="643939" y="301744"/>
                        <a:pt x="614477" y="354448"/>
                        <a:pt x="573313" y="400686"/>
                      </a:cubicBezTo>
                      <a:cubicBezTo>
                        <a:pt x="501705" y="481214"/>
                        <a:pt x="406773" y="517468"/>
                        <a:pt x="303658" y="536864"/>
                      </a:cubicBezTo>
                      <a:cubicBezTo>
                        <a:pt x="245962" y="547748"/>
                        <a:pt x="188921" y="547830"/>
                        <a:pt x="132617" y="528762"/>
                      </a:cubicBezTo>
                      <a:cubicBezTo>
                        <a:pt x="87934" y="513622"/>
                        <a:pt x="56917" y="483915"/>
                        <a:pt x="41204" y="439886"/>
                      </a:cubicBezTo>
                      <a:cubicBezTo>
                        <a:pt x="20336" y="381291"/>
                        <a:pt x="7078" y="321303"/>
                        <a:pt x="1513" y="258861"/>
                      </a:cubicBezTo>
                      <a:cubicBezTo>
                        <a:pt x="-4871" y="186516"/>
                        <a:pt x="10106" y="117609"/>
                        <a:pt x="24755" y="48293"/>
                      </a:cubicBezTo>
                      <a:cubicBezTo>
                        <a:pt x="31547" y="15885"/>
                        <a:pt x="43823" y="10484"/>
                        <a:pt x="87279" y="6392"/>
                      </a:cubicBezTo>
                      <a:cubicBezTo>
                        <a:pt x="133190" y="2054"/>
                        <a:pt x="179428" y="-155"/>
                        <a:pt x="225093" y="8"/>
                      </a:cubicBezTo>
                      <a:cubicBezTo>
                        <a:pt x="317406" y="254"/>
                        <a:pt x="408165" y="14903"/>
                        <a:pt x="494503" y="50666"/>
                      </a:cubicBezTo>
                      <a:cubicBezTo>
                        <a:pt x="525683" y="63597"/>
                        <a:pt x="556045" y="78163"/>
                        <a:pt x="581333" y="100424"/>
                      </a:cubicBezTo>
                      <a:cubicBezTo>
                        <a:pt x="622006" y="136268"/>
                        <a:pt x="646639" y="180215"/>
                        <a:pt x="642220" y="230627"/>
                      </a:cubicBezTo>
                      <a:close/>
                    </a:path>
                  </a:pathLst>
                </a:custGeom>
                <a:solidFill>
                  <a:srgbClr val="FEE5D5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A556D6B-BB6F-4C43-9187-ECDF315B00E0}"/>
              </a:ext>
            </a:extLst>
          </p:cNvPr>
          <p:cNvSpPr txBox="1"/>
          <p:nvPr/>
        </p:nvSpPr>
        <p:spPr>
          <a:xfrm>
            <a:off x="318655" y="1620982"/>
            <a:ext cx="6871854" cy="4585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</a:t>
            </a:r>
            <a:r>
              <a:rPr lang="ru-RU" sz="3200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Нейропсихология - это наука, которая изучает психические</a:t>
            </a:r>
          </a:p>
          <a:p>
            <a:r>
              <a:rPr lang="ru-RU" sz="3200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функции мозга. </a:t>
            </a:r>
          </a:p>
          <a:p>
            <a:r>
              <a:rPr lang="ru-RU" sz="3200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    Взаимосвязь таких психических процессов, как внимание, речь, память, и взаимодействие различных систем мозга напрямую определяют особенности развития и обучения ребенка</a:t>
            </a:r>
            <a:r>
              <a:rPr lang="ru-RU" sz="3200" dirty="0">
                <a:solidFill>
                  <a:srgbClr val="1A1A1A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9F29A5-9631-4E0D-83CF-4E0AFE8998AE}"/>
              </a:ext>
            </a:extLst>
          </p:cNvPr>
          <p:cNvSpPr txBox="1"/>
          <p:nvPr/>
        </p:nvSpPr>
        <p:spPr>
          <a:xfrm>
            <a:off x="8455415" y="3383944"/>
            <a:ext cx="207705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14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OREM IPSUM DOLOR SIT AMET, CU USU AGAM INTEGRE IMPEDIT.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6" name="Group 48">
            <a:extLst>
              <a:ext uri="{FF2B5EF4-FFF2-40B4-BE49-F238E27FC236}">
                <a16:creationId xmlns:a16="http://schemas.microsoft.com/office/drawing/2014/main" id="{7E669E11-7BAE-5C3A-3921-BF169D7F8340}"/>
              </a:ext>
            </a:extLst>
          </p:cNvPr>
          <p:cNvGrpSpPr/>
          <p:nvPr/>
        </p:nvGrpSpPr>
        <p:grpSpPr>
          <a:xfrm>
            <a:off x="8039358" y="1550457"/>
            <a:ext cx="2769488" cy="2921578"/>
            <a:chOff x="879403" y="1813638"/>
            <a:chExt cx="4032340" cy="4253781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DC4B5B3E-6E0C-6E08-060E-4024D9DEE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411" y="2186857"/>
              <a:ext cx="3650418" cy="3880562"/>
            </a:xfrm>
            <a:custGeom>
              <a:avLst/>
              <a:gdLst>
                <a:gd name="T0" fmla="*/ 499 w 1598"/>
                <a:gd name="T1" fmla="*/ 1699 h 1699"/>
                <a:gd name="T2" fmla="*/ 421 w 1598"/>
                <a:gd name="T3" fmla="*/ 1514 h 1699"/>
                <a:gd name="T4" fmla="*/ 151 w 1598"/>
                <a:gd name="T5" fmla="*/ 1384 h 1699"/>
                <a:gd name="T6" fmla="*/ 138 w 1598"/>
                <a:gd name="T7" fmla="*/ 1299 h 1699"/>
                <a:gd name="T8" fmla="*/ 104 w 1598"/>
                <a:gd name="T9" fmla="*/ 1199 h 1699"/>
                <a:gd name="T10" fmla="*/ 98 w 1598"/>
                <a:gd name="T11" fmla="*/ 1123 h 1699"/>
                <a:gd name="T12" fmla="*/ 28 w 1598"/>
                <a:gd name="T13" fmla="*/ 934 h 1699"/>
                <a:gd name="T14" fmla="*/ 34 w 1598"/>
                <a:gd name="T15" fmla="*/ 929 h 1699"/>
                <a:gd name="T16" fmla="*/ 126 w 1598"/>
                <a:gd name="T17" fmla="*/ 790 h 1699"/>
                <a:gd name="T18" fmla="*/ 119 w 1598"/>
                <a:gd name="T19" fmla="*/ 721 h 1699"/>
                <a:gd name="T20" fmla="*/ 186 w 1598"/>
                <a:gd name="T21" fmla="*/ 291 h 1699"/>
                <a:gd name="T22" fmla="*/ 763 w 1598"/>
                <a:gd name="T23" fmla="*/ 4 h 1699"/>
                <a:gd name="T24" fmla="*/ 1306 w 1598"/>
                <a:gd name="T25" fmla="*/ 168 h 1699"/>
                <a:gd name="T26" fmla="*/ 1509 w 1598"/>
                <a:gd name="T27" fmla="*/ 937 h 1699"/>
                <a:gd name="T28" fmla="*/ 1179 w 1598"/>
                <a:gd name="T29" fmla="*/ 1560 h 1699"/>
                <a:gd name="T30" fmla="*/ 557 w 1598"/>
                <a:gd name="T31" fmla="*/ 1640 h 1699"/>
                <a:gd name="T32" fmla="*/ 1120 w 1598"/>
                <a:gd name="T33" fmla="*/ 1558 h 1699"/>
                <a:gd name="T34" fmla="*/ 1179 w 1598"/>
                <a:gd name="T35" fmla="*/ 1361 h 1699"/>
                <a:gd name="T36" fmla="*/ 1452 w 1598"/>
                <a:gd name="T37" fmla="*/ 922 h 1699"/>
                <a:gd name="T38" fmla="*/ 1388 w 1598"/>
                <a:gd name="T39" fmla="*/ 364 h 1699"/>
                <a:gd name="T40" fmla="*/ 1265 w 1598"/>
                <a:gd name="T41" fmla="*/ 210 h 1699"/>
                <a:gd name="T42" fmla="*/ 767 w 1598"/>
                <a:gd name="T43" fmla="*/ 63 h 1699"/>
                <a:gd name="T44" fmla="*/ 765 w 1598"/>
                <a:gd name="T45" fmla="*/ 63 h 1699"/>
                <a:gd name="T46" fmla="*/ 234 w 1598"/>
                <a:gd name="T47" fmla="*/ 325 h 1699"/>
                <a:gd name="T48" fmla="*/ 174 w 1598"/>
                <a:gd name="T49" fmla="*/ 699 h 1699"/>
                <a:gd name="T50" fmla="*/ 176 w 1598"/>
                <a:gd name="T51" fmla="*/ 705 h 1699"/>
                <a:gd name="T52" fmla="*/ 70 w 1598"/>
                <a:gd name="T53" fmla="*/ 976 h 1699"/>
                <a:gd name="T54" fmla="*/ 72 w 1598"/>
                <a:gd name="T55" fmla="*/ 998 h 1699"/>
                <a:gd name="T56" fmla="*/ 129 w 1598"/>
                <a:gd name="T57" fmla="*/ 1071 h 1699"/>
                <a:gd name="T58" fmla="*/ 142 w 1598"/>
                <a:gd name="T59" fmla="*/ 1078 h 1699"/>
                <a:gd name="T60" fmla="*/ 152 w 1598"/>
                <a:gd name="T61" fmla="*/ 1150 h 1699"/>
                <a:gd name="T62" fmla="*/ 148 w 1598"/>
                <a:gd name="T63" fmla="*/ 1157 h 1699"/>
                <a:gd name="T64" fmla="*/ 150 w 1598"/>
                <a:gd name="T65" fmla="*/ 1159 h 1699"/>
                <a:gd name="T66" fmla="*/ 163 w 1598"/>
                <a:gd name="T67" fmla="*/ 1215 h 1699"/>
                <a:gd name="T68" fmla="*/ 156 w 1598"/>
                <a:gd name="T69" fmla="*/ 1229 h 1699"/>
                <a:gd name="T70" fmla="*/ 159 w 1598"/>
                <a:gd name="T71" fmla="*/ 1235 h 1699"/>
                <a:gd name="T72" fmla="*/ 182 w 1598"/>
                <a:gd name="T73" fmla="*/ 1257 h 1699"/>
                <a:gd name="T74" fmla="*/ 210 w 1598"/>
                <a:gd name="T75" fmla="*/ 1384 h 1699"/>
                <a:gd name="T76" fmla="*/ 286 w 1598"/>
                <a:gd name="T77" fmla="*/ 1453 h 1699"/>
                <a:gd name="T78" fmla="*/ 555 w 1598"/>
                <a:gd name="T79" fmla="*/ 1559 h 1699"/>
                <a:gd name="T80" fmla="*/ 557 w 1598"/>
                <a:gd name="T81" fmla="*/ 1640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8" h="1699">
                  <a:moveTo>
                    <a:pt x="1179" y="1699"/>
                  </a:moveTo>
                  <a:cubicBezTo>
                    <a:pt x="499" y="1699"/>
                    <a:pt x="499" y="1699"/>
                    <a:pt x="499" y="1699"/>
                  </a:cubicBezTo>
                  <a:cubicBezTo>
                    <a:pt x="497" y="1573"/>
                    <a:pt x="497" y="1573"/>
                    <a:pt x="497" y="1573"/>
                  </a:cubicBezTo>
                  <a:cubicBezTo>
                    <a:pt x="485" y="1544"/>
                    <a:pt x="450" y="1514"/>
                    <a:pt x="421" y="1514"/>
                  </a:cubicBezTo>
                  <a:cubicBezTo>
                    <a:pt x="280" y="1512"/>
                    <a:pt x="280" y="1512"/>
                    <a:pt x="280" y="1512"/>
                  </a:cubicBezTo>
                  <a:cubicBezTo>
                    <a:pt x="178" y="1505"/>
                    <a:pt x="151" y="1425"/>
                    <a:pt x="151" y="1384"/>
                  </a:cubicBezTo>
                  <a:cubicBezTo>
                    <a:pt x="151" y="1383"/>
                    <a:pt x="151" y="1383"/>
                    <a:pt x="151" y="1383"/>
                  </a:cubicBezTo>
                  <a:cubicBezTo>
                    <a:pt x="152" y="1336"/>
                    <a:pt x="142" y="1309"/>
                    <a:pt x="138" y="1299"/>
                  </a:cubicBezTo>
                  <a:cubicBezTo>
                    <a:pt x="122" y="1287"/>
                    <a:pt x="112" y="1272"/>
                    <a:pt x="108" y="1264"/>
                  </a:cubicBezTo>
                  <a:cubicBezTo>
                    <a:pt x="92" y="1245"/>
                    <a:pt x="94" y="1220"/>
                    <a:pt x="104" y="1199"/>
                  </a:cubicBezTo>
                  <a:cubicBezTo>
                    <a:pt x="103" y="1197"/>
                    <a:pt x="102" y="1195"/>
                    <a:pt x="101" y="1193"/>
                  </a:cubicBezTo>
                  <a:cubicBezTo>
                    <a:pt x="83" y="1170"/>
                    <a:pt x="86" y="1143"/>
                    <a:pt x="98" y="1123"/>
                  </a:cubicBezTo>
                  <a:cubicBezTo>
                    <a:pt x="37" y="1100"/>
                    <a:pt x="19" y="1033"/>
                    <a:pt x="15" y="1016"/>
                  </a:cubicBezTo>
                  <a:cubicBezTo>
                    <a:pt x="0" y="978"/>
                    <a:pt x="16" y="947"/>
                    <a:pt x="28" y="934"/>
                  </a:cubicBezTo>
                  <a:cubicBezTo>
                    <a:pt x="31" y="931"/>
                    <a:pt x="31" y="931"/>
                    <a:pt x="31" y="931"/>
                  </a:cubicBezTo>
                  <a:cubicBezTo>
                    <a:pt x="34" y="929"/>
                    <a:pt x="34" y="929"/>
                    <a:pt x="34" y="929"/>
                  </a:cubicBezTo>
                  <a:cubicBezTo>
                    <a:pt x="125" y="874"/>
                    <a:pt x="126" y="796"/>
                    <a:pt x="126" y="792"/>
                  </a:cubicBezTo>
                  <a:cubicBezTo>
                    <a:pt x="126" y="790"/>
                    <a:pt x="126" y="790"/>
                    <a:pt x="126" y="790"/>
                  </a:cubicBezTo>
                  <a:cubicBezTo>
                    <a:pt x="126" y="788"/>
                    <a:pt x="126" y="788"/>
                    <a:pt x="126" y="788"/>
                  </a:cubicBezTo>
                  <a:cubicBezTo>
                    <a:pt x="128" y="772"/>
                    <a:pt x="123" y="739"/>
                    <a:pt x="119" y="721"/>
                  </a:cubicBezTo>
                  <a:cubicBezTo>
                    <a:pt x="97" y="671"/>
                    <a:pt x="95" y="582"/>
                    <a:pt x="95" y="572"/>
                  </a:cubicBezTo>
                  <a:cubicBezTo>
                    <a:pt x="91" y="427"/>
                    <a:pt x="182" y="296"/>
                    <a:pt x="186" y="291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406" y="13"/>
                    <a:pt x="736" y="4"/>
                    <a:pt x="763" y="4"/>
                  </a:cubicBezTo>
                  <a:cubicBezTo>
                    <a:pt x="791" y="1"/>
                    <a:pt x="819" y="0"/>
                    <a:pt x="847" y="0"/>
                  </a:cubicBezTo>
                  <a:cubicBezTo>
                    <a:pt x="1071" y="0"/>
                    <a:pt x="1220" y="91"/>
                    <a:pt x="1306" y="168"/>
                  </a:cubicBezTo>
                  <a:cubicBezTo>
                    <a:pt x="1395" y="247"/>
                    <a:pt x="1435" y="326"/>
                    <a:pt x="1440" y="337"/>
                  </a:cubicBezTo>
                  <a:cubicBezTo>
                    <a:pt x="1598" y="623"/>
                    <a:pt x="1516" y="916"/>
                    <a:pt x="1509" y="937"/>
                  </a:cubicBezTo>
                  <a:cubicBezTo>
                    <a:pt x="1452" y="1169"/>
                    <a:pt x="1254" y="1371"/>
                    <a:pt x="1226" y="1398"/>
                  </a:cubicBezTo>
                  <a:cubicBezTo>
                    <a:pt x="1186" y="1465"/>
                    <a:pt x="1179" y="1552"/>
                    <a:pt x="1179" y="1560"/>
                  </a:cubicBezTo>
                  <a:lnTo>
                    <a:pt x="1179" y="1699"/>
                  </a:lnTo>
                  <a:close/>
                  <a:moveTo>
                    <a:pt x="557" y="1640"/>
                  </a:moveTo>
                  <a:cubicBezTo>
                    <a:pt x="1120" y="1640"/>
                    <a:pt x="1120" y="1640"/>
                    <a:pt x="1120" y="1640"/>
                  </a:cubicBezTo>
                  <a:cubicBezTo>
                    <a:pt x="1120" y="1558"/>
                    <a:pt x="1120" y="1558"/>
                    <a:pt x="1120" y="1558"/>
                  </a:cubicBezTo>
                  <a:cubicBezTo>
                    <a:pt x="1120" y="1553"/>
                    <a:pt x="1126" y="1448"/>
                    <a:pt x="1177" y="1364"/>
                  </a:cubicBezTo>
                  <a:cubicBezTo>
                    <a:pt x="1179" y="1361"/>
                    <a:pt x="1179" y="1361"/>
                    <a:pt x="1179" y="1361"/>
                  </a:cubicBezTo>
                  <a:cubicBezTo>
                    <a:pt x="1182" y="1358"/>
                    <a:pt x="1182" y="1358"/>
                    <a:pt x="1182" y="1358"/>
                  </a:cubicBezTo>
                  <a:cubicBezTo>
                    <a:pt x="1184" y="1356"/>
                    <a:pt x="1396" y="1150"/>
                    <a:pt x="1452" y="922"/>
                  </a:cubicBezTo>
                  <a:cubicBezTo>
                    <a:pt x="1453" y="921"/>
                    <a:pt x="1453" y="921"/>
                    <a:pt x="1453" y="921"/>
                  </a:cubicBezTo>
                  <a:cubicBezTo>
                    <a:pt x="1454" y="918"/>
                    <a:pt x="1537" y="634"/>
                    <a:pt x="1388" y="364"/>
                  </a:cubicBezTo>
                  <a:cubicBezTo>
                    <a:pt x="1387" y="363"/>
                    <a:pt x="1387" y="363"/>
                    <a:pt x="1387" y="363"/>
                  </a:cubicBezTo>
                  <a:cubicBezTo>
                    <a:pt x="1386" y="362"/>
                    <a:pt x="1349" y="285"/>
                    <a:pt x="1265" y="210"/>
                  </a:cubicBezTo>
                  <a:cubicBezTo>
                    <a:pt x="1151" y="110"/>
                    <a:pt x="1011" y="59"/>
                    <a:pt x="847" y="59"/>
                  </a:cubicBezTo>
                  <a:cubicBezTo>
                    <a:pt x="821" y="59"/>
                    <a:pt x="794" y="60"/>
                    <a:pt x="767" y="63"/>
                  </a:cubicBezTo>
                  <a:cubicBezTo>
                    <a:pt x="766" y="63"/>
                    <a:pt x="766" y="63"/>
                    <a:pt x="766" y="63"/>
                  </a:cubicBezTo>
                  <a:cubicBezTo>
                    <a:pt x="765" y="63"/>
                    <a:pt x="765" y="63"/>
                    <a:pt x="765" y="63"/>
                  </a:cubicBezTo>
                  <a:cubicBezTo>
                    <a:pt x="761" y="63"/>
                    <a:pt x="681" y="64"/>
                    <a:pt x="575" y="97"/>
                  </a:cubicBezTo>
                  <a:cubicBezTo>
                    <a:pt x="434" y="140"/>
                    <a:pt x="320" y="217"/>
                    <a:pt x="234" y="325"/>
                  </a:cubicBezTo>
                  <a:cubicBezTo>
                    <a:pt x="227" y="335"/>
                    <a:pt x="151" y="450"/>
                    <a:pt x="154" y="571"/>
                  </a:cubicBezTo>
                  <a:cubicBezTo>
                    <a:pt x="154" y="595"/>
                    <a:pt x="159" y="666"/>
                    <a:pt x="174" y="699"/>
                  </a:cubicBezTo>
                  <a:cubicBezTo>
                    <a:pt x="175" y="702"/>
                    <a:pt x="175" y="702"/>
                    <a:pt x="175" y="702"/>
                  </a:cubicBezTo>
                  <a:cubicBezTo>
                    <a:pt x="176" y="705"/>
                    <a:pt x="176" y="705"/>
                    <a:pt x="176" y="705"/>
                  </a:cubicBezTo>
                  <a:cubicBezTo>
                    <a:pt x="177" y="710"/>
                    <a:pt x="189" y="761"/>
                    <a:pt x="185" y="794"/>
                  </a:cubicBezTo>
                  <a:cubicBezTo>
                    <a:pt x="184" y="812"/>
                    <a:pt x="177" y="908"/>
                    <a:pt x="70" y="976"/>
                  </a:cubicBezTo>
                  <a:cubicBezTo>
                    <a:pt x="68" y="979"/>
                    <a:pt x="66" y="986"/>
                    <a:pt x="70" y="995"/>
                  </a:cubicBezTo>
                  <a:cubicBezTo>
                    <a:pt x="72" y="998"/>
                    <a:pt x="72" y="998"/>
                    <a:pt x="72" y="998"/>
                  </a:cubicBezTo>
                  <a:cubicBezTo>
                    <a:pt x="72" y="1002"/>
                    <a:pt x="72" y="1002"/>
                    <a:pt x="72" y="1002"/>
                  </a:cubicBezTo>
                  <a:cubicBezTo>
                    <a:pt x="73" y="1002"/>
                    <a:pt x="84" y="1062"/>
                    <a:pt x="129" y="1071"/>
                  </a:cubicBezTo>
                  <a:cubicBezTo>
                    <a:pt x="136" y="1073"/>
                    <a:pt x="136" y="1073"/>
                    <a:pt x="136" y="1073"/>
                  </a:cubicBezTo>
                  <a:cubicBezTo>
                    <a:pt x="142" y="1078"/>
                    <a:pt x="142" y="1078"/>
                    <a:pt x="142" y="1078"/>
                  </a:cubicBezTo>
                  <a:cubicBezTo>
                    <a:pt x="154" y="1089"/>
                    <a:pt x="165" y="1112"/>
                    <a:pt x="154" y="1144"/>
                  </a:cubicBezTo>
                  <a:cubicBezTo>
                    <a:pt x="152" y="1150"/>
                    <a:pt x="152" y="1150"/>
                    <a:pt x="152" y="1150"/>
                  </a:cubicBezTo>
                  <a:cubicBezTo>
                    <a:pt x="149" y="1153"/>
                    <a:pt x="149" y="1153"/>
                    <a:pt x="149" y="1153"/>
                  </a:cubicBezTo>
                  <a:cubicBezTo>
                    <a:pt x="149" y="1154"/>
                    <a:pt x="148" y="1156"/>
                    <a:pt x="148" y="1157"/>
                  </a:cubicBezTo>
                  <a:cubicBezTo>
                    <a:pt x="148" y="1157"/>
                    <a:pt x="148" y="1157"/>
                    <a:pt x="148" y="1157"/>
                  </a:cubicBezTo>
                  <a:cubicBezTo>
                    <a:pt x="150" y="1159"/>
                    <a:pt x="150" y="1159"/>
                    <a:pt x="150" y="1159"/>
                  </a:cubicBezTo>
                  <a:cubicBezTo>
                    <a:pt x="152" y="1163"/>
                    <a:pt x="166" y="1185"/>
                    <a:pt x="164" y="1207"/>
                  </a:cubicBezTo>
                  <a:cubicBezTo>
                    <a:pt x="163" y="1215"/>
                    <a:pt x="163" y="1215"/>
                    <a:pt x="163" y="1215"/>
                  </a:cubicBezTo>
                  <a:cubicBezTo>
                    <a:pt x="159" y="1221"/>
                    <a:pt x="159" y="1221"/>
                    <a:pt x="159" y="1221"/>
                  </a:cubicBezTo>
                  <a:cubicBezTo>
                    <a:pt x="158" y="1223"/>
                    <a:pt x="157" y="1226"/>
                    <a:pt x="156" y="1229"/>
                  </a:cubicBezTo>
                  <a:cubicBezTo>
                    <a:pt x="157" y="1230"/>
                    <a:pt x="157" y="1230"/>
                    <a:pt x="157" y="1230"/>
                  </a:cubicBezTo>
                  <a:cubicBezTo>
                    <a:pt x="159" y="1235"/>
                    <a:pt x="159" y="1235"/>
                    <a:pt x="159" y="1235"/>
                  </a:cubicBezTo>
                  <a:cubicBezTo>
                    <a:pt x="161" y="1238"/>
                    <a:pt x="167" y="1248"/>
                    <a:pt x="176" y="1253"/>
                  </a:cubicBezTo>
                  <a:cubicBezTo>
                    <a:pt x="182" y="1257"/>
                    <a:pt x="182" y="1257"/>
                    <a:pt x="182" y="1257"/>
                  </a:cubicBezTo>
                  <a:cubicBezTo>
                    <a:pt x="185" y="1262"/>
                    <a:pt x="185" y="1262"/>
                    <a:pt x="185" y="1262"/>
                  </a:cubicBezTo>
                  <a:cubicBezTo>
                    <a:pt x="188" y="1266"/>
                    <a:pt x="212" y="1305"/>
                    <a:pt x="210" y="1384"/>
                  </a:cubicBezTo>
                  <a:cubicBezTo>
                    <a:pt x="210" y="1395"/>
                    <a:pt x="215" y="1449"/>
                    <a:pt x="285" y="1453"/>
                  </a:cubicBezTo>
                  <a:cubicBezTo>
                    <a:pt x="286" y="1453"/>
                    <a:pt x="286" y="1453"/>
                    <a:pt x="286" y="1453"/>
                  </a:cubicBezTo>
                  <a:cubicBezTo>
                    <a:pt x="429" y="1457"/>
                    <a:pt x="429" y="1457"/>
                    <a:pt x="429" y="1457"/>
                  </a:cubicBezTo>
                  <a:cubicBezTo>
                    <a:pt x="470" y="1460"/>
                    <a:pt x="533" y="1487"/>
                    <a:pt x="555" y="1559"/>
                  </a:cubicBezTo>
                  <a:cubicBezTo>
                    <a:pt x="556" y="1563"/>
                    <a:pt x="556" y="1563"/>
                    <a:pt x="556" y="1563"/>
                  </a:cubicBezTo>
                  <a:lnTo>
                    <a:pt x="557" y="164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/>
            </a:p>
          </p:txBody>
        </p:sp>
        <p:grpSp>
          <p:nvGrpSpPr>
            <p:cNvPr id="28" name="Group 41">
              <a:extLst>
                <a:ext uri="{FF2B5EF4-FFF2-40B4-BE49-F238E27FC236}">
                  <a16:creationId xmlns:a16="http://schemas.microsoft.com/office/drawing/2014/main" id="{F35EA67F-A68E-DBC6-3F05-AB07C8A280D2}"/>
                </a:ext>
              </a:extLst>
            </p:cNvPr>
            <p:cNvGrpSpPr/>
            <p:nvPr/>
          </p:nvGrpSpPr>
          <p:grpSpPr>
            <a:xfrm>
              <a:off x="879403" y="1813638"/>
              <a:ext cx="4032340" cy="3953350"/>
              <a:chOff x="879403" y="1813638"/>
              <a:chExt cx="4032340" cy="3953350"/>
            </a:xfrm>
          </p:grpSpPr>
          <p:sp>
            <p:nvSpPr>
              <p:cNvPr id="29" name="Arc 42">
                <a:extLst>
                  <a:ext uri="{FF2B5EF4-FFF2-40B4-BE49-F238E27FC236}">
                    <a16:creationId xmlns:a16="http://schemas.microsoft.com/office/drawing/2014/main" id="{34F4F1A9-3DEA-C257-FEB4-44D082E1C92D}"/>
                  </a:ext>
                </a:extLst>
              </p:cNvPr>
              <p:cNvSpPr/>
              <p:nvPr/>
            </p:nvSpPr>
            <p:spPr>
              <a:xfrm>
                <a:off x="879403" y="1813638"/>
                <a:ext cx="3953351" cy="3953350"/>
              </a:xfrm>
              <a:prstGeom prst="arc">
                <a:avLst>
                  <a:gd name="adj1" fmla="val 13483629"/>
                  <a:gd name="adj2" fmla="val 2813791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Oval 43">
                <a:extLst>
                  <a:ext uri="{FF2B5EF4-FFF2-40B4-BE49-F238E27FC236}">
                    <a16:creationId xmlns:a16="http://schemas.microsoft.com/office/drawing/2014/main" id="{44778390-2834-8FF0-6BAF-D911E7933CDF}"/>
                  </a:ext>
                </a:extLst>
              </p:cNvPr>
              <p:cNvSpPr/>
              <p:nvPr/>
            </p:nvSpPr>
            <p:spPr>
              <a:xfrm>
                <a:off x="1791611" y="1946801"/>
                <a:ext cx="240059" cy="2400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E3314DD0-D140-3D5F-83B7-9B333108E7FC}"/>
                  </a:ext>
                </a:extLst>
              </p:cNvPr>
              <p:cNvSpPr/>
              <p:nvPr/>
            </p:nvSpPr>
            <p:spPr>
              <a:xfrm>
                <a:off x="3672073" y="1946801"/>
                <a:ext cx="240059" cy="24005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2F7CFF73-86C3-DC27-DCF7-A320A1D654F3}"/>
                  </a:ext>
                </a:extLst>
              </p:cNvPr>
              <p:cNvSpPr/>
              <p:nvPr/>
            </p:nvSpPr>
            <p:spPr>
              <a:xfrm>
                <a:off x="4671684" y="3248604"/>
                <a:ext cx="240059" cy="24005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0A1DCA1E-A62A-831D-3D17-7A7FA19C3CF7}"/>
                  </a:ext>
                </a:extLst>
              </p:cNvPr>
              <p:cNvSpPr/>
              <p:nvPr/>
            </p:nvSpPr>
            <p:spPr>
              <a:xfrm>
                <a:off x="4429697" y="4749383"/>
                <a:ext cx="240059" cy="24005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id="{D2055840-9375-E5F4-FDAA-9AF8151FBC6D}"/>
              </a:ext>
            </a:extLst>
          </p:cNvPr>
          <p:cNvSpPr/>
          <p:nvPr/>
        </p:nvSpPr>
        <p:spPr>
          <a:xfrm>
            <a:off x="8988863" y="2236006"/>
            <a:ext cx="962206" cy="985077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1846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C093E3F-8A55-4353-B660-437D77F7432D}"/>
              </a:ext>
            </a:extLst>
          </p:cNvPr>
          <p:cNvSpPr/>
          <p:nvPr/>
        </p:nvSpPr>
        <p:spPr>
          <a:xfrm flipH="1">
            <a:off x="7800107" y="734290"/>
            <a:ext cx="4391893" cy="3061854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3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1DFE633-24E9-4961-9985-95025AD1178C}"/>
              </a:ext>
            </a:extLst>
          </p:cNvPr>
          <p:cNvSpPr/>
          <p:nvPr/>
        </p:nvSpPr>
        <p:spPr>
          <a:xfrm flipH="1">
            <a:off x="3699161" y="955963"/>
            <a:ext cx="4391894" cy="3144982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2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BD1817E-52BE-4524-8DC7-817C0C6249D3}"/>
              </a:ext>
            </a:extLst>
          </p:cNvPr>
          <p:cNvSpPr/>
          <p:nvPr/>
        </p:nvSpPr>
        <p:spPr>
          <a:xfrm flipH="1">
            <a:off x="0" y="1233053"/>
            <a:ext cx="4389115" cy="3075709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1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C115981E-A5D1-468D-B767-B52D6CD75A9C}"/>
              </a:ext>
            </a:extLst>
          </p:cNvPr>
          <p:cNvSpPr/>
          <p:nvPr/>
        </p:nvSpPr>
        <p:spPr>
          <a:xfrm>
            <a:off x="4417604" y="3499173"/>
            <a:ext cx="279085" cy="366594"/>
          </a:xfrm>
          <a:custGeom>
            <a:avLst/>
            <a:gdLst/>
            <a:ahLst/>
            <a:cxnLst/>
            <a:rect l="l" t="t" r="r" b="b"/>
            <a:pathLst>
              <a:path w="3025265" h="3973870">
                <a:moveTo>
                  <a:pt x="1048235" y="955278"/>
                </a:moveTo>
                <a:cubicBezTo>
                  <a:pt x="1143886" y="955278"/>
                  <a:pt x="1221426" y="1089843"/>
                  <a:pt x="1221426" y="1255837"/>
                </a:cubicBezTo>
                <a:cubicBezTo>
                  <a:pt x="1221426" y="1421831"/>
                  <a:pt x="1143886" y="1556396"/>
                  <a:pt x="1048235" y="1556396"/>
                </a:cubicBezTo>
                <a:cubicBezTo>
                  <a:pt x="952584" y="1556396"/>
                  <a:pt x="875044" y="1421831"/>
                  <a:pt x="875044" y="1255837"/>
                </a:cubicBezTo>
                <a:cubicBezTo>
                  <a:pt x="875044" y="1089843"/>
                  <a:pt x="952584" y="955278"/>
                  <a:pt x="1048235" y="955278"/>
                </a:cubicBezTo>
                <a:close/>
                <a:moveTo>
                  <a:pt x="805954" y="648071"/>
                </a:moveTo>
                <a:lnTo>
                  <a:pt x="805954" y="1853034"/>
                </a:lnTo>
                <a:cubicBezTo>
                  <a:pt x="805954" y="1947724"/>
                  <a:pt x="869395" y="2027597"/>
                  <a:pt x="956357" y="2051540"/>
                </a:cubicBezTo>
                <a:lnTo>
                  <a:pt x="956356" y="2473030"/>
                </a:lnTo>
                <a:cubicBezTo>
                  <a:pt x="956356" y="2523517"/>
                  <a:pt x="997284" y="2564445"/>
                  <a:pt x="1047771" y="2564445"/>
                </a:cubicBezTo>
                <a:cubicBezTo>
                  <a:pt x="1098258" y="2564445"/>
                  <a:pt x="1139186" y="2523517"/>
                  <a:pt x="1139186" y="2473030"/>
                </a:cubicBezTo>
                <a:lnTo>
                  <a:pt x="1139186" y="2051828"/>
                </a:lnTo>
                <a:cubicBezTo>
                  <a:pt x="1226618" y="2028173"/>
                  <a:pt x="1290517" y="1948066"/>
                  <a:pt x="1290517" y="1853034"/>
                </a:cubicBezTo>
                <a:lnTo>
                  <a:pt x="1290517" y="649328"/>
                </a:lnTo>
                <a:cubicBezTo>
                  <a:pt x="1740927" y="708507"/>
                  <a:pt x="2088232" y="1094132"/>
                  <a:pt x="2088232" y="1560875"/>
                </a:cubicBezTo>
                <a:lnTo>
                  <a:pt x="2088232" y="2137870"/>
                </a:lnTo>
                <a:lnTo>
                  <a:pt x="2088233" y="2137870"/>
                </a:lnTo>
                <a:lnTo>
                  <a:pt x="2088233" y="3055870"/>
                </a:lnTo>
                <a:cubicBezTo>
                  <a:pt x="2088233" y="3562867"/>
                  <a:pt x="1677230" y="3973870"/>
                  <a:pt x="1170233" y="3973870"/>
                </a:cubicBezTo>
                <a:lnTo>
                  <a:pt x="918001" y="3973870"/>
                </a:lnTo>
                <a:cubicBezTo>
                  <a:pt x="411004" y="3973870"/>
                  <a:pt x="1" y="3562867"/>
                  <a:pt x="1" y="3055870"/>
                </a:cubicBezTo>
                <a:lnTo>
                  <a:pt x="1" y="2152339"/>
                </a:lnTo>
                <a:lnTo>
                  <a:pt x="0" y="2152339"/>
                </a:lnTo>
                <a:lnTo>
                  <a:pt x="0" y="1560875"/>
                </a:lnTo>
                <a:cubicBezTo>
                  <a:pt x="0" y="1091278"/>
                  <a:pt x="351565" y="703794"/>
                  <a:pt x="805954" y="648071"/>
                </a:cubicBezTo>
                <a:close/>
                <a:moveTo>
                  <a:pt x="1619797" y="91"/>
                </a:moveTo>
                <a:cubicBezTo>
                  <a:pt x="1732841" y="1988"/>
                  <a:pt x="1845389" y="33430"/>
                  <a:pt x="1945434" y="94215"/>
                </a:cubicBezTo>
                <a:cubicBezTo>
                  <a:pt x="2133478" y="208468"/>
                  <a:pt x="2249869" y="409692"/>
                  <a:pt x="2255221" y="627780"/>
                </a:cubicBezTo>
                <a:lnTo>
                  <a:pt x="2257891" y="627572"/>
                </a:lnTo>
                <a:cubicBezTo>
                  <a:pt x="2272309" y="812739"/>
                  <a:pt x="2385479" y="975734"/>
                  <a:pt x="2553934" y="1053951"/>
                </a:cubicBezTo>
                <a:cubicBezTo>
                  <a:pt x="2706200" y="1124651"/>
                  <a:pt x="2882234" y="1116149"/>
                  <a:pt x="3025265" y="1032491"/>
                </a:cubicBezTo>
                <a:lnTo>
                  <a:pt x="3025265" y="1181594"/>
                </a:lnTo>
                <a:cubicBezTo>
                  <a:pt x="2858744" y="1255002"/>
                  <a:pt x="2666516" y="1253932"/>
                  <a:pt x="2497514" y="1175460"/>
                </a:cubicBezTo>
                <a:cubicBezTo>
                  <a:pt x="2293602" y="1080779"/>
                  <a:pt x="2153951" y="887555"/>
                  <a:pt x="2128339" y="665512"/>
                </a:cubicBezTo>
                <a:lnTo>
                  <a:pt x="2122734" y="665324"/>
                </a:lnTo>
                <a:cubicBezTo>
                  <a:pt x="2128967" y="479701"/>
                  <a:pt x="2034597" y="305147"/>
                  <a:pt x="1875870" y="208708"/>
                </a:cubicBezTo>
                <a:cubicBezTo>
                  <a:pt x="1717143" y="112268"/>
                  <a:pt x="1518741" y="108938"/>
                  <a:pt x="1356867" y="199997"/>
                </a:cubicBezTo>
                <a:cubicBezTo>
                  <a:pt x="1194993" y="291056"/>
                  <a:pt x="1094818" y="462344"/>
                  <a:pt x="1094818" y="648071"/>
                </a:cubicBezTo>
                <a:lnTo>
                  <a:pt x="960849" y="648071"/>
                </a:lnTo>
                <a:cubicBezTo>
                  <a:pt x="960849" y="413945"/>
                  <a:pt x="1087128" y="198021"/>
                  <a:pt x="1291185" y="83234"/>
                </a:cubicBezTo>
                <a:cubicBezTo>
                  <a:pt x="1393213" y="25840"/>
                  <a:pt x="1506753" y="-1807"/>
                  <a:pt x="1619797" y="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A3B6C9-4E58-45E7-98B6-7477CA49EFED}"/>
              </a:ext>
            </a:extLst>
          </p:cNvPr>
          <p:cNvSpPr txBox="1"/>
          <p:nvPr/>
        </p:nvSpPr>
        <p:spPr>
          <a:xfrm>
            <a:off x="263235" y="5756178"/>
            <a:ext cx="357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Семинары практикумы</a:t>
            </a:r>
          </a:p>
          <a:p>
            <a:pPr lvl="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теме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6515AA-04B9-4E58-AF60-D660CE452E4A}"/>
              </a:ext>
            </a:extLst>
          </p:cNvPr>
          <p:cNvSpPr txBox="1"/>
          <p:nvPr/>
        </p:nvSpPr>
        <p:spPr>
          <a:xfrm>
            <a:off x="4253346" y="5417209"/>
            <a:ext cx="40178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Серии открытых</a:t>
            </a:r>
          </a:p>
          <a:p>
            <a:pPr algn="ctr"/>
            <a:r>
              <a:rPr lang="ru-RU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занятий с </a:t>
            </a:r>
            <a:r>
              <a:rPr lang="ru-R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использованием</a:t>
            </a:r>
            <a:r>
              <a:rPr lang="ru-RU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нейротехнологий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21D8E0-F12C-4D12-8E80-31450755AC21}"/>
              </a:ext>
            </a:extLst>
          </p:cNvPr>
          <p:cNvSpPr txBox="1"/>
          <p:nvPr/>
        </p:nvSpPr>
        <p:spPr>
          <a:xfrm>
            <a:off x="8354292" y="5000636"/>
            <a:ext cx="3629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Смотр-конкурс дидактических пособий и </a:t>
            </a:r>
            <a:r>
              <a:rPr lang="ru-RU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нейротренажеров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789708" y="4447309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59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0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1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2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4447309" y="4087091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2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3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8659089" y="3796144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8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3369559" y="4621535"/>
            <a:ext cx="1146335" cy="1258374"/>
            <a:chOff x="6147528" y="2715902"/>
            <a:chExt cx="1146335" cy="1258374"/>
          </a:xfrm>
        </p:grpSpPr>
        <p:sp>
          <p:nvSpPr>
            <p:cNvPr id="86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7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11045665" y="3776408"/>
            <a:ext cx="1146335" cy="1258374"/>
            <a:chOff x="6147528" y="2715902"/>
            <a:chExt cx="1146335" cy="1258374"/>
          </a:xfrm>
        </p:grpSpPr>
        <p:sp>
          <p:nvSpPr>
            <p:cNvPr id="89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7151850" y="3970371"/>
            <a:ext cx="1146335" cy="1258374"/>
            <a:chOff x="6147528" y="2715902"/>
            <a:chExt cx="1146335" cy="1258374"/>
          </a:xfrm>
        </p:grpSpPr>
        <p:sp>
          <p:nvSpPr>
            <p:cNvPr id="92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3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9" name="Рисунок 38" descr="D:\ФЕСТИВАЛЬ\Феститваль Фото - копия\DSC_07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3782" y="1634836"/>
            <a:ext cx="2410691" cy="198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D22161E-995A-1EFB-15AB-03AC0514EC4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654" y="2424545"/>
            <a:ext cx="2216727" cy="171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23C30DF-C3D8-B831-5794-9B1DD0079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15" y="2040451"/>
            <a:ext cx="2314703" cy="193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10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547202-6B2E-4F1D-B342-8268B9E48FEB}"/>
              </a:ext>
            </a:extLst>
          </p:cNvPr>
          <p:cNvSpPr/>
          <p:nvPr/>
        </p:nvSpPr>
        <p:spPr>
          <a:xfrm>
            <a:off x="3220871" y="1914609"/>
            <a:ext cx="1210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Contents Here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46D3E-67F5-4E0D-982C-70E7EEF62081}"/>
              </a:ext>
            </a:extLst>
          </p:cNvPr>
          <p:cNvSpPr/>
          <p:nvPr/>
        </p:nvSpPr>
        <p:spPr>
          <a:xfrm>
            <a:off x="6599397" y="1914609"/>
            <a:ext cx="1210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Contents Here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7573B-C3C4-4238-99BD-FE259DFFBD39}"/>
              </a:ext>
            </a:extLst>
          </p:cNvPr>
          <p:cNvSpPr/>
          <p:nvPr/>
        </p:nvSpPr>
        <p:spPr>
          <a:xfrm>
            <a:off x="9977922" y="1914609"/>
            <a:ext cx="1210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Contents Here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F6BA353E">
            <a:hlinkClick r:id="" action="ppaction://media"/>
            <a:extLst>
              <a:ext uri="{FF2B5EF4-FFF2-40B4-BE49-F238E27FC236}">
                <a16:creationId xmlns:a16="http://schemas.microsoft.com/office/drawing/2014/main" id="{2490E1E2-3601-79B9-1323-EABC6A0F7D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자유형 34">
            <a:extLst>
              <a:ext uri="{FF2B5EF4-FFF2-40B4-BE49-F238E27FC236}">
                <a16:creationId xmlns:a16="http://schemas.microsoft.com/office/drawing/2014/main" id="{99B85AD5-8150-424F-90BB-6463D31F2116}"/>
              </a:ext>
            </a:extLst>
          </p:cNvPr>
          <p:cNvSpPr/>
          <p:nvPr/>
        </p:nvSpPr>
        <p:spPr>
          <a:xfrm>
            <a:off x="1088501" y="1302320"/>
            <a:ext cx="4748271" cy="1144800"/>
          </a:xfrm>
          <a:custGeom>
            <a:avLst/>
            <a:gdLst>
              <a:gd name="connsiteX0" fmla="*/ 1164771 w 1164771"/>
              <a:gd name="connsiteY0" fmla="*/ 925285 h 925285"/>
              <a:gd name="connsiteX1" fmla="*/ 457200 w 1164771"/>
              <a:gd name="connsiteY1" fmla="*/ 0 h 925285"/>
              <a:gd name="connsiteX2" fmla="*/ 0 w 1164771"/>
              <a:gd name="connsiteY2" fmla="*/ 0 h 925285"/>
              <a:gd name="connsiteX3" fmla="*/ 0 w 1164771"/>
              <a:gd name="connsiteY3" fmla="*/ 283028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1" h="925285">
                <a:moveTo>
                  <a:pt x="1164771" y="925285"/>
                </a:moveTo>
                <a:lnTo>
                  <a:pt x="457200" y="0"/>
                </a:lnTo>
                <a:lnTo>
                  <a:pt x="0" y="0"/>
                </a:lnTo>
                <a:lnTo>
                  <a:pt x="0" y="283028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700">
              <a:ln>
                <a:solidFill>
                  <a:sysClr val="windowText" lastClr="000000"/>
                </a:solidFill>
              </a:ln>
              <a:latin typeface="Calibri" pitchFamily="34" charset="0"/>
            </a:endParaRPr>
          </a:p>
        </p:txBody>
      </p:sp>
      <p:sp>
        <p:nvSpPr>
          <p:cNvPr id="45" name="자유형 35">
            <a:extLst>
              <a:ext uri="{FF2B5EF4-FFF2-40B4-BE49-F238E27FC236}">
                <a16:creationId xmlns:a16="http://schemas.microsoft.com/office/drawing/2014/main" id="{46BD4CA1-1B2B-44CD-8CED-837079FA47B8}"/>
              </a:ext>
            </a:extLst>
          </p:cNvPr>
          <p:cNvSpPr/>
          <p:nvPr/>
        </p:nvSpPr>
        <p:spPr>
          <a:xfrm flipH="1">
            <a:off x="6441435" y="1238387"/>
            <a:ext cx="4147973" cy="1144800"/>
          </a:xfrm>
          <a:custGeom>
            <a:avLst/>
            <a:gdLst>
              <a:gd name="connsiteX0" fmla="*/ 1164771 w 1164771"/>
              <a:gd name="connsiteY0" fmla="*/ 925285 h 925285"/>
              <a:gd name="connsiteX1" fmla="*/ 457200 w 1164771"/>
              <a:gd name="connsiteY1" fmla="*/ 0 h 925285"/>
              <a:gd name="connsiteX2" fmla="*/ 0 w 1164771"/>
              <a:gd name="connsiteY2" fmla="*/ 0 h 925285"/>
              <a:gd name="connsiteX3" fmla="*/ 0 w 1164771"/>
              <a:gd name="connsiteY3" fmla="*/ 283028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1" h="925285">
                <a:moveTo>
                  <a:pt x="1164771" y="925285"/>
                </a:moveTo>
                <a:lnTo>
                  <a:pt x="457200" y="0"/>
                </a:lnTo>
                <a:lnTo>
                  <a:pt x="0" y="0"/>
                </a:lnTo>
                <a:lnTo>
                  <a:pt x="0" y="283028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700">
              <a:latin typeface="Calibri" pitchFamily="34" charset="0"/>
            </a:endParaRPr>
          </a:p>
        </p:txBody>
      </p:sp>
      <p:sp>
        <p:nvSpPr>
          <p:cNvPr id="46" name="자유형 38">
            <a:extLst>
              <a:ext uri="{FF2B5EF4-FFF2-40B4-BE49-F238E27FC236}">
                <a16:creationId xmlns:a16="http://schemas.microsoft.com/office/drawing/2014/main" id="{73387719-237E-468C-A2EA-34B9129387CA}"/>
              </a:ext>
            </a:extLst>
          </p:cNvPr>
          <p:cNvSpPr/>
          <p:nvPr/>
        </p:nvSpPr>
        <p:spPr>
          <a:xfrm>
            <a:off x="1465242" y="5218736"/>
            <a:ext cx="4384714" cy="1144800"/>
          </a:xfrm>
          <a:custGeom>
            <a:avLst/>
            <a:gdLst>
              <a:gd name="connsiteX0" fmla="*/ 1164772 w 1164772"/>
              <a:gd name="connsiteY0" fmla="*/ 0 h 1143000"/>
              <a:gd name="connsiteX1" fmla="*/ 446314 w 1164772"/>
              <a:gd name="connsiteY1" fmla="*/ 1143000 h 1143000"/>
              <a:gd name="connsiteX2" fmla="*/ 0 w 1164772"/>
              <a:gd name="connsiteY2" fmla="*/ 1143000 h 1143000"/>
              <a:gd name="connsiteX3" fmla="*/ 0 w 1164772"/>
              <a:gd name="connsiteY3" fmla="*/ 805543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2" h="1143000">
                <a:moveTo>
                  <a:pt x="1164772" y="0"/>
                </a:moveTo>
                <a:lnTo>
                  <a:pt x="446314" y="1143000"/>
                </a:lnTo>
                <a:lnTo>
                  <a:pt x="0" y="1143000"/>
                </a:lnTo>
                <a:lnTo>
                  <a:pt x="0" y="805543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700" dirty="0">
              <a:latin typeface="Calibri" pitchFamily="34" charset="0"/>
            </a:endParaRPr>
          </a:p>
        </p:txBody>
      </p:sp>
      <p:sp>
        <p:nvSpPr>
          <p:cNvPr id="47" name="자유형 39">
            <a:extLst>
              <a:ext uri="{FF2B5EF4-FFF2-40B4-BE49-F238E27FC236}">
                <a16:creationId xmlns:a16="http://schemas.microsoft.com/office/drawing/2014/main" id="{A234A5E6-D661-4818-868A-78A6656C2BAC}"/>
              </a:ext>
            </a:extLst>
          </p:cNvPr>
          <p:cNvSpPr/>
          <p:nvPr/>
        </p:nvSpPr>
        <p:spPr>
          <a:xfrm flipH="1">
            <a:off x="6283589" y="5211691"/>
            <a:ext cx="4219460" cy="1144800"/>
          </a:xfrm>
          <a:custGeom>
            <a:avLst/>
            <a:gdLst>
              <a:gd name="connsiteX0" fmla="*/ 1164772 w 1164772"/>
              <a:gd name="connsiteY0" fmla="*/ 0 h 1143000"/>
              <a:gd name="connsiteX1" fmla="*/ 446314 w 1164772"/>
              <a:gd name="connsiteY1" fmla="*/ 1143000 h 1143000"/>
              <a:gd name="connsiteX2" fmla="*/ 0 w 1164772"/>
              <a:gd name="connsiteY2" fmla="*/ 1143000 h 1143000"/>
              <a:gd name="connsiteX3" fmla="*/ 0 w 1164772"/>
              <a:gd name="connsiteY3" fmla="*/ 805543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2" h="1143000">
                <a:moveTo>
                  <a:pt x="1164772" y="0"/>
                </a:moveTo>
                <a:lnTo>
                  <a:pt x="446314" y="1143000"/>
                </a:lnTo>
                <a:lnTo>
                  <a:pt x="0" y="1143000"/>
                </a:lnTo>
                <a:lnTo>
                  <a:pt x="0" y="805543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700">
              <a:latin typeface="Calibri" pitchFamily="34" charset="0"/>
            </a:endParaRPr>
          </a:p>
        </p:txBody>
      </p:sp>
      <p:grpSp>
        <p:nvGrpSpPr>
          <p:cNvPr id="2" name="그룹 28">
            <a:extLst>
              <a:ext uri="{FF2B5EF4-FFF2-40B4-BE49-F238E27FC236}">
                <a16:creationId xmlns:a16="http://schemas.microsoft.com/office/drawing/2014/main" id="{D1A60980-E189-4C36-85F6-DC2B8D914838}"/>
              </a:ext>
            </a:extLst>
          </p:cNvPr>
          <p:cNvGrpSpPr/>
          <p:nvPr/>
        </p:nvGrpSpPr>
        <p:grpSpPr>
          <a:xfrm>
            <a:off x="209321" y="1882862"/>
            <a:ext cx="2241814" cy="869550"/>
            <a:chOff x="1005145" y="4295053"/>
            <a:chExt cx="2088000" cy="869550"/>
          </a:xfrm>
        </p:grpSpPr>
        <p:sp>
          <p:nvSpPr>
            <p:cNvPr id="30" name="Text Placeholder 17">
              <a:extLst>
                <a:ext uri="{FF2B5EF4-FFF2-40B4-BE49-F238E27FC236}">
                  <a16:creationId xmlns:a16="http://schemas.microsoft.com/office/drawing/2014/main" id="{3839D519-7D70-4085-A1F7-A151B1A6A866}"/>
                </a:ext>
              </a:extLst>
            </p:cNvPr>
            <p:cNvSpPr txBox="1">
              <a:spLocks/>
            </p:cNvSpPr>
            <p:nvPr/>
          </p:nvSpPr>
          <p:spPr>
            <a:xfrm>
              <a:off x="1005145" y="4295053"/>
              <a:ext cx="2088000" cy="316303"/>
            </a:xfrm>
            <a:prstGeom prst="rect">
              <a:avLst/>
            </a:prstGeom>
            <a:ln>
              <a:noFill/>
            </a:ln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2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31660F-9842-441E-AF92-5918AD154D0C}"/>
                </a:ext>
              </a:extLst>
            </p:cNvPr>
            <p:cNvSpPr txBox="1"/>
            <p:nvPr/>
          </p:nvSpPr>
          <p:spPr>
            <a:xfrm>
              <a:off x="1271931" y="4826049"/>
              <a:ext cx="15190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3" name="그룹 32">
            <a:extLst>
              <a:ext uri="{FF2B5EF4-FFF2-40B4-BE49-F238E27FC236}">
                <a16:creationId xmlns:a16="http://schemas.microsoft.com/office/drawing/2014/main" id="{73EF13E1-0BA4-48D5-A9DB-3AC7855F1C6F}"/>
              </a:ext>
            </a:extLst>
          </p:cNvPr>
          <p:cNvGrpSpPr/>
          <p:nvPr/>
        </p:nvGrpSpPr>
        <p:grpSpPr>
          <a:xfrm>
            <a:off x="0" y="5177928"/>
            <a:ext cx="3260993" cy="884071"/>
            <a:chOff x="3699181" y="4295053"/>
            <a:chExt cx="2088000" cy="850449"/>
          </a:xfrm>
        </p:grpSpPr>
        <p:sp>
          <p:nvSpPr>
            <p:cNvPr id="34" name="Text Placeholder 17">
              <a:extLst>
                <a:ext uri="{FF2B5EF4-FFF2-40B4-BE49-F238E27FC236}">
                  <a16:creationId xmlns:a16="http://schemas.microsoft.com/office/drawing/2014/main" id="{6EF24443-9BF0-4811-AD3B-2F76A65ABA15}"/>
                </a:ext>
              </a:extLst>
            </p:cNvPr>
            <p:cNvSpPr txBox="1">
              <a:spLocks/>
            </p:cNvSpPr>
            <p:nvPr/>
          </p:nvSpPr>
          <p:spPr>
            <a:xfrm>
              <a:off x="3699181" y="4295053"/>
              <a:ext cx="2088000" cy="31630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18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5" name="Text Placeholder 18">
              <a:extLst>
                <a:ext uri="{FF2B5EF4-FFF2-40B4-BE49-F238E27FC236}">
                  <a16:creationId xmlns:a16="http://schemas.microsoft.com/office/drawing/2014/main" id="{D9B19BE1-F1A4-4C4E-9E4F-C45C1C9B40DC}"/>
                </a:ext>
              </a:extLst>
            </p:cNvPr>
            <p:cNvSpPr txBox="1">
              <a:spLocks/>
            </p:cNvSpPr>
            <p:nvPr/>
          </p:nvSpPr>
          <p:spPr>
            <a:xfrm>
              <a:off x="3699181" y="4618777"/>
              <a:ext cx="2088000" cy="25493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E7F6B8-67F3-4204-A011-2659A83A63AD}"/>
                </a:ext>
              </a:extLst>
            </p:cNvPr>
            <p:cNvSpPr txBox="1"/>
            <p:nvPr/>
          </p:nvSpPr>
          <p:spPr>
            <a:xfrm>
              <a:off x="3699181" y="4806948"/>
              <a:ext cx="208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4" name="그룹 28">
            <a:extLst>
              <a:ext uri="{FF2B5EF4-FFF2-40B4-BE49-F238E27FC236}">
                <a16:creationId xmlns:a16="http://schemas.microsoft.com/office/drawing/2014/main" id="{D1A60980-E189-4C36-85F6-DC2B8D914838}"/>
              </a:ext>
            </a:extLst>
          </p:cNvPr>
          <p:cNvGrpSpPr/>
          <p:nvPr/>
        </p:nvGrpSpPr>
        <p:grpSpPr>
          <a:xfrm>
            <a:off x="8690471" y="1948721"/>
            <a:ext cx="3130626" cy="435895"/>
            <a:chOff x="4010395" y="4594102"/>
            <a:chExt cx="2088000" cy="435895"/>
          </a:xfrm>
        </p:grpSpPr>
        <p:sp>
          <p:nvSpPr>
            <p:cNvPr id="57" name="Text Placeholder 17">
              <a:extLst>
                <a:ext uri="{FF2B5EF4-FFF2-40B4-BE49-F238E27FC236}">
                  <a16:creationId xmlns:a16="http://schemas.microsoft.com/office/drawing/2014/main" id="{3839D519-7D70-4085-A1F7-A151B1A6A866}"/>
                </a:ext>
              </a:extLst>
            </p:cNvPr>
            <p:cNvSpPr txBox="1">
              <a:spLocks/>
            </p:cNvSpPr>
            <p:nvPr/>
          </p:nvSpPr>
          <p:spPr>
            <a:xfrm>
              <a:off x="4010395" y="4713694"/>
              <a:ext cx="2088000" cy="31630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2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531660F-9842-441E-AF92-5918AD154D0C}"/>
                </a:ext>
              </a:extLst>
            </p:cNvPr>
            <p:cNvSpPr txBox="1"/>
            <p:nvPr/>
          </p:nvSpPr>
          <p:spPr>
            <a:xfrm>
              <a:off x="4380051" y="4594102"/>
              <a:ext cx="1519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5" name="그룹 32">
            <a:extLst>
              <a:ext uri="{FF2B5EF4-FFF2-40B4-BE49-F238E27FC236}">
                <a16:creationId xmlns:a16="http://schemas.microsoft.com/office/drawing/2014/main" id="{73EF13E1-0BA4-48D5-A9DB-3AC7855F1C6F}"/>
              </a:ext>
            </a:extLst>
          </p:cNvPr>
          <p:cNvGrpSpPr/>
          <p:nvPr/>
        </p:nvGrpSpPr>
        <p:grpSpPr>
          <a:xfrm>
            <a:off x="8679456" y="5267733"/>
            <a:ext cx="3272010" cy="814466"/>
            <a:chOff x="3699181" y="4295053"/>
            <a:chExt cx="2095054" cy="814466"/>
          </a:xfrm>
        </p:grpSpPr>
        <p:sp>
          <p:nvSpPr>
            <p:cNvPr id="60" name="Text Placeholder 17">
              <a:extLst>
                <a:ext uri="{FF2B5EF4-FFF2-40B4-BE49-F238E27FC236}">
                  <a16:creationId xmlns:a16="http://schemas.microsoft.com/office/drawing/2014/main" id="{6EF24443-9BF0-4811-AD3B-2F76A65ABA15}"/>
                </a:ext>
              </a:extLst>
            </p:cNvPr>
            <p:cNvSpPr txBox="1">
              <a:spLocks/>
            </p:cNvSpPr>
            <p:nvPr/>
          </p:nvSpPr>
          <p:spPr>
            <a:xfrm>
              <a:off x="3699181" y="4295053"/>
              <a:ext cx="2088000" cy="31630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18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61" name="Text Placeholder 18">
              <a:extLst>
                <a:ext uri="{FF2B5EF4-FFF2-40B4-BE49-F238E27FC236}">
                  <a16:creationId xmlns:a16="http://schemas.microsoft.com/office/drawing/2014/main" id="{D9B19BE1-F1A4-4C4E-9E4F-C45C1C9B40DC}"/>
                </a:ext>
              </a:extLst>
            </p:cNvPr>
            <p:cNvSpPr txBox="1">
              <a:spLocks/>
            </p:cNvSpPr>
            <p:nvPr/>
          </p:nvSpPr>
          <p:spPr>
            <a:xfrm>
              <a:off x="3699181" y="4618777"/>
              <a:ext cx="2088000" cy="25493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3E7F6B8-67F3-4204-A011-2659A83A63AD}"/>
                </a:ext>
              </a:extLst>
            </p:cNvPr>
            <p:cNvSpPr txBox="1"/>
            <p:nvPr/>
          </p:nvSpPr>
          <p:spPr>
            <a:xfrm>
              <a:off x="3706235" y="4770965"/>
              <a:ext cx="208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6" name="그룹 28">
            <a:extLst>
              <a:ext uri="{FF2B5EF4-FFF2-40B4-BE49-F238E27FC236}">
                <a16:creationId xmlns:a16="http://schemas.microsoft.com/office/drawing/2014/main" id="{D1A60980-E189-4C36-85F6-DC2B8D914838}"/>
              </a:ext>
            </a:extLst>
          </p:cNvPr>
          <p:cNvGrpSpPr/>
          <p:nvPr/>
        </p:nvGrpSpPr>
        <p:grpSpPr>
          <a:xfrm>
            <a:off x="8249798" y="3500506"/>
            <a:ext cx="2241814" cy="869550"/>
            <a:chOff x="1005145" y="4295053"/>
            <a:chExt cx="2088000" cy="869550"/>
          </a:xfrm>
        </p:grpSpPr>
        <p:sp>
          <p:nvSpPr>
            <p:cNvPr id="65" name="Text Placeholder 17">
              <a:extLst>
                <a:ext uri="{FF2B5EF4-FFF2-40B4-BE49-F238E27FC236}">
                  <a16:creationId xmlns:a16="http://schemas.microsoft.com/office/drawing/2014/main" id="{3839D519-7D70-4085-A1F7-A151B1A6A866}"/>
                </a:ext>
              </a:extLst>
            </p:cNvPr>
            <p:cNvSpPr txBox="1">
              <a:spLocks/>
            </p:cNvSpPr>
            <p:nvPr/>
          </p:nvSpPr>
          <p:spPr>
            <a:xfrm>
              <a:off x="1005145" y="4295053"/>
              <a:ext cx="2088000" cy="31630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2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31660F-9842-441E-AF92-5918AD154D0C}"/>
                </a:ext>
              </a:extLst>
            </p:cNvPr>
            <p:cNvSpPr txBox="1"/>
            <p:nvPr/>
          </p:nvSpPr>
          <p:spPr>
            <a:xfrm>
              <a:off x="1271931" y="4826049"/>
              <a:ext cx="1519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latin typeface="Calibri" pitchFamily="34" charset="0"/>
              </a:endParaRPr>
            </a:p>
          </p:txBody>
        </p:sp>
      </p:grpSp>
      <p:sp>
        <p:nvSpPr>
          <p:cNvPr id="72" name="Овал 71"/>
          <p:cNvSpPr/>
          <p:nvPr/>
        </p:nvSpPr>
        <p:spPr>
          <a:xfrm>
            <a:off x="3762531" y="1693889"/>
            <a:ext cx="4212236" cy="34327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5210090" y="2735981"/>
            <a:ext cx="1779077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 Всего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1679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человек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 </a:t>
            </a:r>
          </a:p>
        </p:txBody>
      </p:sp>
      <p:pic>
        <p:nvPicPr>
          <p:cNvPr id="74" name="Picture 15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618938" cy="1169233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8574374" y="1828800"/>
            <a:ext cx="327073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улучшилась координация движений</a:t>
            </a:r>
            <a:endParaRPr lang="ru-RU" sz="3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317496" y="4460997"/>
            <a:ext cx="3552669" cy="1077218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активизировалось речевое развитие.</a:t>
            </a:r>
            <a:endParaRPr lang="ru-RU" sz="3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81513" y="4107304"/>
            <a:ext cx="306622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улучшилась память</a:t>
            </a:r>
            <a:endParaRPr lang="ru-RU" sz="32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84813" y="1858781"/>
            <a:ext cx="325286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повысилось внимание</a:t>
            </a:r>
            <a:endParaRPr lang="ru-RU" sz="3200" dirty="0"/>
          </a:p>
        </p:txBody>
      </p:sp>
      <p:pic>
        <p:nvPicPr>
          <p:cNvPr id="1026" name="Picture 2" descr="C:\Users\UeerAsus\Desktop\Учить-ли-ребенка-давать-сдач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4997" y="1399309"/>
            <a:ext cx="3971258" cy="4100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147455" y="304799"/>
            <a:ext cx="7827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Результат внедрения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1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Users\UeerAsus\Desktop\ребенок-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873" y="4197927"/>
            <a:ext cx="3228109" cy="2283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UeerAsus\Desktop\1649970816_1-kartinkof-club-p-detki-kartinki-prikolnie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636" y="2576946"/>
            <a:ext cx="2743201" cy="1759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5902037" y="1441965"/>
            <a:ext cx="628996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>
                <a:solidFill>
                  <a:srgbClr val="FFFF00"/>
                </a:solidFill>
              </a:rPr>
              <a:t>СПАСИБО ЗА ВНИМАНИЕ!!!</a:t>
            </a:r>
            <a:endParaRPr lang="ko-KR" altLang="en-US" sz="540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835366" y="6096406"/>
            <a:ext cx="5356634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867" dirty="0">
                <a:solidFill>
                  <a:schemeClr val="bg1"/>
                </a:solidFill>
                <a:cs typeface="Arial" pitchFamily="34" charset="0"/>
              </a:rPr>
              <a:t>: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8" name="Рисунок 17" descr="C:\Users\UeerAsus\Desktop\Dogs_Little_girls_Glance_Face_Retriever_Puppy_525752_5361x35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017" y="4765964"/>
            <a:ext cx="3222626" cy="2092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UeerAsus\Desktop\357491-admi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1" y="554182"/>
            <a:ext cx="3408218" cy="2147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14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18808A5E-4204-4ED1-84A3-11C3EEC76C83}"/>
              </a:ext>
            </a:extLst>
          </p:cNvPr>
          <p:cNvGrpSpPr/>
          <p:nvPr/>
        </p:nvGrpSpPr>
        <p:grpSpPr>
          <a:xfrm flipH="1">
            <a:off x="6802580" y="-263236"/>
            <a:ext cx="5389420" cy="7121236"/>
            <a:chOff x="0" y="556706"/>
            <a:chExt cx="5305910" cy="6449722"/>
          </a:xfrm>
        </p:grpSpPr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5E0B52A6-49F4-431C-9105-14052749FBA6}"/>
                </a:ext>
              </a:extLst>
            </p:cNvPr>
            <p:cNvGrpSpPr/>
            <p:nvPr/>
          </p:nvGrpSpPr>
          <p:grpSpPr>
            <a:xfrm>
              <a:off x="3788971" y="4207622"/>
              <a:ext cx="925747" cy="1302807"/>
              <a:chOff x="3788971" y="4207622"/>
              <a:chExt cx="925747" cy="130280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5F7F39-7A98-428E-AEB0-74F5BE6B63D5}"/>
                  </a:ext>
                </a:extLst>
              </p:cNvPr>
              <p:cNvSpPr/>
              <p:nvPr/>
            </p:nvSpPr>
            <p:spPr>
              <a:xfrm>
                <a:off x="3935602" y="4207622"/>
                <a:ext cx="779116" cy="1302807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5786" h="1681837">
                    <a:moveTo>
                      <a:pt x="76027" y="1512598"/>
                    </a:moveTo>
                    <a:cubicBezTo>
                      <a:pt x="85521" y="1508097"/>
                      <a:pt x="86421" y="1498358"/>
                      <a:pt x="89121" y="1490092"/>
                    </a:cubicBezTo>
                    <a:cubicBezTo>
                      <a:pt x="120220" y="1394833"/>
                      <a:pt x="106634" y="1306203"/>
                      <a:pt x="48530" y="1224529"/>
                    </a:cubicBezTo>
                    <a:cubicBezTo>
                      <a:pt x="32817" y="1202432"/>
                      <a:pt x="16204" y="1180991"/>
                      <a:pt x="0" y="1159222"/>
                    </a:cubicBezTo>
                    <a:cubicBezTo>
                      <a:pt x="3437" y="1143428"/>
                      <a:pt x="15795" y="1133116"/>
                      <a:pt x="24306" y="1120513"/>
                    </a:cubicBezTo>
                    <a:cubicBezTo>
                      <a:pt x="99187" y="1008805"/>
                      <a:pt x="165312" y="892104"/>
                      <a:pt x="224235" y="771311"/>
                    </a:cubicBezTo>
                    <a:cubicBezTo>
                      <a:pt x="270228" y="677034"/>
                      <a:pt x="319167" y="584230"/>
                      <a:pt x="363850" y="489299"/>
                    </a:cubicBezTo>
                    <a:cubicBezTo>
                      <a:pt x="379809" y="455418"/>
                      <a:pt x="396831" y="421619"/>
                      <a:pt x="416799" y="389538"/>
                    </a:cubicBezTo>
                    <a:cubicBezTo>
                      <a:pt x="425228" y="387820"/>
                      <a:pt x="426210" y="379800"/>
                      <a:pt x="429484" y="374071"/>
                    </a:cubicBezTo>
                    <a:cubicBezTo>
                      <a:pt x="477032" y="288387"/>
                      <a:pt x="525971" y="203522"/>
                      <a:pt x="589723" y="128476"/>
                    </a:cubicBezTo>
                    <a:cubicBezTo>
                      <a:pt x="637352" y="72417"/>
                      <a:pt x="689810" y="21269"/>
                      <a:pt x="765265" y="5883"/>
                    </a:cubicBezTo>
                    <a:cubicBezTo>
                      <a:pt x="840801" y="-9502"/>
                      <a:pt x="910035" y="4001"/>
                      <a:pt x="965848" y="61697"/>
                    </a:cubicBezTo>
                    <a:cubicBezTo>
                      <a:pt x="987290" y="83875"/>
                      <a:pt x="999402" y="111209"/>
                      <a:pt x="1005785" y="141161"/>
                    </a:cubicBezTo>
                    <a:cubicBezTo>
                      <a:pt x="1005867" y="150736"/>
                      <a:pt x="1001202" y="158265"/>
                      <a:pt x="996292" y="166122"/>
                    </a:cubicBezTo>
                    <a:cubicBezTo>
                      <a:pt x="940479" y="254425"/>
                      <a:pt x="897187" y="349274"/>
                      <a:pt x="853731" y="443961"/>
                    </a:cubicBezTo>
                    <a:cubicBezTo>
                      <a:pt x="830080" y="495437"/>
                      <a:pt x="807002" y="547076"/>
                      <a:pt x="783187" y="598470"/>
                    </a:cubicBezTo>
                    <a:cubicBezTo>
                      <a:pt x="708060" y="761000"/>
                      <a:pt x="634815" y="924430"/>
                      <a:pt x="553141" y="1083768"/>
                    </a:cubicBezTo>
                    <a:cubicBezTo>
                      <a:pt x="471467" y="1243106"/>
                      <a:pt x="381691" y="1397534"/>
                      <a:pt x="272274" y="1539850"/>
                    </a:cubicBezTo>
                    <a:cubicBezTo>
                      <a:pt x="237411" y="1585188"/>
                      <a:pt x="200257" y="1628725"/>
                      <a:pt x="160402" y="1669889"/>
                    </a:cubicBezTo>
                    <a:cubicBezTo>
                      <a:pt x="156228" y="1674227"/>
                      <a:pt x="152873" y="1680038"/>
                      <a:pt x="144280" y="1681838"/>
                    </a:cubicBezTo>
                    <a:cubicBezTo>
                      <a:pt x="143789" y="1616286"/>
                      <a:pt x="131840" y="1555398"/>
                      <a:pt x="76027" y="151259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5C3FF3D-D5FF-4E7F-BA9C-152FEED80CB2}"/>
                  </a:ext>
                </a:extLst>
              </p:cNvPr>
              <p:cNvSpPr/>
              <p:nvPr/>
            </p:nvSpPr>
            <p:spPr>
              <a:xfrm>
                <a:off x="3788971" y="4410791"/>
                <a:ext cx="469483" cy="69486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6071" h="897026">
                    <a:moveTo>
                      <a:pt x="606008" y="127342"/>
                    </a:moveTo>
                    <a:cubicBezTo>
                      <a:pt x="606663" y="136263"/>
                      <a:pt x="602080" y="143465"/>
                      <a:pt x="598397" y="150912"/>
                    </a:cubicBezTo>
                    <a:cubicBezTo>
                      <a:pt x="575565" y="196495"/>
                      <a:pt x="552814" y="242079"/>
                      <a:pt x="530063" y="287663"/>
                    </a:cubicBezTo>
                    <a:cubicBezTo>
                      <a:pt x="479405" y="389060"/>
                      <a:pt x="429975" y="491029"/>
                      <a:pt x="377763" y="591526"/>
                    </a:cubicBezTo>
                    <a:cubicBezTo>
                      <a:pt x="324323" y="694314"/>
                      <a:pt x="266054" y="794320"/>
                      <a:pt x="198129" y="888433"/>
                    </a:cubicBezTo>
                    <a:cubicBezTo>
                      <a:pt x="195756" y="891707"/>
                      <a:pt x="192319" y="894162"/>
                      <a:pt x="189373" y="897026"/>
                    </a:cubicBezTo>
                    <a:cubicBezTo>
                      <a:pt x="137160" y="841622"/>
                      <a:pt x="64406" y="821572"/>
                      <a:pt x="0" y="787200"/>
                    </a:cubicBezTo>
                    <a:cubicBezTo>
                      <a:pt x="82656" y="607403"/>
                      <a:pt x="143543" y="419012"/>
                      <a:pt x="216461" y="235368"/>
                    </a:cubicBezTo>
                    <a:cubicBezTo>
                      <a:pt x="240275" y="175381"/>
                      <a:pt x="269164" y="117767"/>
                      <a:pt x="314257" y="70302"/>
                    </a:cubicBezTo>
                    <a:cubicBezTo>
                      <a:pt x="354111" y="28319"/>
                      <a:pt x="400759" y="330"/>
                      <a:pt x="461155" y="3"/>
                    </a:cubicBezTo>
                    <a:cubicBezTo>
                      <a:pt x="517296" y="-324"/>
                      <a:pt x="556906" y="25945"/>
                      <a:pt x="584158" y="73166"/>
                    </a:cubicBezTo>
                    <a:cubicBezTo>
                      <a:pt x="593814" y="90025"/>
                      <a:pt x="601261" y="108192"/>
                      <a:pt x="606008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26">
              <a:extLst>
                <a:ext uri="{FF2B5EF4-FFF2-40B4-BE49-F238E27FC236}">
                  <a16:creationId xmlns:a16="http://schemas.microsoft.com/office/drawing/2014/main" id="{AB206CE5-0F19-4A75-8F51-578A2E3266EB}"/>
                </a:ext>
              </a:extLst>
            </p:cNvPr>
            <p:cNvGrpSpPr/>
            <p:nvPr/>
          </p:nvGrpSpPr>
          <p:grpSpPr>
            <a:xfrm>
              <a:off x="0" y="556706"/>
              <a:ext cx="5305910" cy="6449722"/>
              <a:chOff x="0" y="556706"/>
              <a:chExt cx="5305910" cy="6449722"/>
            </a:xfrm>
          </p:grpSpPr>
          <p:grpSp>
            <p:nvGrpSpPr>
              <p:cNvPr id="11" name="Group 17">
                <a:extLst>
                  <a:ext uri="{FF2B5EF4-FFF2-40B4-BE49-F238E27FC236}">
                    <a16:creationId xmlns:a16="http://schemas.microsoft.com/office/drawing/2014/main" id="{790E8DF3-07BD-48B9-BC95-8A89AAF349CF}"/>
                  </a:ext>
                </a:extLst>
              </p:cNvPr>
              <p:cNvGrpSpPr/>
              <p:nvPr/>
            </p:nvGrpSpPr>
            <p:grpSpPr>
              <a:xfrm>
                <a:off x="729838" y="556706"/>
                <a:ext cx="1750698" cy="2631232"/>
                <a:chOff x="2225389" y="1694816"/>
                <a:chExt cx="2056377" cy="3090656"/>
              </a:xfrm>
            </p:grpSpPr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CB1BF4DC-B467-4B01-BB98-F2CD6A4FC499}"/>
                    </a:ext>
                  </a:extLst>
                </p:cNvPr>
                <p:cNvSpPr/>
                <p:nvPr/>
              </p:nvSpPr>
              <p:spPr>
                <a:xfrm>
                  <a:off x="2229066" y="1694816"/>
                  <a:ext cx="2050055" cy="3090656"/>
                </a:xfrm>
                <a:custGeom>
                  <a:avLst/>
                  <a:gdLst>
                    <a:gd name="connsiteX0" fmla="*/ 2545595 w 2646483"/>
                    <a:gd name="connsiteY0" fmla="*/ 709670 h 3989829"/>
                    <a:gd name="connsiteX1" fmla="*/ 2528410 w 2646483"/>
                    <a:gd name="connsiteY1" fmla="*/ 658030 h 3989829"/>
                    <a:gd name="connsiteX2" fmla="*/ 2514251 w 2646483"/>
                    <a:gd name="connsiteY2" fmla="*/ 655330 h 3989829"/>
                    <a:gd name="connsiteX3" fmla="*/ 2502222 w 2646483"/>
                    <a:gd name="connsiteY3" fmla="*/ 692893 h 3989829"/>
                    <a:gd name="connsiteX4" fmla="*/ 2440679 w 2646483"/>
                    <a:gd name="connsiteY4" fmla="*/ 861806 h 3989829"/>
                    <a:gd name="connsiteX5" fmla="*/ 2241487 w 2646483"/>
                    <a:gd name="connsiteY5" fmla="*/ 1083832 h 3989829"/>
                    <a:gd name="connsiteX6" fmla="*/ 1851775 w 2646483"/>
                    <a:gd name="connsiteY6" fmla="*/ 1372555 h 3989829"/>
                    <a:gd name="connsiteX7" fmla="*/ 1474749 w 2646483"/>
                    <a:gd name="connsiteY7" fmla="*/ 1711773 h 3989829"/>
                    <a:gd name="connsiteX8" fmla="*/ 1153209 w 2646483"/>
                    <a:gd name="connsiteY8" fmla="*/ 2321545 h 3989829"/>
                    <a:gd name="connsiteX9" fmla="*/ 1138560 w 2646483"/>
                    <a:gd name="connsiteY9" fmla="*/ 2370894 h 3989829"/>
                    <a:gd name="connsiteX10" fmla="*/ 1136186 w 2646483"/>
                    <a:gd name="connsiteY10" fmla="*/ 2370157 h 3989829"/>
                    <a:gd name="connsiteX11" fmla="*/ 1138805 w 2646483"/>
                    <a:gd name="connsiteY11" fmla="*/ 2159098 h 3989829"/>
                    <a:gd name="connsiteX12" fmla="*/ 1152963 w 2646483"/>
                    <a:gd name="connsiteY12" fmla="*/ 1352178 h 3989829"/>
                    <a:gd name="connsiteX13" fmla="*/ 1198956 w 2646483"/>
                    <a:gd name="connsiteY13" fmla="*/ 1231631 h 3989829"/>
                    <a:gd name="connsiteX14" fmla="*/ 1227026 w 2646483"/>
                    <a:gd name="connsiteY14" fmla="*/ 1203315 h 3989829"/>
                    <a:gd name="connsiteX15" fmla="*/ 1358867 w 2646483"/>
                    <a:gd name="connsiteY15" fmla="*/ 1127942 h 3989829"/>
                    <a:gd name="connsiteX16" fmla="*/ 1617965 w 2646483"/>
                    <a:gd name="connsiteY16" fmla="*/ 1030801 h 3989829"/>
                    <a:gd name="connsiteX17" fmla="*/ 1989836 w 2646483"/>
                    <a:gd name="connsiteY17" fmla="*/ 458674 h 3989829"/>
                    <a:gd name="connsiteX18" fmla="*/ 1949326 w 2646483"/>
                    <a:gd name="connsiteY18" fmla="*/ 100634 h 3989829"/>
                    <a:gd name="connsiteX19" fmla="*/ 1926248 w 2646483"/>
                    <a:gd name="connsiteY19" fmla="*/ 9221 h 3989829"/>
                    <a:gd name="connsiteX20" fmla="*/ 1917573 w 2646483"/>
                    <a:gd name="connsiteY20" fmla="*/ 301 h 3989829"/>
                    <a:gd name="connsiteX21" fmla="*/ 1914136 w 2646483"/>
                    <a:gd name="connsiteY21" fmla="*/ 9303 h 3989829"/>
                    <a:gd name="connsiteX22" fmla="*/ 1911353 w 2646483"/>
                    <a:gd name="connsiteY22" fmla="*/ 14949 h 3989829"/>
                    <a:gd name="connsiteX23" fmla="*/ 1757007 w 2646483"/>
                    <a:gd name="connsiteY23" fmla="*/ 247041 h 3989829"/>
                    <a:gd name="connsiteX24" fmla="*/ 1496027 w 2646483"/>
                    <a:gd name="connsiteY24" fmla="*/ 441651 h 3989829"/>
                    <a:gd name="connsiteX25" fmla="*/ 1200511 w 2646483"/>
                    <a:gd name="connsiteY25" fmla="*/ 806484 h 3989829"/>
                    <a:gd name="connsiteX26" fmla="*/ 1098623 w 2646483"/>
                    <a:gd name="connsiteY26" fmla="*/ 1332455 h 3989829"/>
                    <a:gd name="connsiteX27" fmla="*/ 1095595 w 2646483"/>
                    <a:gd name="connsiteY27" fmla="*/ 1872256 h 3989829"/>
                    <a:gd name="connsiteX28" fmla="*/ 1089784 w 2646483"/>
                    <a:gd name="connsiteY28" fmla="*/ 1866691 h 3989829"/>
                    <a:gd name="connsiteX29" fmla="*/ 926682 w 2646483"/>
                    <a:gd name="connsiteY29" fmla="*/ 1480827 h 3989829"/>
                    <a:gd name="connsiteX30" fmla="*/ 655308 w 2646483"/>
                    <a:gd name="connsiteY30" fmla="*/ 1216818 h 3989829"/>
                    <a:gd name="connsiteX31" fmla="*/ 393591 w 2646483"/>
                    <a:gd name="connsiteY31" fmla="*/ 1019835 h 3989829"/>
                    <a:gd name="connsiteX32" fmla="*/ 280000 w 2646483"/>
                    <a:gd name="connsiteY32" fmla="*/ 854032 h 3989829"/>
                    <a:gd name="connsiteX33" fmla="*/ 261996 w 2646483"/>
                    <a:gd name="connsiteY33" fmla="*/ 794126 h 3989829"/>
                    <a:gd name="connsiteX34" fmla="*/ 254958 w 2646483"/>
                    <a:gd name="connsiteY34" fmla="*/ 790935 h 3989829"/>
                    <a:gd name="connsiteX35" fmla="*/ 245219 w 2646483"/>
                    <a:gd name="connsiteY35" fmla="*/ 816223 h 3989829"/>
                    <a:gd name="connsiteX36" fmla="*/ 185478 w 2646483"/>
                    <a:gd name="connsiteY36" fmla="*/ 1312568 h 3989829"/>
                    <a:gd name="connsiteX37" fmla="*/ 508327 w 2646483"/>
                    <a:gd name="connsiteY37" fmla="*/ 1842549 h 3989829"/>
                    <a:gd name="connsiteX38" fmla="*/ 785512 w 2646483"/>
                    <a:gd name="connsiteY38" fmla="*/ 1956140 h 3989829"/>
                    <a:gd name="connsiteX39" fmla="*/ 979467 w 2646483"/>
                    <a:gd name="connsiteY39" fmla="*/ 2053363 h 3989829"/>
                    <a:gd name="connsiteX40" fmla="*/ 1058850 w 2646483"/>
                    <a:gd name="connsiteY40" fmla="*/ 2169982 h 3989829"/>
                    <a:gd name="connsiteX41" fmla="*/ 1076118 w 2646483"/>
                    <a:gd name="connsiteY41" fmla="*/ 2704710 h 3989829"/>
                    <a:gd name="connsiteX42" fmla="*/ 1067443 w 2646483"/>
                    <a:gd name="connsiteY42" fmla="*/ 2799641 h 3989829"/>
                    <a:gd name="connsiteX43" fmla="*/ 1056722 w 2646483"/>
                    <a:gd name="connsiteY43" fmla="*/ 2891791 h 3989829"/>
                    <a:gd name="connsiteX44" fmla="*/ 1051894 w 2646483"/>
                    <a:gd name="connsiteY44" fmla="*/ 2869776 h 3989829"/>
                    <a:gd name="connsiteX45" fmla="*/ 850982 w 2646483"/>
                    <a:gd name="connsiteY45" fmla="*/ 2450767 h 3989829"/>
                    <a:gd name="connsiteX46" fmla="*/ 556448 w 2646483"/>
                    <a:gd name="connsiteY46" fmla="*/ 2174319 h 3989829"/>
                    <a:gd name="connsiteX47" fmla="*/ 262160 w 2646483"/>
                    <a:gd name="connsiteY47" fmla="*/ 1954503 h 3989829"/>
                    <a:gd name="connsiteX48" fmla="*/ 111824 w 2646483"/>
                    <a:gd name="connsiteY48" fmla="*/ 1739434 h 3989829"/>
                    <a:gd name="connsiteX49" fmla="*/ 93656 w 2646483"/>
                    <a:gd name="connsiteY49" fmla="*/ 1677401 h 3989829"/>
                    <a:gd name="connsiteX50" fmla="*/ 84163 w 2646483"/>
                    <a:gd name="connsiteY50" fmla="*/ 1672736 h 3989829"/>
                    <a:gd name="connsiteX51" fmla="*/ 76715 w 2646483"/>
                    <a:gd name="connsiteY51" fmla="*/ 1689840 h 3989829"/>
                    <a:gd name="connsiteX52" fmla="*/ 44880 w 2646483"/>
                    <a:gd name="connsiteY52" fmla="*/ 1824545 h 3989829"/>
                    <a:gd name="connsiteX53" fmla="*/ 4698 w 2646483"/>
                    <a:gd name="connsiteY53" fmla="*/ 2320973 h 3989829"/>
                    <a:gd name="connsiteX54" fmla="*/ 391136 w 2646483"/>
                    <a:gd name="connsiteY54" fmla="*/ 2916997 h 3989829"/>
                    <a:gd name="connsiteX55" fmla="*/ 703510 w 2646483"/>
                    <a:gd name="connsiteY55" fmla="*/ 3044336 h 3989829"/>
                    <a:gd name="connsiteX56" fmla="*/ 903685 w 2646483"/>
                    <a:gd name="connsiteY56" fmla="*/ 3134685 h 3989829"/>
                    <a:gd name="connsiteX57" fmla="*/ 1020877 w 2646483"/>
                    <a:gd name="connsiteY57" fmla="*/ 3261124 h 3989829"/>
                    <a:gd name="connsiteX58" fmla="*/ 1044692 w 2646483"/>
                    <a:gd name="connsiteY58" fmla="*/ 3389773 h 3989829"/>
                    <a:gd name="connsiteX59" fmla="*/ 1052221 w 2646483"/>
                    <a:gd name="connsiteY59" fmla="*/ 3988661 h 3989829"/>
                    <a:gd name="connsiteX60" fmla="*/ 1129394 w 2646483"/>
                    <a:gd name="connsiteY60" fmla="*/ 3988661 h 3989829"/>
                    <a:gd name="connsiteX61" fmla="*/ 1139705 w 2646483"/>
                    <a:gd name="connsiteY61" fmla="*/ 3495753 h 3989829"/>
                    <a:gd name="connsiteX62" fmla="*/ 1157219 w 2646483"/>
                    <a:gd name="connsiteY62" fmla="*/ 3037216 h 3989829"/>
                    <a:gd name="connsiteX63" fmla="*/ 1218270 w 2646483"/>
                    <a:gd name="connsiteY63" fmla="*/ 2873623 h 3989829"/>
                    <a:gd name="connsiteX64" fmla="*/ 1343563 w 2646483"/>
                    <a:gd name="connsiteY64" fmla="*/ 2756267 h 3989829"/>
                    <a:gd name="connsiteX65" fmla="*/ 1628276 w 2646483"/>
                    <a:gd name="connsiteY65" fmla="*/ 2624672 h 3989829"/>
                    <a:gd name="connsiteX66" fmla="*/ 2045649 w 2646483"/>
                    <a:gd name="connsiteY66" fmla="*/ 2460015 h 3989829"/>
                    <a:gd name="connsiteX67" fmla="*/ 2418420 w 2646483"/>
                    <a:gd name="connsiteY67" fmla="*/ 2168591 h 3989829"/>
                    <a:gd name="connsiteX68" fmla="*/ 2644292 w 2646483"/>
                    <a:gd name="connsiteY68" fmla="*/ 1530257 h 3989829"/>
                    <a:gd name="connsiteX69" fmla="*/ 2545595 w 2646483"/>
                    <a:gd name="connsiteY69" fmla="*/ 709670 h 398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646483" h="3989829">
                      <a:moveTo>
                        <a:pt x="2545595" y="709670"/>
                      </a:moveTo>
                      <a:cubicBezTo>
                        <a:pt x="2541258" y="691993"/>
                        <a:pt x="2536839" y="674316"/>
                        <a:pt x="2528410" y="658030"/>
                      </a:cubicBezTo>
                      <a:cubicBezTo>
                        <a:pt x="2525545" y="652465"/>
                        <a:pt x="2521944" y="639944"/>
                        <a:pt x="2514251" y="655330"/>
                      </a:cubicBezTo>
                      <a:cubicBezTo>
                        <a:pt x="2507132" y="666869"/>
                        <a:pt x="2505331" y="680126"/>
                        <a:pt x="2502222" y="692893"/>
                      </a:cubicBezTo>
                      <a:cubicBezTo>
                        <a:pt x="2487900" y="751489"/>
                        <a:pt x="2469486" y="808366"/>
                        <a:pt x="2440679" y="861806"/>
                      </a:cubicBezTo>
                      <a:cubicBezTo>
                        <a:pt x="2392150" y="951991"/>
                        <a:pt x="2319560" y="1020326"/>
                        <a:pt x="2241487" y="1083832"/>
                      </a:cubicBezTo>
                      <a:cubicBezTo>
                        <a:pt x="2115947" y="1185883"/>
                        <a:pt x="1981324" y="1275823"/>
                        <a:pt x="1851775" y="1372555"/>
                      </a:cubicBezTo>
                      <a:cubicBezTo>
                        <a:pt x="1715679" y="1474116"/>
                        <a:pt x="1585475" y="1582142"/>
                        <a:pt x="1474749" y="1711773"/>
                      </a:cubicBezTo>
                      <a:cubicBezTo>
                        <a:pt x="1321713" y="1890833"/>
                        <a:pt x="1220725" y="2097392"/>
                        <a:pt x="1153209" y="2321545"/>
                      </a:cubicBezTo>
                      <a:cubicBezTo>
                        <a:pt x="1148298" y="2337995"/>
                        <a:pt x="1143470" y="2354444"/>
                        <a:pt x="1138560" y="2370894"/>
                      </a:cubicBezTo>
                      <a:cubicBezTo>
                        <a:pt x="1137741" y="2370648"/>
                        <a:pt x="1137005" y="2370403"/>
                        <a:pt x="1136186" y="2370157"/>
                      </a:cubicBezTo>
                      <a:cubicBezTo>
                        <a:pt x="1128985" y="2368357"/>
                        <a:pt x="1138560" y="2176775"/>
                        <a:pt x="1138805" y="2159098"/>
                      </a:cubicBezTo>
                      <a:cubicBezTo>
                        <a:pt x="1139624" y="2082497"/>
                        <a:pt x="1141833" y="1444491"/>
                        <a:pt x="1152963" y="1352178"/>
                      </a:cubicBezTo>
                      <a:cubicBezTo>
                        <a:pt x="1158364" y="1307576"/>
                        <a:pt x="1167121" y="1265593"/>
                        <a:pt x="1198956" y="1231631"/>
                      </a:cubicBezTo>
                      <a:cubicBezTo>
                        <a:pt x="1209677" y="1223529"/>
                        <a:pt x="1218924" y="1214036"/>
                        <a:pt x="1227026" y="1203315"/>
                      </a:cubicBezTo>
                      <a:cubicBezTo>
                        <a:pt x="1266963" y="1171153"/>
                        <a:pt x="1311074" y="1146356"/>
                        <a:pt x="1358867" y="1127942"/>
                      </a:cubicBezTo>
                      <a:cubicBezTo>
                        <a:pt x="1444960" y="1094798"/>
                        <a:pt x="1533591" y="1068692"/>
                        <a:pt x="1617965" y="1030801"/>
                      </a:cubicBezTo>
                      <a:cubicBezTo>
                        <a:pt x="1865033" y="919829"/>
                        <a:pt x="1985825" y="727265"/>
                        <a:pt x="1989836" y="458674"/>
                      </a:cubicBezTo>
                      <a:cubicBezTo>
                        <a:pt x="1991636" y="337636"/>
                        <a:pt x="1973795" y="218725"/>
                        <a:pt x="1949326" y="100634"/>
                      </a:cubicBezTo>
                      <a:cubicBezTo>
                        <a:pt x="1942942" y="69863"/>
                        <a:pt x="1936559" y="39010"/>
                        <a:pt x="1926248" y="9221"/>
                      </a:cubicBezTo>
                      <a:cubicBezTo>
                        <a:pt x="1924857" y="5211"/>
                        <a:pt x="1924529" y="-1500"/>
                        <a:pt x="1917573" y="301"/>
                      </a:cubicBezTo>
                      <a:cubicBezTo>
                        <a:pt x="1913808" y="1283"/>
                        <a:pt x="1913890" y="5702"/>
                        <a:pt x="1914136" y="9303"/>
                      </a:cubicBezTo>
                      <a:cubicBezTo>
                        <a:pt x="1913153" y="11185"/>
                        <a:pt x="1911762" y="12985"/>
                        <a:pt x="1911353" y="14949"/>
                      </a:cubicBezTo>
                      <a:cubicBezTo>
                        <a:pt x="1892694" y="114137"/>
                        <a:pt x="1835899" y="187954"/>
                        <a:pt x="1757007" y="247041"/>
                      </a:cubicBezTo>
                      <a:cubicBezTo>
                        <a:pt x="1670096" y="312020"/>
                        <a:pt x="1582284" y="375854"/>
                        <a:pt x="1496027" y="441651"/>
                      </a:cubicBezTo>
                      <a:cubicBezTo>
                        <a:pt x="1368196" y="539202"/>
                        <a:pt x="1266145" y="657867"/>
                        <a:pt x="1200511" y="806484"/>
                      </a:cubicBezTo>
                      <a:cubicBezTo>
                        <a:pt x="1126366" y="974251"/>
                        <a:pt x="1101651" y="1151430"/>
                        <a:pt x="1098623" y="1332455"/>
                      </a:cubicBezTo>
                      <a:cubicBezTo>
                        <a:pt x="1096004" y="1490729"/>
                        <a:pt x="1095595" y="1861863"/>
                        <a:pt x="1095595" y="1872256"/>
                      </a:cubicBezTo>
                      <a:cubicBezTo>
                        <a:pt x="1090930" y="1870374"/>
                        <a:pt x="1090194" y="1868574"/>
                        <a:pt x="1089784" y="1866691"/>
                      </a:cubicBezTo>
                      <a:cubicBezTo>
                        <a:pt x="1059423" y="1727895"/>
                        <a:pt x="1008356" y="1597936"/>
                        <a:pt x="926682" y="1480827"/>
                      </a:cubicBezTo>
                      <a:cubicBezTo>
                        <a:pt x="853110" y="1375420"/>
                        <a:pt x="757196" y="1293091"/>
                        <a:pt x="655308" y="1216818"/>
                      </a:cubicBezTo>
                      <a:cubicBezTo>
                        <a:pt x="567905" y="1151348"/>
                        <a:pt x="476247" y="1091525"/>
                        <a:pt x="393591" y="1019835"/>
                      </a:cubicBezTo>
                      <a:cubicBezTo>
                        <a:pt x="341297" y="974415"/>
                        <a:pt x="300705" y="920975"/>
                        <a:pt x="280000" y="854032"/>
                      </a:cubicBezTo>
                      <a:cubicBezTo>
                        <a:pt x="273862" y="834145"/>
                        <a:pt x="267970" y="814095"/>
                        <a:pt x="261996" y="794126"/>
                      </a:cubicBezTo>
                      <a:cubicBezTo>
                        <a:pt x="261423" y="788971"/>
                        <a:pt x="258641" y="784879"/>
                        <a:pt x="254958" y="790935"/>
                      </a:cubicBezTo>
                      <a:cubicBezTo>
                        <a:pt x="250375" y="798627"/>
                        <a:pt x="247347" y="807466"/>
                        <a:pt x="245219" y="816223"/>
                      </a:cubicBezTo>
                      <a:cubicBezTo>
                        <a:pt x="205201" y="979243"/>
                        <a:pt x="176230" y="1143901"/>
                        <a:pt x="185478" y="1312568"/>
                      </a:cubicBezTo>
                      <a:cubicBezTo>
                        <a:pt x="198408" y="1546379"/>
                        <a:pt x="299969" y="1726994"/>
                        <a:pt x="508327" y="1842549"/>
                      </a:cubicBezTo>
                      <a:cubicBezTo>
                        <a:pt x="596385" y="1891324"/>
                        <a:pt x="690989" y="1923569"/>
                        <a:pt x="785512" y="1956140"/>
                      </a:cubicBezTo>
                      <a:cubicBezTo>
                        <a:pt x="854501" y="1979955"/>
                        <a:pt x="922835" y="2005243"/>
                        <a:pt x="979467" y="2053363"/>
                      </a:cubicBezTo>
                      <a:cubicBezTo>
                        <a:pt x="1016540" y="2084871"/>
                        <a:pt x="1049520" y="2119979"/>
                        <a:pt x="1058850" y="2169982"/>
                      </a:cubicBezTo>
                      <a:cubicBezTo>
                        <a:pt x="1081028" y="2288647"/>
                        <a:pt x="1079964" y="2646850"/>
                        <a:pt x="1076118" y="2704710"/>
                      </a:cubicBezTo>
                      <a:cubicBezTo>
                        <a:pt x="1073990" y="2736381"/>
                        <a:pt x="1070634" y="2768052"/>
                        <a:pt x="1067443" y="2799641"/>
                      </a:cubicBezTo>
                      <a:cubicBezTo>
                        <a:pt x="1065560" y="2818300"/>
                        <a:pt x="1060323" y="2852427"/>
                        <a:pt x="1056722" y="2891791"/>
                      </a:cubicBezTo>
                      <a:cubicBezTo>
                        <a:pt x="1053448" y="2879678"/>
                        <a:pt x="1053694" y="2876405"/>
                        <a:pt x="1051894" y="2869776"/>
                      </a:cubicBezTo>
                      <a:cubicBezTo>
                        <a:pt x="1010565" y="2717804"/>
                        <a:pt x="947305" y="2576306"/>
                        <a:pt x="850982" y="2450767"/>
                      </a:cubicBezTo>
                      <a:cubicBezTo>
                        <a:pt x="767999" y="2342496"/>
                        <a:pt x="664965" y="2255420"/>
                        <a:pt x="556448" y="2174319"/>
                      </a:cubicBezTo>
                      <a:cubicBezTo>
                        <a:pt x="458325" y="2101075"/>
                        <a:pt x="356273" y="2033231"/>
                        <a:pt x="262160" y="1954503"/>
                      </a:cubicBezTo>
                      <a:cubicBezTo>
                        <a:pt x="192598" y="1896317"/>
                        <a:pt x="137439" y="1828228"/>
                        <a:pt x="111824" y="1739434"/>
                      </a:cubicBezTo>
                      <a:cubicBezTo>
                        <a:pt x="105850" y="1718729"/>
                        <a:pt x="99712" y="1698024"/>
                        <a:pt x="93656" y="1677401"/>
                      </a:cubicBezTo>
                      <a:cubicBezTo>
                        <a:pt x="93165" y="1670281"/>
                        <a:pt x="90382" y="1665452"/>
                        <a:pt x="84163" y="1672736"/>
                      </a:cubicBezTo>
                      <a:cubicBezTo>
                        <a:pt x="80234" y="1677237"/>
                        <a:pt x="78434" y="1683866"/>
                        <a:pt x="76715" y="1689840"/>
                      </a:cubicBezTo>
                      <a:cubicBezTo>
                        <a:pt x="63458" y="1734114"/>
                        <a:pt x="53555" y="1779207"/>
                        <a:pt x="44880" y="1824545"/>
                      </a:cubicBezTo>
                      <a:cubicBezTo>
                        <a:pt x="13455" y="1988548"/>
                        <a:pt x="-10524" y="2153287"/>
                        <a:pt x="4698" y="2320973"/>
                      </a:cubicBezTo>
                      <a:cubicBezTo>
                        <a:pt x="28840" y="2587191"/>
                        <a:pt x="153888" y="2788429"/>
                        <a:pt x="391136" y="2916997"/>
                      </a:cubicBezTo>
                      <a:cubicBezTo>
                        <a:pt x="490650" y="2970928"/>
                        <a:pt x="597040" y="3007591"/>
                        <a:pt x="703510" y="3044336"/>
                      </a:cubicBezTo>
                      <a:cubicBezTo>
                        <a:pt x="772991" y="3068315"/>
                        <a:pt x="842389" y="3092538"/>
                        <a:pt x="903685" y="3134685"/>
                      </a:cubicBezTo>
                      <a:cubicBezTo>
                        <a:pt x="952133" y="3167993"/>
                        <a:pt x="995916" y="3206293"/>
                        <a:pt x="1020877" y="3261124"/>
                      </a:cubicBezTo>
                      <a:cubicBezTo>
                        <a:pt x="1039454" y="3301798"/>
                        <a:pt x="1041582" y="3347299"/>
                        <a:pt x="1044692" y="3389773"/>
                      </a:cubicBezTo>
                      <a:cubicBezTo>
                        <a:pt x="1045101" y="3421772"/>
                        <a:pt x="1052630" y="3985879"/>
                        <a:pt x="1052221" y="3988661"/>
                      </a:cubicBezTo>
                      <a:cubicBezTo>
                        <a:pt x="1095431" y="3991853"/>
                        <a:pt x="1119328" y="3987352"/>
                        <a:pt x="1129394" y="3988661"/>
                      </a:cubicBezTo>
                      <a:cubicBezTo>
                        <a:pt x="1135286" y="3891520"/>
                        <a:pt x="1139705" y="3576936"/>
                        <a:pt x="1139705" y="3495753"/>
                      </a:cubicBezTo>
                      <a:cubicBezTo>
                        <a:pt x="1142161" y="3343698"/>
                        <a:pt x="1135041" y="3187798"/>
                        <a:pt x="1157219" y="3037216"/>
                      </a:cubicBezTo>
                      <a:cubicBezTo>
                        <a:pt x="1165975" y="2977884"/>
                        <a:pt x="1179806" y="2921661"/>
                        <a:pt x="1218270" y="2873623"/>
                      </a:cubicBezTo>
                      <a:cubicBezTo>
                        <a:pt x="1254442" y="2828366"/>
                        <a:pt x="1296343" y="2789575"/>
                        <a:pt x="1343563" y="2756267"/>
                      </a:cubicBezTo>
                      <a:cubicBezTo>
                        <a:pt x="1430475" y="2694971"/>
                        <a:pt x="1529007" y="2658962"/>
                        <a:pt x="1628276" y="2624672"/>
                      </a:cubicBezTo>
                      <a:cubicBezTo>
                        <a:pt x="1769774" y="2575815"/>
                        <a:pt x="1911926" y="2528595"/>
                        <a:pt x="2045649" y="2460015"/>
                      </a:cubicBezTo>
                      <a:cubicBezTo>
                        <a:pt x="2188537" y="2386688"/>
                        <a:pt x="2317514" y="2295357"/>
                        <a:pt x="2418420" y="2168591"/>
                      </a:cubicBezTo>
                      <a:cubicBezTo>
                        <a:pt x="2567037" y="1981919"/>
                        <a:pt x="2633407" y="1764967"/>
                        <a:pt x="2644292" y="1530257"/>
                      </a:cubicBezTo>
                      <a:cubicBezTo>
                        <a:pt x="2657222" y="1251681"/>
                        <a:pt x="2611475" y="979243"/>
                        <a:pt x="2545595" y="709670"/>
                      </a:cubicBezTo>
                      <a:close/>
                    </a:path>
                  </a:pathLst>
                </a:custGeom>
                <a:solidFill>
                  <a:srgbClr val="95C23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3C35627-272F-4EEC-A237-E0FF55F272F3}"/>
                    </a:ext>
                  </a:extLst>
                </p:cNvPr>
                <p:cNvSpPr/>
                <p:nvPr/>
              </p:nvSpPr>
              <p:spPr>
                <a:xfrm>
                  <a:off x="3084088" y="2196665"/>
                  <a:ext cx="1197678" cy="2587902"/>
                </a:xfrm>
                <a:custGeom>
                  <a:avLst/>
                  <a:gdLst>
                    <a:gd name="connsiteX0" fmla="*/ 25618 w 1546122"/>
                    <a:gd name="connsiteY0" fmla="*/ 3340808 h 3340808"/>
                    <a:gd name="connsiteX1" fmla="*/ 2 w 1546122"/>
                    <a:gd name="connsiteY1" fmla="*/ 3336634 h 3340808"/>
                    <a:gd name="connsiteX2" fmla="*/ 23653 w 1546122"/>
                    <a:gd name="connsiteY2" fmla="*/ 2402866 h 3340808"/>
                    <a:gd name="connsiteX3" fmla="*/ 69892 w 1546122"/>
                    <a:gd name="connsiteY3" fmla="*/ 2125600 h 3340808"/>
                    <a:gd name="connsiteX4" fmla="*/ 199277 w 1546122"/>
                    <a:gd name="connsiteY4" fmla="*/ 1899400 h 3340808"/>
                    <a:gd name="connsiteX5" fmla="*/ 306730 w 1546122"/>
                    <a:gd name="connsiteY5" fmla="*/ 1779345 h 3340808"/>
                    <a:gd name="connsiteX6" fmla="*/ 532193 w 1546122"/>
                    <a:gd name="connsiteY6" fmla="*/ 1606422 h 3340808"/>
                    <a:gd name="connsiteX7" fmla="*/ 811833 w 1546122"/>
                    <a:gd name="connsiteY7" fmla="*/ 1411484 h 3340808"/>
                    <a:gd name="connsiteX8" fmla="*/ 972643 w 1546122"/>
                    <a:gd name="connsiteY8" fmla="*/ 1277925 h 3340808"/>
                    <a:gd name="connsiteX9" fmla="*/ 1080015 w 1546122"/>
                    <a:gd name="connsiteY9" fmla="*/ 1178083 h 3340808"/>
                    <a:gd name="connsiteX10" fmla="*/ 1297621 w 1546122"/>
                    <a:gd name="connsiteY10" fmla="*/ 877739 h 3340808"/>
                    <a:gd name="connsiteX11" fmla="*/ 1373485 w 1546122"/>
                    <a:gd name="connsiteY11" fmla="*/ 628379 h 3340808"/>
                    <a:gd name="connsiteX12" fmla="*/ 1409902 w 1546122"/>
                    <a:gd name="connsiteY12" fmla="*/ 409300 h 3340808"/>
                    <a:gd name="connsiteX13" fmla="*/ 1413994 w 1546122"/>
                    <a:gd name="connsiteY13" fmla="*/ 344648 h 3340808"/>
                    <a:gd name="connsiteX14" fmla="*/ 1418250 w 1546122"/>
                    <a:gd name="connsiteY14" fmla="*/ 71965 h 3340808"/>
                    <a:gd name="connsiteX15" fmla="*/ 1413913 w 1546122"/>
                    <a:gd name="connsiteY15" fmla="*/ 7395 h 3340808"/>
                    <a:gd name="connsiteX16" fmla="*/ 1428071 w 1546122"/>
                    <a:gd name="connsiteY16" fmla="*/ 10095 h 3340808"/>
                    <a:gd name="connsiteX17" fmla="*/ 1445256 w 1546122"/>
                    <a:gd name="connsiteY17" fmla="*/ 61735 h 3340808"/>
                    <a:gd name="connsiteX18" fmla="*/ 1543952 w 1546122"/>
                    <a:gd name="connsiteY18" fmla="*/ 882403 h 3340808"/>
                    <a:gd name="connsiteX19" fmla="*/ 1318081 w 1546122"/>
                    <a:gd name="connsiteY19" fmla="*/ 1520738 h 3340808"/>
                    <a:gd name="connsiteX20" fmla="*/ 937126 w 1546122"/>
                    <a:gd name="connsiteY20" fmla="*/ 1812161 h 3340808"/>
                    <a:gd name="connsiteX21" fmla="*/ 519754 w 1546122"/>
                    <a:gd name="connsiteY21" fmla="*/ 1976819 h 3340808"/>
                    <a:gd name="connsiteX22" fmla="*/ 234222 w 1546122"/>
                    <a:gd name="connsiteY22" fmla="*/ 2115861 h 3340808"/>
                    <a:gd name="connsiteX23" fmla="*/ 114330 w 1546122"/>
                    <a:gd name="connsiteY23" fmla="*/ 2225769 h 3340808"/>
                    <a:gd name="connsiteX24" fmla="*/ 52379 w 1546122"/>
                    <a:gd name="connsiteY24" fmla="*/ 2395910 h 3340808"/>
                    <a:gd name="connsiteX25" fmla="*/ 25618 w 1546122"/>
                    <a:gd name="connsiteY25" fmla="*/ 3340808 h 334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46122" h="3340808">
                      <a:moveTo>
                        <a:pt x="25618" y="3340808"/>
                      </a:moveTo>
                      <a:cubicBezTo>
                        <a:pt x="14979" y="3339417"/>
                        <a:pt x="10478" y="3339172"/>
                        <a:pt x="2" y="3336634"/>
                      </a:cubicBezTo>
                      <a:cubicBezTo>
                        <a:pt x="-243" y="3263881"/>
                        <a:pt x="17761" y="2469482"/>
                        <a:pt x="23653" y="2402866"/>
                      </a:cubicBezTo>
                      <a:cubicBezTo>
                        <a:pt x="31919" y="2309326"/>
                        <a:pt x="39694" y="2215458"/>
                        <a:pt x="69892" y="2125600"/>
                      </a:cubicBezTo>
                      <a:cubicBezTo>
                        <a:pt x="98044" y="2041880"/>
                        <a:pt x="145101" y="1968472"/>
                        <a:pt x="199277" y="1899400"/>
                      </a:cubicBezTo>
                      <a:cubicBezTo>
                        <a:pt x="232503" y="1857091"/>
                        <a:pt x="267693" y="1816499"/>
                        <a:pt x="306730" y="1779345"/>
                      </a:cubicBezTo>
                      <a:cubicBezTo>
                        <a:pt x="375719" y="1713711"/>
                        <a:pt x="453302" y="1659207"/>
                        <a:pt x="532193" y="1606422"/>
                      </a:cubicBezTo>
                      <a:cubicBezTo>
                        <a:pt x="626716" y="1543325"/>
                        <a:pt x="721565" y="1480555"/>
                        <a:pt x="811833" y="1411484"/>
                      </a:cubicBezTo>
                      <a:cubicBezTo>
                        <a:pt x="867155" y="1369174"/>
                        <a:pt x="921577" y="1325636"/>
                        <a:pt x="972643" y="1277925"/>
                      </a:cubicBezTo>
                      <a:cubicBezTo>
                        <a:pt x="1008325" y="1244535"/>
                        <a:pt x="1046297" y="1213519"/>
                        <a:pt x="1080015" y="1178083"/>
                      </a:cubicBezTo>
                      <a:cubicBezTo>
                        <a:pt x="1166026" y="1087816"/>
                        <a:pt x="1245491" y="992475"/>
                        <a:pt x="1297621" y="877739"/>
                      </a:cubicBezTo>
                      <a:cubicBezTo>
                        <a:pt x="1333793" y="798110"/>
                        <a:pt x="1358099" y="714800"/>
                        <a:pt x="1373485" y="628379"/>
                      </a:cubicBezTo>
                      <a:cubicBezTo>
                        <a:pt x="1386497" y="555707"/>
                        <a:pt x="1401309" y="482381"/>
                        <a:pt x="1409902" y="409300"/>
                      </a:cubicBezTo>
                      <a:cubicBezTo>
                        <a:pt x="1412439" y="387940"/>
                        <a:pt x="1412358" y="366253"/>
                        <a:pt x="1413994" y="344648"/>
                      </a:cubicBezTo>
                      <a:cubicBezTo>
                        <a:pt x="1420705" y="253890"/>
                        <a:pt x="1419559" y="162886"/>
                        <a:pt x="1418250" y="71965"/>
                      </a:cubicBezTo>
                      <a:cubicBezTo>
                        <a:pt x="1417923" y="50605"/>
                        <a:pt x="1414649" y="28918"/>
                        <a:pt x="1413913" y="7395"/>
                      </a:cubicBezTo>
                      <a:cubicBezTo>
                        <a:pt x="1421687" y="-7991"/>
                        <a:pt x="1425206" y="4530"/>
                        <a:pt x="1428071" y="10095"/>
                      </a:cubicBezTo>
                      <a:cubicBezTo>
                        <a:pt x="1436500" y="26299"/>
                        <a:pt x="1440919" y="44058"/>
                        <a:pt x="1445256" y="61735"/>
                      </a:cubicBezTo>
                      <a:cubicBezTo>
                        <a:pt x="1511135" y="331308"/>
                        <a:pt x="1556801" y="603746"/>
                        <a:pt x="1543952" y="882403"/>
                      </a:cubicBezTo>
                      <a:cubicBezTo>
                        <a:pt x="1533150" y="1117032"/>
                        <a:pt x="1466780" y="1334066"/>
                        <a:pt x="1318081" y="1520738"/>
                      </a:cubicBezTo>
                      <a:cubicBezTo>
                        <a:pt x="1217175" y="1647504"/>
                        <a:pt x="1080015" y="1738835"/>
                        <a:pt x="937126" y="1812161"/>
                      </a:cubicBezTo>
                      <a:cubicBezTo>
                        <a:pt x="803403" y="1880742"/>
                        <a:pt x="661251" y="1927880"/>
                        <a:pt x="519754" y="1976819"/>
                      </a:cubicBezTo>
                      <a:cubicBezTo>
                        <a:pt x="420485" y="2011109"/>
                        <a:pt x="321134" y="2054565"/>
                        <a:pt x="234222" y="2115861"/>
                      </a:cubicBezTo>
                      <a:cubicBezTo>
                        <a:pt x="187001" y="2149169"/>
                        <a:pt x="150502" y="2180595"/>
                        <a:pt x="114330" y="2225769"/>
                      </a:cubicBezTo>
                      <a:cubicBezTo>
                        <a:pt x="75948" y="2273808"/>
                        <a:pt x="61135" y="2336578"/>
                        <a:pt x="52379" y="2395910"/>
                      </a:cubicBezTo>
                      <a:cubicBezTo>
                        <a:pt x="30364" y="2546491"/>
                        <a:pt x="31510" y="3243749"/>
                        <a:pt x="25618" y="334080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ACC0467-E507-4C27-8082-7E48207CD916}"/>
                    </a:ext>
                  </a:extLst>
                </p:cNvPr>
                <p:cNvSpPr/>
                <p:nvPr/>
              </p:nvSpPr>
              <p:spPr>
                <a:xfrm>
                  <a:off x="2225389" y="2987798"/>
                  <a:ext cx="816874" cy="1337538"/>
                </a:xfrm>
                <a:custGeom>
                  <a:avLst/>
                  <a:gdLst>
                    <a:gd name="connsiteX0" fmla="*/ 93819 w 1054529"/>
                    <a:gd name="connsiteY0" fmla="*/ 8328 h 1726673"/>
                    <a:gd name="connsiteX1" fmla="*/ 89891 w 1054529"/>
                    <a:gd name="connsiteY1" fmla="*/ 177895 h 1726673"/>
                    <a:gd name="connsiteX2" fmla="*/ 143413 w 1054529"/>
                    <a:gd name="connsiteY2" fmla="*/ 548457 h 1726673"/>
                    <a:gd name="connsiteX3" fmla="*/ 270589 w 1054529"/>
                    <a:gd name="connsiteY3" fmla="*/ 765081 h 1726673"/>
                    <a:gd name="connsiteX4" fmla="*/ 585091 w 1054529"/>
                    <a:gd name="connsiteY4" fmla="*/ 1039647 h 1726673"/>
                    <a:gd name="connsiteX5" fmla="*/ 804662 w 1054529"/>
                    <a:gd name="connsiteY5" fmla="*/ 1192847 h 1726673"/>
                    <a:gd name="connsiteX6" fmla="*/ 986014 w 1054529"/>
                    <a:gd name="connsiteY6" fmla="*/ 1398996 h 1726673"/>
                    <a:gd name="connsiteX7" fmla="*/ 1048456 w 1054529"/>
                    <a:gd name="connsiteY7" fmla="*/ 1594424 h 1726673"/>
                    <a:gd name="connsiteX8" fmla="*/ 1051157 w 1054529"/>
                    <a:gd name="connsiteY8" fmla="*/ 1726674 h 1726673"/>
                    <a:gd name="connsiteX9" fmla="*/ 1020795 w 1054529"/>
                    <a:gd name="connsiteY9" fmla="*/ 1591887 h 1726673"/>
                    <a:gd name="connsiteX10" fmla="*/ 903604 w 1054529"/>
                    <a:gd name="connsiteY10" fmla="*/ 1465448 h 1726673"/>
                    <a:gd name="connsiteX11" fmla="*/ 703429 w 1054529"/>
                    <a:gd name="connsiteY11" fmla="*/ 1375099 h 1726673"/>
                    <a:gd name="connsiteX12" fmla="*/ 391136 w 1054529"/>
                    <a:gd name="connsiteY12" fmla="*/ 1247760 h 1726673"/>
                    <a:gd name="connsiteX13" fmla="*/ 4698 w 1054529"/>
                    <a:gd name="connsiteY13" fmla="*/ 651736 h 1726673"/>
                    <a:gd name="connsiteX14" fmla="*/ 44881 w 1054529"/>
                    <a:gd name="connsiteY14" fmla="*/ 155308 h 1726673"/>
                    <a:gd name="connsiteX15" fmla="*/ 76715 w 1054529"/>
                    <a:gd name="connsiteY15" fmla="*/ 20603 h 1726673"/>
                    <a:gd name="connsiteX16" fmla="*/ 84163 w 1054529"/>
                    <a:gd name="connsiteY16" fmla="*/ 3499 h 1726673"/>
                    <a:gd name="connsiteX17" fmla="*/ 93819 w 1054529"/>
                    <a:gd name="connsiteY17" fmla="*/ 8328 h 172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54529" h="1726673">
                      <a:moveTo>
                        <a:pt x="93819" y="8328"/>
                      </a:moveTo>
                      <a:cubicBezTo>
                        <a:pt x="85308" y="64714"/>
                        <a:pt x="87109" y="121591"/>
                        <a:pt x="89891" y="177895"/>
                      </a:cubicBezTo>
                      <a:cubicBezTo>
                        <a:pt x="96193" y="302943"/>
                        <a:pt x="102331" y="428319"/>
                        <a:pt x="143413" y="548457"/>
                      </a:cubicBezTo>
                      <a:cubicBezTo>
                        <a:pt x="171074" y="629394"/>
                        <a:pt x="214284" y="700838"/>
                        <a:pt x="270589" y="765081"/>
                      </a:cubicBezTo>
                      <a:cubicBezTo>
                        <a:pt x="363147" y="870815"/>
                        <a:pt x="470600" y="959118"/>
                        <a:pt x="585091" y="1039647"/>
                      </a:cubicBezTo>
                      <a:cubicBezTo>
                        <a:pt x="658090" y="1090959"/>
                        <a:pt x="734363" y="1137606"/>
                        <a:pt x="804662" y="1192847"/>
                      </a:cubicBezTo>
                      <a:cubicBezTo>
                        <a:pt x="877906" y="1250460"/>
                        <a:pt x="937484" y="1319531"/>
                        <a:pt x="986014" y="1398996"/>
                      </a:cubicBezTo>
                      <a:cubicBezTo>
                        <a:pt x="1022923" y="1459392"/>
                        <a:pt x="1039618" y="1525190"/>
                        <a:pt x="1048456" y="1594424"/>
                      </a:cubicBezTo>
                      <a:cubicBezTo>
                        <a:pt x="1053285" y="1632234"/>
                        <a:pt x="1057868" y="1676098"/>
                        <a:pt x="1051157" y="1726674"/>
                      </a:cubicBezTo>
                      <a:cubicBezTo>
                        <a:pt x="1045510" y="1683382"/>
                        <a:pt x="1039372" y="1632561"/>
                        <a:pt x="1020795" y="1591887"/>
                      </a:cubicBezTo>
                      <a:cubicBezTo>
                        <a:pt x="995753" y="1537056"/>
                        <a:pt x="952052" y="1498838"/>
                        <a:pt x="903604" y="1465448"/>
                      </a:cubicBezTo>
                      <a:cubicBezTo>
                        <a:pt x="842389" y="1423302"/>
                        <a:pt x="772991" y="1399078"/>
                        <a:pt x="703429" y="1375099"/>
                      </a:cubicBezTo>
                      <a:cubicBezTo>
                        <a:pt x="596958" y="1338354"/>
                        <a:pt x="490651" y="1301691"/>
                        <a:pt x="391136" y="1247760"/>
                      </a:cubicBezTo>
                      <a:cubicBezTo>
                        <a:pt x="153807" y="1119193"/>
                        <a:pt x="28840" y="917954"/>
                        <a:pt x="4698" y="651736"/>
                      </a:cubicBezTo>
                      <a:cubicBezTo>
                        <a:pt x="-10524" y="484132"/>
                        <a:pt x="13455" y="319311"/>
                        <a:pt x="44881" y="155308"/>
                      </a:cubicBezTo>
                      <a:cubicBezTo>
                        <a:pt x="53555" y="109970"/>
                        <a:pt x="63458" y="64877"/>
                        <a:pt x="76715" y="20603"/>
                      </a:cubicBezTo>
                      <a:cubicBezTo>
                        <a:pt x="78516" y="14629"/>
                        <a:pt x="80316" y="8000"/>
                        <a:pt x="84163" y="3499"/>
                      </a:cubicBezTo>
                      <a:cubicBezTo>
                        <a:pt x="90546" y="-3621"/>
                        <a:pt x="93328" y="1208"/>
                        <a:pt x="93819" y="832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6C6AF87-733F-40DF-AB3C-E120026422FC}"/>
                    </a:ext>
                  </a:extLst>
                </p:cNvPr>
                <p:cNvSpPr/>
                <p:nvPr/>
              </p:nvSpPr>
              <p:spPr>
                <a:xfrm>
                  <a:off x="2367898" y="2305227"/>
                  <a:ext cx="704370" cy="1461417"/>
                </a:xfrm>
                <a:custGeom>
                  <a:avLst/>
                  <a:gdLst>
                    <a:gd name="connsiteX0" fmla="*/ 78190 w 909294"/>
                    <a:gd name="connsiteY0" fmla="*/ 6289 h 1886592"/>
                    <a:gd name="connsiteX1" fmla="*/ 73525 w 909294"/>
                    <a:gd name="connsiteY1" fmla="*/ 112842 h 1886592"/>
                    <a:gd name="connsiteX2" fmla="*/ 115999 w 909294"/>
                    <a:gd name="connsiteY2" fmla="*/ 451486 h 1886592"/>
                    <a:gd name="connsiteX3" fmla="*/ 223697 w 909294"/>
                    <a:gd name="connsiteY3" fmla="*/ 643560 h 1886592"/>
                    <a:gd name="connsiteX4" fmla="*/ 619710 w 909294"/>
                    <a:gd name="connsiteY4" fmla="*/ 966164 h 1886592"/>
                    <a:gd name="connsiteX5" fmla="*/ 852866 w 909294"/>
                    <a:gd name="connsiteY5" fmla="*/ 1217978 h 1886592"/>
                    <a:gd name="connsiteX6" fmla="*/ 889038 w 909294"/>
                    <a:gd name="connsiteY6" fmla="*/ 1358739 h 1886592"/>
                    <a:gd name="connsiteX7" fmla="*/ 907533 w 909294"/>
                    <a:gd name="connsiteY7" fmla="*/ 1788469 h 1886592"/>
                    <a:gd name="connsiteX8" fmla="*/ 898204 w 909294"/>
                    <a:gd name="connsiteY8" fmla="*/ 1886592 h 1886592"/>
                    <a:gd name="connsiteX9" fmla="*/ 875126 w 909294"/>
                    <a:gd name="connsiteY9" fmla="*/ 1382063 h 1886592"/>
                    <a:gd name="connsiteX10" fmla="*/ 795743 w 909294"/>
                    <a:gd name="connsiteY10" fmla="*/ 1265444 h 1886592"/>
                    <a:gd name="connsiteX11" fmla="*/ 601788 w 909294"/>
                    <a:gd name="connsiteY11" fmla="*/ 1168221 h 1886592"/>
                    <a:gd name="connsiteX12" fmla="*/ 324603 w 909294"/>
                    <a:gd name="connsiteY12" fmla="*/ 1054630 h 1886592"/>
                    <a:gd name="connsiteX13" fmla="*/ 1754 w 909294"/>
                    <a:gd name="connsiteY13" fmla="*/ 524649 h 1886592"/>
                    <a:gd name="connsiteX14" fmla="*/ 61495 w 909294"/>
                    <a:gd name="connsiteY14" fmla="*/ 28304 h 1886592"/>
                    <a:gd name="connsiteX15" fmla="*/ 71234 w 909294"/>
                    <a:gd name="connsiteY15" fmla="*/ 3016 h 1886592"/>
                    <a:gd name="connsiteX16" fmla="*/ 78190 w 909294"/>
                    <a:gd name="connsiteY16" fmla="*/ 6289 h 1886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9294" h="1886592">
                      <a:moveTo>
                        <a:pt x="78190" y="6289"/>
                      </a:moveTo>
                      <a:cubicBezTo>
                        <a:pt x="74753" y="41725"/>
                        <a:pt x="71479" y="77243"/>
                        <a:pt x="73525" y="112842"/>
                      </a:cubicBezTo>
                      <a:cubicBezTo>
                        <a:pt x="80072" y="226678"/>
                        <a:pt x="82527" y="341169"/>
                        <a:pt x="115999" y="451486"/>
                      </a:cubicBezTo>
                      <a:cubicBezTo>
                        <a:pt x="137768" y="523258"/>
                        <a:pt x="174840" y="586682"/>
                        <a:pt x="223697" y="643560"/>
                      </a:cubicBezTo>
                      <a:cubicBezTo>
                        <a:pt x="336388" y="774827"/>
                        <a:pt x="476740" y="872050"/>
                        <a:pt x="619710" y="966164"/>
                      </a:cubicBezTo>
                      <a:cubicBezTo>
                        <a:pt x="718079" y="1030897"/>
                        <a:pt x="799017" y="1112080"/>
                        <a:pt x="852866" y="1217978"/>
                      </a:cubicBezTo>
                      <a:cubicBezTo>
                        <a:pt x="875289" y="1262007"/>
                        <a:pt x="883800" y="1310128"/>
                        <a:pt x="889038" y="1358739"/>
                      </a:cubicBezTo>
                      <a:cubicBezTo>
                        <a:pt x="900413" y="1463410"/>
                        <a:pt x="914244" y="1738548"/>
                        <a:pt x="907533" y="1788469"/>
                      </a:cubicBezTo>
                      <a:cubicBezTo>
                        <a:pt x="905651" y="1802709"/>
                        <a:pt x="901968" y="1872598"/>
                        <a:pt x="898204" y="1886592"/>
                      </a:cubicBezTo>
                      <a:cubicBezTo>
                        <a:pt x="897631" y="1811465"/>
                        <a:pt x="880527" y="1411443"/>
                        <a:pt x="875126" y="1382063"/>
                      </a:cubicBezTo>
                      <a:cubicBezTo>
                        <a:pt x="865796" y="1332060"/>
                        <a:pt x="832734" y="1296952"/>
                        <a:pt x="795743" y="1265444"/>
                      </a:cubicBezTo>
                      <a:cubicBezTo>
                        <a:pt x="739111" y="1217324"/>
                        <a:pt x="670777" y="1191954"/>
                        <a:pt x="601788" y="1168221"/>
                      </a:cubicBezTo>
                      <a:cubicBezTo>
                        <a:pt x="507265" y="1135650"/>
                        <a:pt x="412661" y="1103406"/>
                        <a:pt x="324603" y="1054630"/>
                      </a:cubicBezTo>
                      <a:cubicBezTo>
                        <a:pt x="116244" y="939157"/>
                        <a:pt x="14602" y="758460"/>
                        <a:pt x="1754" y="524649"/>
                      </a:cubicBezTo>
                      <a:cubicBezTo>
                        <a:pt x="-7576" y="355900"/>
                        <a:pt x="21476" y="191324"/>
                        <a:pt x="61495" y="28304"/>
                      </a:cubicBezTo>
                      <a:cubicBezTo>
                        <a:pt x="63623" y="19547"/>
                        <a:pt x="66651" y="10708"/>
                        <a:pt x="71234" y="3016"/>
                      </a:cubicBezTo>
                      <a:cubicBezTo>
                        <a:pt x="74753" y="-3040"/>
                        <a:pt x="77535" y="1052"/>
                        <a:pt x="78190" y="6289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C85DF8B6-AC7D-4F4F-A325-36B32E64505B}"/>
                    </a:ext>
                  </a:extLst>
                </p:cNvPr>
                <p:cNvSpPr/>
                <p:nvPr/>
              </p:nvSpPr>
              <p:spPr>
                <a:xfrm>
                  <a:off x="3099459" y="1694941"/>
                  <a:ext cx="673950" cy="1795762"/>
                </a:xfrm>
                <a:custGeom>
                  <a:avLst/>
                  <a:gdLst>
                    <a:gd name="connsiteX0" fmla="*/ 11257 w 870023"/>
                    <a:gd name="connsiteY0" fmla="*/ 2318190 h 2318208"/>
                    <a:gd name="connsiteX1" fmla="*/ 16249 w 870023"/>
                    <a:gd name="connsiteY1" fmla="*/ 1303730 h 2318208"/>
                    <a:gd name="connsiteX2" fmla="*/ 125502 w 870023"/>
                    <a:gd name="connsiteY2" fmla="*/ 1044550 h 2318208"/>
                    <a:gd name="connsiteX3" fmla="*/ 366514 w 870023"/>
                    <a:gd name="connsiteY3" fmla="*/ 851904 h 2318208"/>
                    <a:gd name="connsiteX4" fmla="*/ 557605 w 870023"/>
                    <a:gd name="connsiteY4" fmla="*/ 702877 h 2318208"/>
                    <a:gd name="connsiteX5" fmla="*/ 713833 w 870023"/>
                    <a:gd name="connsiteY5" fmla="*/ 515960 h 2318208"/>
                    <a:gd name="connsiteX6" fmla="*/ 768583 w 870023"/>
                    <a:gd name="connsiteY6" fmla="*/ 356376 h 2318208"/>
                    <a:gd name="connsiteX7" fmla="*/ 786587 w 870023"/>
                    <a:gd name="connsiteY7" fmla="*/ 194747 h 2318208"/>
                    <a:gd name="connsiteX8" fmla="*/ 797717 w 870023"/>
                    <a:gd name="connsiteY8" fmla="*/ 18714 h 2318208"/>
                    <a:gd name="connsiteX9" fmla="*/ 794198 w 870023"/>
                    <a:gd name="connsiteY9" fmla="*/ 9303 h 2318208"/>
                    <a:gd name="connsiteX10" fmla="*/ 797636 w 870023"/>
                    <a:gd name="connsiteY10" fmla="*/ 301 h 2318208"/>
                    <a:gd name="connsiteX11" fmla="*/ 806310 w 870023"/>
                    <a:gd name="connsiteY11" fmla="*/ 9221 h 2318208"/>
                    <a:gd name="connsiteX12" fmla="*/ 829389 w 870023"/>
                    <a:gd name="connsiteY12" fmla="*/ 100634 h 2318208"/>
                    <a:gd name="connsiteX13" fmla="*/ 869898 w 870023"/>
                    <a:gd name="connsiteY13" fmla="*/ 458674 h 2318208"/>
                    <a:gd name="connsiteX14" fmla="*/ 489844 w 870023"/>
                    <a:gd name="connsiteY14" fmla="*/ 1030801 h 2318208"/>
                    <a:gd name="connsiteX15" fmla="*/ 230746 w 870023"/>
                    <a:gd name="connsiteY15" fmla="*/ 1127942 h 2318208"/>
                    <a:gd name="connsiteX16" fmla="*/ 75500 w 870023"/>
                    <a:gd name="connsiteY16" fmla="*/ 1231549 h 2318208"/>
                    <a:gd name="connsiteX17" fmla="*/ 30489 w 870023"/>
                    <a:gd name="connsiteY17" fmla="*/ 1344076 h 2318208"/>
                    <a:gd name="connsiteX18" fmla="*/ 19195 w 870023"/>
                    <a:gd name="connsiteY18" fmla="*/ 1701788 h 2318208"/>
                    <a:gd name="connsiteX19" fmla="*/ 11257 w 870023"/>
                    <a:gd name="connsiteY19" fmla="*/ 2318190 h 2318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70023" h="2318208">
                      <a:moveTo>
                        <a:pt x="11257" y="2318190"/>
                      </a:moveTo>
                      <a:cubicBezTo>
                        <a:pt x="-14113" y="2142157"/>
                        <a:pt x="10520" y="1380985"/>
                        <a:pt x="16249" y="1303730"/>
                      </a:cubicBezTo>
                      <a:cubicBezTo>
                        <a:pt x="23614" y="1205197"/>
                        <a:pt x="61914" y="1120495"/>
                        <a:pt x="125502" y="1044550"/>
                      </a:cubicBezTo>
                      <a:cubicBezTo>
                        <a:pt x="193264" y="963694"/>
                        <a:pt x="281648" y="910418"/>
                        <a:pt x="366514" y="851904"/>
                      </a:cubicBezTo>
                      <a:cubicBezTo>
                        <a:pt x="433130" y="805911"/>
                        <a:pt x="497209" y="757054"/>
                        <a:pt x="557605" y="702877"/>
                      </a:cubicBezTo>
                      <a:cubicBezTo>
                        <a:pt x="618984" y="647882"/>
                        <a:pt x="673242" y="587732"/>
                        <a:pt x="713833" y="515960"/>
                      </a:cubicBezTo>
                      <a:cubicBezTo>
                        <a:pt x="741904" y="466366"/>
                        <a:pt x="757944" y="412108"/>
                        <a:pt x="768583" y="356376"/>
                      </a:cubicBezTo>
                      <a:cubicBezTo>
                        <a:pt x="778813" y="303018"/>
                        <a:pt x="782168" y="248923"/>
                        <a:pt x="786587" y="194747"/>
                      </a:cubicBezTo>
                      <a:cubicBezTo>
                        <a:pt x="791498" y="135906"/>
                        <a:pt x="795753" y="77310"/>
                        <a:pt x="797717" y="18714"/>
                      </a:cubicBezTo>
                      <a:cubicBezTo>
                        <a:pt x="797799" y="15604"/>
                        <a:pt x="795426" y="12413"/>
                        <a:pt x="794198" y="9303"/>
                      </a:cubicBezTo>
                      <a:cubicBezTo>
                        <a:pt x="793871" y="5702"/>
                        <a:pt x="793789" y="1283"/>
                        <a:pt x="797636" y="301"/>
                      </a:cubicBezTo>
                      <a:cubicBezTo>
                        <a:pt x="804592" y="-1500"/>
                        <a:pt x="804919" y="5211"/>
                        <a:pt x="806310" y="9221"/>
                      </a:cubicBezTo>
                      <a:cubicBezTo>
                        <a:pt x="816622" y="39010"/>
                        <a:pt x="823005" y="69863"/>
                        <a:pt x="829389" y="100634"/>
                      </a:cubicBezTo>
                      <a:cubicBezTo>
                        <a:pt x="853858" y="218725"/>
                        <a:pt x="871699" y="337636"/>
                        <a:pt x="869898" y="458674"/>
                      </a:cubicBezTo>
                      <a:cubicBezTo>
                        <a:pt x="865888" y="727265"/>
                        <a:pt x="736912" y="919829"/>
                        <a:pt x="489844" y="1030801"/>
                      </a:cubicBezTo>
                      <a:cubicBezTo>
                        <a:pt x="405469" y="1068692"/>
                        <a:pt x="316757" y="1094798"/>
                        <a:pt x="230746" y="1127942"/>
                      </a:cubicBezTo>
                      <a:cubicBezTo>
                        <a:pt x="182952" y="1146356"/>
                        <a:pt x="111835" y="1193904"/>
                        <a:pt x="75500" y="1231549"/>
                      </a:cubicBezTo>
                      <a:cubicBezTo>
                        <a:pt x="43255" y="1265102"/>
                        <a:pt x="35890" y="1299474"/>
                        <a:pt x="30489" y="1344076"/>
                      </a:cubicBezTo>
                      <a:cubicBezTo>
                        <a:pt x="26151" y="1380166"/>
                        <a:pt x="19686" y="1643274"/>
                        <a:pt x="19195" y="1701788"/>
                      </a:cubicBezTo>
                      <a:cubicBezTo>
                        <a:pt x="18622" y="1765458"/>
                        <a:pt x="11830" y="2321873"/>
                        <a:pt x="11257" y="2318190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AF1D2-6BAC-4E1A-BCA9-836E16FEA340}"/>
                  </a:ext>
                </a:extLst>
              </p:cNvPr>
              <p:cNvSpPr/>
              <p:nvPr/>
            </p:nvSpPr>
            <p:spPr>
              <a:xfrm>
                <a:off x="523011" y="1664235"/>
                <a:ext cx="4567698" cy="3969987"/>
              </a:xfrm>
              <a:custGeom>
                <a:avLst/>
                <a:gdLst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1047750 w 3043673"/>
                  <a:gd name="connsiteY16" fmla="*/ 2353459 h 2355865"/>
                  <a:gd name="connsiteX17" fmla="*/ 966443 w 3043673"/>
                  <a:gd name="connsiteY17" fmla="*/ 2352941 h 2355865"/>
                  <a:gd name="connsiteX18" fmla="*/ 757496 w 3043673"/>
                  <a:gd name="connsiteY18" fmla="*/ 2352752 h 2355865"/>
                  <a:gd name="connsiteX19" fmla="*/ 611612 w 3043673"/>
                  <a:gd name="connsiteY19" fmla="*/ 2205346 h 2355865"/>
                  <a:gd name="connsiteX20" fmla="*/ 610093 w 3043673"/>
                  <a:gd name="connsiteY20" fmla="*/ 1088428 h 2355865"/>
                  <a:gd name="connsiteX21" fmla="*/ 594896 w 3043673"/>
                  <a:gd name="connsiteY21" fmla="*/ 1020044 h 2355865"/>
                  <a:gd name="connsiteX22" fmla="*/ 537150 w 3043673"/>
                  <a:gd name="connsiteY22" fmla="*/ 1050436 h 2355865"/>
                  <a:gd name="connsiteX23" fmla="*/ 284894 w 3043673"/>
                  <a:gd name="connsiteY23" fmla="*/ 1232790 h 2355865"/>
                  <a:gd name="connsiteX24" fmla="*/ 149650 w 3043673"/>
                  <a:gd name="connsiteY24" fmla="*/ 1273820 h 2355865"/>
                  <a:gd name="connsiteX25" fmla="*/ 6804 w 3043673"/>
                  <a:gd name="connsiteY25" fmla="*/ 1167448 h 2355865"/>
                  <a:gd name="connsiteX26" fmla="*/ 66070 w 3043673"/>
                  <a:gd name="connsiteY26" fmla="*/ 1007886 h 2355865"/>
                  <a:gd name="connsiteX27" fmla="*/ 546268 w 3043673"/>
                  <a:gd name="connsiteY27" fmla="*/ 661415 h 2355865"/>
                  <a:gd name="connsiteX28" fmla="*/ 1372941 w 3043673"/>
                  <a:gd name="connsiteY28" fmla="*/ 67242 h 2355865"/>
                  <a:gd name="connsiteX29" fmla="*/ 1522812 w 3043673"/>
                  <a:gd name="connsiteY29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966443 w 3043673"/>
                  <a:gd name="connsiteY16" fmla="*/ 2352941 h 2355865"/>
                  <a:gd name="connsiteX17" fmla="*/ 757496 w 3043673"/>
                  <a:gd name="connsiteY17" fmla="*/ 2352752 h 2355865"/>
                  <a:gd name="connsiteX18" fmla="*/ 611612 w 3043673"/>
                  <a:gd name="connsiteY18" fmla="*/ 2205346 h 2355865"/>
                  <a:gd name="connsiteX19" fmla="*/ 610093 w 3043673"/>
                  <a:gd name="connsiteY19" fmla="*/ 1088428 h 2355865"/>
                  <a:gd name="connsiteX20" fmla="*/ 594896 w 3043673"/>
                  <a:gd name="connsiteY20" fmla="*/ 1020044 h 2355865"/>
                  <a:gd name="connsiteX21" fmla="*/ 537150 w 3043673"/>
                  <a:gd name="connsiteY21" fmla="*/ 1050436 h 2355865"/>
                  <a:gd name="connsiteX22" fmla="*/ 284894 w 3043673"/>
                  <a:gd name="connsiteY22" fmla="*/ 1232790 h 2355865"/>
                  <a:gd name="connsiteX23" fmla="*/ 149650 w 3043673"/>
                  <a:gd name="connsiteY23" fmla="*/ 1273820 h 2355865"/>
                  <a:gd name="connsiteX24" fmla="*/ 6804 w 3043673"/>
                  <a:gd name="connsiteY24" fmla="*/ 1167448 h 2355865"/>
                  <a:gd name="connsiteX25" fmla="*/ 66070 w 3043673"/>
                  <a:gd name="connsiteY25" fmla="*/ 1007886 h 2355865"/>
                  <a:gd name="connsiteX26" fmla="*/ 546268 w 3043673"/>
                  <a:gd name="connsiteY26" fmla="*/ 661415 h 2355865"/>
                  <a:gd name="connsiteX27" fmla="*/ 1372941 w 3043673"/>
                  <a:gd name="connsiteY27" fmla="*/ 67242 h 2355865"/>
                  <a:gd name="connsiteX28" fmla="*/ 1522812 w 3043673"/>
                  <a:gd name="connsiteY28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966443 w 3043673"/>
                  <a:gd name="connsiteY15" fmla="*/ 2352941 h 2355865"/>
                  <a:gd name="connsiteX16" fmla="*/ 757496 w 3043673"/>
                  <a:gd name="connsiteY16" fmla="*/ 2352752 h 2355865"/>
                  <a:gd name="connsiteX17" fmla="*/ 611612 w 3043673"/>
                  <a:gd name="connsiteY17" fmla="*/ 2205346 h 2355865"/>
                  <a:gd name="connsiteX18" fmla="*/ 610093 w 3043673"/>
                  <a:gd name="connsiteY18" fmla="*/ 1088428 h 2355865"/>
                  <a:gd name="connsiteX19" fmla="*/ 594896 w 3043673"/>
                  <a:gd name="connsiteY19" fmla="*/ 1020044 h 2355865"/>
                  <a:gd name="connsiteX20" fmla="*/ 537150 w 3043673"/>
                  <a:gd name="connsiteY20" fmla="*/ 1050436 h 2355865"/>
                  <a:gd name="connsiteX21" fmla="*/ 284894 w 3043673"/>
                  <a:gd name="connsiteY21" fmla="*/ 1232790 h 2355865"/>
                  <a:gd name="connsiteX22" fmla="*/ 149650 w 3043673"/>
                  <a:gd name="connsiteY22" fmla="*/ 1273820 h 2355865"/>
                  <a:gd name="connsiteX23" fmla="*/ 6804 w 3043673"/>
                  <a:gd name="connsiteY23" fmla="*/ 1167448 h 2355865"/>
                  <a:gd name="connsiteX24" fmla="*/ 66070 w 3043673"/>
                  <a:gd name="connsiteY24" fmla="*/ 1007886 h 2355865"/>
                  <a:gd name="connsiteX25" fmla="*/ 546268 w 3043673"/>
                  <a:gd name="connsiteY25" fmla="*/ 661415 h 2355865"/>
                  <a:gd name="connsiteX26" fmla="*/ 1372941 w 3043673"/>
                  <a:gd name="connsiteY26" fmla="*/ 67242 h 2355865"/>
                  <a:gd name="connsiteX27" fmla="*/ 1522812 w 3043673"/>
                  <a:gd name="connsiteY27" fmla="*/ 0 h 2355865"/>
                  <a:gd name="connsiteX0" fmla="*/ 1522812 w 3043673"/>
                  <a:gd name="connsiteY0" fmla="*/ 0 h 2355189"/>
                  <a:gd name="connsiteX1" fmla="*/ 1673823 w 3043673"/>
                  <a:gd name="connsiteY1" fmla="*/ 67242 h 2355189"/>
                  <a:gd name="connsiteX2" fmla="*/ 2518731 w 3043673"/>
                  <a:gd name="connsiteY2" fmla="*/ 676609 h 2355189"/>
                  <a:gd name="connsiteX3" fmla="*/ 2951822 w 3043673"/>
                  <a:gd name="connsiteY3" fmla="*/ 985093 h 2355189"/>
                  <a:gd name="connsiteX4" fmla="*/ 3042998 w 3043673"/>
                  <a:gd name="connsiteY4" fmla="*/ 1108182 h 2355189"/>
                  <a:gd name="connsiteX5" fmla="*/ 2979175 w 3043673"/>
                  <a:gd name="connsiteY5" fmla="*/ 1244948 h 2355189"/>
                  <a:gd name="connsiteX6" fmla="*/ 2784665 w 3043673"/>
                  <a:gd name="connsiteY6" fmla="*/ 1244948 h 2355189"/>
                  <a:gd name="connsiteX7" fmla="*/ 2524811 w 3043673"/>
                  <a:gd name="connsiteY7" fmla="*/ 1061075 h 2355189"/>
                  <a:gd name="connsiteX8" fmla="*/ 2448829 w 3043673"/>
                  <a:gd name="connsiteY8" fmla="*/ 1020044 h 2355189"/>
                  <a:gd name="connsiteX9" fmla="*/ 2435152 w 3043673"/>
                  <a:gd name="connsiteY9" fmla="*/ 1103622 h 2355189"/>
                  <a:gd name="connsiteX10" fmla="*/ 2435152 w 3043673"/>
                  <a:gd name="connsiteY10" fmla="*/ 1653726 h 2355189"/>
                  <a:gd name="connsiteX11" fmla="*/ 2435152 w 3043673"/>
                  <a:gd name="connsiteY11" fmla="*/ 2208387 h 2355189"/>
                  <a:gd name="connsiteX12" fmla="*/ 2295347 w 3043673"/>
                  <a:gd name="connsiteY12" fmla="*/ 2354271 h 2355189"/>
                  <a:gd name="connsiteX13" fmla="*/ 2038350 w 3043673"/>
                  <a:gd name="connsiteY13" fmla="*/ 2355189 h 2355189"/>
                  <a:gd name="connsiteX14" fmla="*/ 966443 w 3043673"/>
                  <a:gd name="connsiteY14" fmla="*/ 2352941 h 2355189"/>
                  <a:gd name="connsiteX15" fmla="*/ 757496 w 3043673"/>
                  <a:gd name="connsiteY15" fmla="*/ 2352752 h 2355189"/>
                  <a:gd name="connsiteX16" fmla="*/ 611612 w 3043673"/>
                  <a:gd name="connsiteY16" fmla="*/ 2205346 h 2355189"/>
                  <a:gd name="connsiteX17" fmla="*/ 610093 w 3043673"/>
                  <a:gd name="connsiteY17" fmla="*/ 1088428 h 2355189"/>
                  <a:gd name="connsiteX18" fmla="*/ 594896 w 3043673"/>
                  <a:gd name="connsiteY18" fmla="*/ 1020044 h 2355189"/>
                  <a:gd name="connsiteX19" fmla="*/ 537150 w 3043673"/>
                  <a:gd name="connsiteY19" fmla="*/ 1050436 h 2355189"/>
                  <a:gd name="connsiteX20" fmla="*/ 284894 w 3043673"/>
                  <a:gd name="connsiteY20" fmla="*/ 1232790 h 2355189"/>
                  <a:gd name="connsiteX21" fmla="*/ 149650 w 3043673"/>
                  <a:gd name="connsiteY21" fmla="*/ 1273820 h 2355189"/>
                  <a:gd name="connsiteX22" fmla="*/ 6804 w 3043673"/>
                  <a:gd name="connsiteY22" fmla="*/ 1167448 h 2355189"/>
                  <a:gd name="connsiteX23" fmla="*/ 66070 w 3043673"/>
                  <a:gd name="connsiteY23" fmla="*/ 1007886 h 2355189"/>
                  <a:gd name="connsiteX24" fmla="*/ 546268 w 3043673"/>
                  <a:gd name="connsiteY24" fmla="*/ 661415 h 2355189"/>
                  <a:gd name="connsiteX25" fmla="*/ 1372941 w 3043673"/>
                  <a:gd name="connsiteY25" fmla="*/ 67242 h 2355189"/>
                  <a:gd name="connsiteX26" fmla="*/ 1522812 w 3043673"/>
                  <a:gd name="connsiteY26" fmla="*/ 0 h 2355189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966443 w 3043673"/>
                  <a:gd name="connsiteY13" fmla="*/ 2352941 h 2354271"/>
                  <a:gd name="connsiteX14" fmla="*/ 757496 w 3043673"/>
                  <a:gd name="connsiteY14" fmla="*/ 2352752 h 2354271"/>
                  <a:gd name="connsiteX15" fmla="*/ 611612 w 3043673"/>
                  <a:gd name="connsiteY15" fmla="*/ 2205346 h 2354271"/>
                  <a:gd name="connsiteX16" fmla="*/ 610093 w 3043673"/>
                  <a:gd name="connsiteY16" fmla="*/ 1088428 h 2354271"/>
                  <a:gd name="connsiteX17" fmla="*/ 594896 w 3043673"/>
                  <a:gd name="connsiteY17" fmla="*/ 1020044 h 2354271"/>
                  <a:gd name="connsiteX18" fmla="*/ 537150 w 3043673"/>
                  <a:gd name="connsiteY18" fmla="*/ 1050436 h 2354271"/>
                  <a:gd name="connsiteX19" fmla="*/ 284894 w 3043673"/>
                  <a:gd name="connsiteY19" fmla="*/ 1232790 h 2354271"/>
                  <a:gd name="connsiteX20" fmla="*/ 149650 w 3043673"/>
                  <a:gd name="connsiteY20" fmla="*/ 1273820 h 2354271"/>
                  <a:gd name="connsiteX21" fmla="*/ 6804 w 3043673"/>
                  <a:gd name="connsiteY21" fmla="*/ 1167448 h 2354271"/>
                  <a:gd name="connsiteX22" fmla="*/ 66070 w 3043673"/>
                  <a:gd name="connsiteY22" fmla="*/ 1007886 h 2354271"/>
                  <a:gd name="connsiteX23" fmla="*/ 546268 w 3043673"/>
                  <a:gd name="connsiteY23" fmla="*/ 661415 h 2354271"/>
                  <a:gd name="connsiteX24" fmla="*/ 1372941 w 3043673"/>
                  <a:gd name="connsiteY24" fmla="*/ 67242 h 2354271"/>
                  <a:gd name="connsiteX25" fmla="*/ 1522812 w 3043673"/>
                  <a:gd name="connsiteY25" fmla="*/ 0 h 2354271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757496 w 3043673"/>
                  <a:gd name="connsiteY13" fmla="*/ 2352752 h 2354271"/>
                  <a:gd name="connsiteX14" fmla="*/ 611612 w 3043673"/>
                  <a:gd name="connsiteY14" fmla="*/ 2205346 h 2354271"/>
                  <a:gd name="connsiteX15" fmla="*/ 610093 w 3043673"/>
                  <a:gd name="connsiteY15" fmla="*/ 1088428 h 2354271"/>
                  <a:gd name="connsiteX16" fmla="*/ 594896 w 3043673"/>
                  <a:gd name="connsiteY16" fmla="*/ 1020044 h 2354271"/>
                  <a:gd name="connsiteX17" fmla="*/ 537150 w 3043673"/>
                  <a:gd name="connsiteY17" fmla="*/ 1050436 h 2354271"/>
                  <a:gd name="connsiteX18" fmla="*/ 284894 w 3043673"/>
                  <a:gd name="connsiteY18" fmla="*/ 1232790 h 2354271"/>
                  <a:gd name="connsiteX19" fmla="*/ 149650 w 3043673"/>
                  <a:gd name="connsiteY19" fmla="*/ 1273820 h 2354271"/>
                  <a:gd name="connsiteX20" fmla="*/ 6804 w 3043673"/>
                  <a:gd name="connsiteY20" fmla="*/ 1167448 h 2354271"/>
                  <a:gd name="connsiteX21" fmla="*/ 66070 w 3043673"/>
                  <a:gd name="connsiteY21" fmla="*/ 1007886 h 2354271"/>
                  <a:gd name="connsiteX22" fmla="*/ 546268 w 3043673"/>
                  <a:gd name="connsiteY22" fmla="*/ 661415 h 2354271"/>
                  <a:gd name="connsiteX23" fmla="*/ 1372941 w 3043673"/>
                  <a:gd name="connsiteY23" fmla="*/ 67242 h 2354271"/>
                  <a:gd name="connsiteX24" fmla="*/ 1522812 w 3043673"/>
                  <a:gd name="connsiteY24" fmla="*/ 0 h 235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3673" h="2354271">
                    <a:moveTo>
                      <a:pt x="1522812" y="0"/>
                    </a:moveTo>
                    <a:cubicBezTo>
                      <a:pt x="1566311" y="0"/>
                      <a:pt x="1610000" y="22414"/>
                      <a:pt x="1673823" y="67242"/>
                    </a:cubicBezTo>
                    <a:lnTo>
                      <a:pt x="2518731" y="676609"/>
                    </a:lnTo>
                    <a:lnTo>
                      <a:pt x="2951822" y="985093"/>
                    </a:lnTo>
                    <a:cubicBezTo>
                      <a:pt x="2995891" y="1017006"/>
                      <a:pt x="3038440" y="1047397"/>
                      <a:pt x="3042998" y="1108182"/>
                    </a:cubicBezTo>
                    <a:cubicBezTo>
                      <a:pt x="3047558" y="1165928"/>
                      <a:pt x="3029323" y="1214555"/>
                      <a:pt x="2979175" y="1244948"/>
                    </a:cubicBezTo>
                    <a:cubicBezTo>
                      <a:pt x="2915352" y="1284457"/>
                      <a:pt x="2846969" y="1285976"/>
                      <a:pt x="2784665" y="1244948"/>
                    </a:cubicBezTo>
                    <a:cubicBezTo>
                      <a:pt x="2696528" y="1187202"/>
                      <a:pt x="2611429" y="1121860"/>
                      <a:pt x="2524811" y="1061075"/>
                    </a:cubicBezTo>
                    <a:cubicBezTo>
                      <a:pt x="2500496" y="1044359"/>
                      <a:pt x="2476182" y="1007886"/>
                      <a:pt x="2448829" y="1020044"/>
                    </a:cubicBezTo>
                    <a:cubicBezTo>
                      <a:pt x="2418436" y="1033720"/>
                      <a:pt x="2435152" y="1074750"/>
                      <a:pt x="2435152" y="1103622"/>
                    </a:cubicBezTo>
                    <a:cubicBezTo>
                      <a:pt x="2433632" y="1289017"/>
                      <a:pt x="2435152" y="1471371"/>
                      <a:pt x="2435152" y="1653726"/>
                    </a:cubicBezTo>
                    <a:lnTo>
                      <a:pt x="2435152" y="2208387"/>
                    </a:lnTo>
                    <a:cubicBezTo>
                      <a:pt x="2435152" y="2313241"/>
                      <a:pt x="2398681" y="2352752"/>
                      <a:pt x="2295347" y="2354271"/>
                    </a:cubicBezTo>
                    <a:lnTo>
                      <a:pt x="757496" y="2352752"/>
                    </a:lnTo>
                    <a:cubicBezTo>
                      <a:pt x="648083" y="2351230"/>
                      <a:pt x="611612" y="2314760"/>
                      <a:pt x="611612" y="2205346"/>
                    </a:cubicBezTo>
                    <a:cubicBezTo>
                      <a:pt x="611612" y="1833042"/>
                      <a:pt x="611612" y="1460735"/>
                      <a:pt x="610093" y="1088428"/>
                    </a:cubicBezTo>
                    <a:cubicBezTo>
                      <a:pt x="610093" y="1065632"/>
                      <a:pt x="623768" y="1032200"/>
                      <a:pt x="594896" y="1020044"/>
                    </a:cubicBezTo>
                    <a:cubicBezTo>
                      <a:pt x="573623" y="1010927"/>
                      <a:pt x="555385" y="1036760"/>
                      <a:pt x="537150" y="1050436"/>
                    </a:cubicBezTo>
                    <a:cubicBezTo>
                      <a:pt x="452054" y="1111220"/>
                      <a:pt x="368474" y="1170486"/>
                      <a:pt x="284894" y="1232790"/>
                    </a:cubicBezTo>
                    <a:cubicBezTo>
                      <a:pt x="243864" y="1263184"/>
                      <a:pt x="199795" y="1279900"/>
                      <a:pt x="149650" y="1273820"/>
                    </a:cubicBezTo>
                    <a:cubicBezTo>
                      <a:pt x="81267" y="1266222"/>
                      <a:pt x="26559" y="1237350"/>
                      <a:pt x="6804" y="1167448"/>
                    </a:cubicBezTo>
                    <a:cubicBezTo>
                      <a:pt x="-12951" y="1102103"/>
                      <a:pt x="11364" y="1047397"/>
                      <a:pt x="66070" y="1007886"/>
                    </a:cubicBezTo>
                    <a:lnTo>
                      <a:pt x="546268" y="661415"/>
                    </a:lnTo>
                    <a:lnTo>
                      <a:pt x="1372941" y="67242"/>
                    </a:lnTo>
                    <a:cubicBezTo>
                      <a:pt x="1436004" y="22414"/>
                      <a:pt x="1479313" y="0"/>
                      <a:pt x="1522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87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4" name="Group 16">
                <a:extLst>
                  <a:ext uri="{FF2B5EF4-FFF2-40B4-BE49-F238E27FC236}">
                    <a16:creationId xmlns:a16="http://schemas.microsoft.com/office/drawing/2014/main" id="{0BEF13B5-C42B-4A35-9D1E-063DDBB8CE17}"/>
                  </a:ext>
                </a:extLst>
              </p:cNvPr>
              <p:cNvGrpSpPr/>
              <p:nvPr/>
            </p:nvGrpSpPr>
            <p:grpSpPr>
              <a:xfrm>
                <a:off x="0" y="4209406"/>
                <a:ext cx="5305910" cy="2797022"/>
                <a:chOff x="0" y="4209406"/>
                <a:chExt cx="5305910" cy="2797022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68F593D1-EB3F-4ACD-9C9D-068D917B7FDB}"/>
                    </a:ext>
                  </a:extLst>
                </p:cNvPr>
                <p:cNvSpPr/>
                <p:nvPr/>
              </p:nvSpPr>
              <p:spPr>
                <a:xfrm>
                  <a:off x="0" y="4350704"/>
                  <a:ext cx="5305910" cy="2655724"/>
                </a:xfrm>
                <a:custGeom>
                  <a:avLst/>
                  <a:gdLst>
                    <a:gd name="connsiteX0" fmla="*/ 6847555 w 6849572"/>
                    <a:gd name="connsiteY0" fmla="*/ 124465 h 3428362"/>
                    <a:gd name="connsiteX1" fmla="*/ 6835443 w 6849572"/>
                    <a:gd name="connsiteY1" fmla="*/ 76181 h 3428362"/>
                    <a:gd name="connsiteX2" fmla="*/ 6737647 w 6849572"/>
                    <a:gd name="connsiteY2" fmla="*/ 1954 h 3428362"/>
                    <a:gd name="connsiteX3" fmla="*/ 6674959 w 6849572"/>
                    <a:gd name="connsiteY3" fmla="*/ 2036 h 3428362"/>
                    <a:gd name="connsiteX4" fmla="*/ 6581582 w 6849572"/>
                    <a:gd name="connsiteY4" fmla="*/ 38863 h 3428362"/>
                    <a:gd name="connsiteX5" fmla="*/ 6565951 w 6849572"/>
                    <a:gd name="connsiteY5" fmla="*/ 27406 h 3428362"/>
                    <a:gd name="connsiteX6" fmla="*/ 6566687 w 6849572"/>
                    <a:gd name="connsiteY6" fmla="*/ 25442 h 3428362"/>
                    <a:gd name="connsiteX7" fmla="*/ 6564723 w 6849572"/>
                    <a:gd name="connsiteY7" fmla="*/ 22414 h 3428362"/>
                    <a:gd name="connsiteX8" fmla="*/ 6553594 w 6849572"/>
                    <a:gd name="connsiteY8" fmla="*/ 40745 h 3428362"/>
                    <a:gd name="connsiteX9" fmla="*/ 6541154 w 6849572"/>
                    <a:gd name="connsiteY9" fmla="*/ 61614 h 3428362"/>
                    <a:gd name="connsiteX10" fmla="*/ 6338933 w 6849572"/>
                    <a:gd name="connsiteY10" fmla="*/ 276356 h 3428362"/>
                    <a:gd name="connsiteX11" fmla="*/ 6059212 w 6849572"/>
                    <a:gd name="connsiteY11" fmla="*/ 705349 h 3428362"/>
                    <a:gd name="connsiteX12" fmla="*/ 5716066 w 6849572"/>
                    <a:gd name="connsiteY12" fmla="*/ 1260945 h 3428362"/>
                    <a:gd name="connsiteX13" fmla="*/ 5513682 w 6849572"/>
                    <a:gd name="connsiteY13" fmla="*/ 1507195 h 3428362"/>
                    <a:gd name="connsiteX14" fmla="*/ 5331920 w 6849572"/>
                    <a:gd name="connsiteY14" fmla="*/ 1659086 h 3428362"/>
                    <a:gd name="connsiteX15" fmla="*/ 5071103 w 6849572"/>
                    <a:gd name="connsiteY15" fmla="*/ 1802302 h 3428362"/>
                    <a:gd name="connsiteX16" fmla="*/ 5055064 w 6849572"/>
                    <a:gd name="connsiteY16" fmla="*/ 1814005 h 3428362"/>
                    <a:gd name="connsiteX17" fmla="*/ 4980100 w 6849572"/>
                    <a:gd name="connsiteY17" fmla="*/ 1874483 h 3428362"/>
                    <a:gd name="connsiteX18" fmla="*/ 4623943 w 6849572"/>
                    <a:gd name="connsiteY18" fmla="*/ 1976043 h 3428362"/>
                    <a:gd name="connsiteX19" fmla="*/ 4397497 w 6849572"/>
                    <a:gd name="connsiteY19" fmla="*/ 1969251 h 3428362"/>
                    <a:gd name="connsiteX20" fmla="*/ 3964576 w 6849572"/>
                    <a:gd name="connsiteY20" fmla="*/ 1887822 h 3428362"/>
                    <a:gd name="connsiteX21" fmla="*/ 3480342 w 6849572"/>
                    <a:gd name="connsiteY21" fmla="*/ 1773004 h 3428362"/>
                    <a:gd name="connsiteX22" fmla="*/ 3381318 w 6849572"/>
                    <a:gd name="connsiteY22" fmla="*/ 1755573 h 3428362"/>
                    <a:gd name="connsiteX23" fmla="*/ 3390402 w 6849572"/>
                    <a:gd name="connsiteY23" fmla="*/ 1755736 h 3428362"/>
                    <a:gd name="connsiteX24" fmla="*/ 3411107 w 6849572"/>
                    <a:gd name="connsiteY24" fmla="*/ 1752790 h 3428362"/>
                    <a:gd name="connsiteX25" fmla="*/ 3423710 w 6849572"/>
                    <a:gd name="connsiteY25" fmla="*/ 1752381 h 3428362"/>
                    <a:gd name="connsiteX26" fmla="*/ 3454399 w 6849572"/>
                    <a:gd name="connsiteY26" fmla="*/ 1755327 h 3428362"/>
                    <a:gd name="connsiteX27" fmla="*/ 3584849 w 6849572"/>
                    <a:gd name="connsiteY27" fmla="*/ 1763838 h 3428362"/>
                    <a:gd name="connsiteX28" fmla="*/ 3597288 w 6849572"/>
                    <a:gd name="connsiteY28" fmla="*/ 1763920 h 3428362"/>
                    <a:gd name="connsiteX29" fmla="*/ 3631005 w 6849572"/>
                    <a:gd name="connsiteY29" fmla="*/ 1768094 h 3428362"/>
                    <a:gd name="connsiteX30" fmla="*/ 3666114 w 6849572"/>
                    <a:gd name="connsiteY30" fmla="*/ 1772922 h 3428362"/>
                    <a:gd name="connsiteX31" fmla="*/ 3945917 w 6849572"/>
                    <a:gd name="connsiteY31" fmla="*/ 1819652 h 3428362"/>
                    <a:gd name="connsiteX32" fmla="*/ 4348477 w 6849572"/>
                    <a:gd name="connsiteY32" fmla="*/ 1891096 h 3428362"/>
                    <a:gd name="connsiteX33" fmla="*/ 4593990 w 6849572"/>
                    <a:gd name="connsiteY33" fmla="*/ 1910737 h 3428362"/>
                    <a:gd name="connsiteX34" fmla="*/ 4760611 w 6849572"/>
                    <a:gd name="connsiteY34" fmla="*/ 1898625 h 3428362"/>
                    <a:gd name="connsiteX35" fmla="*/ 4968152 w 6849572"/>
                    <a:gd name="connsiteY35" fmla="*/ 1844284 h 3428362"/>
                    <a:gd name="connsiteX36" fmla="*/ 5028057 w 6849572"/>
                    <a:gd name="connsiteY36" fmla="*/ 1816378 h 3428362"/>
                    <a:gd name="connsiteX37" fmla="*/ 5085589 w 6849572"/>
                    <a:gd name="connsiteY37" fmla="*/ 1780124 h 3428362"/>
                    <a:gd name="connsiteX38" fmla="*/ 5107194 w 6849572"/>
                    <a:gd name="connsiteY38" fmla="*/ 1757373 h 3428362"/>
                    <a:gd name="connsiteX39" fmla="*/ 5224467 w 6849572"/>
                    <a:gd name="connsiteY39" fmla="*/ 1503185 h 3428362"/>
                    <a:gd name="connsiteX40" fmla="*/ 5224140 w 6849572"/>
                    <a:gd name="connsiteY40" fmla="*/ 1473887 h 3428362"/>
                    <a:gd name="connsiteX41" fmla="*/ 5138128 w 6849572"/>
                    <a:gd name="connsiteY41" fmla="*/ 1310621 h 3428362"/>
                    <a:gd name="connsiteX42" fmla="*/ 4994503 w 6849572"/>
                    <a:gd name="connsiteY42" fmla="*/ 1252680 h 3428362"/>
                    <a:gd name="connsiteX43" fmla="*/ 4509370 w 6849572"/>
                    <a:gd name="connsiteY43" fmla="*/ 1178044 h 3428362"/>
                    <a:gd name="connsiteX44" fmla="*/ 4219418 w 6849572"/>
                    <a:gd name="connsiteY44" fmla="*/ 1145800 h 3428362"/>
                    <a:gd name="connsiteX45" fmla="*/ 3745578 w 6849572"/>
                    <a:gd name="connsiteY45" fmla="*/ 1033109 h 3428362"/>
                    <a:gd name="connsiteX46" fmla="*/ 3470276 w 6849572"/>
                    <a:gd name="connsiteY46" fmla="*/ 938669 h 3428362"/>
                    <a:gd name="connsiteX47" fmla="*/ 3312575 w 6849572"/>
                    <a:gd name="connsiteY47" fmla="*/ 876553 h 3428362"/>
                    <a:gd name="connsiteX48" fmla="*/ 3169768 w 6849572"/>
                    <a:gd name="connsiteY48" fmla="*/ 817549 h 3428362"/>
                    <a:gd name="connsiteX49" fmla="*/ 2636841 w 6849572"/>
                    <a:gd name="connsiteY49" fmla="*/ 587748 h 3428362"/>
                    <a:gd name="connsiteX50" fmla="*/ 2470710 w 6849572"/>
                    <a:gd name="connsiteY50" fmla="*/ 514995 h 3428362"/>
                    <a:gd name="connsiteX51" fmla="*/ 2460726 w 6849572"/>
                    <a:gd name="connsiteY51" fmla="*/ 512212 h 3428362"/>
                    <a:gd name="connsiteX52" fmla="*/ 2041308 w 6849572"/>
                    <a:gd name="connsiteY52" fmla="*/ 373906 h 3428362"/>
                    <a:gd name="connsiteX53" fmla="*/ 1784747 w 6849572"/>
                    <a:gd name="connsiteY53" fmla="*/ 325459 h 3428362"/>
                    <a:gd name="connsiteX54" fmla="*/ 1632692 w 6849572"/>
                    <a:gd name="connsiteY54" fmla="*/ 312119 h 3428362"/>
                    <a:gd name="connsiteX55" fmla="*/ 1357145 w 6849572"/>
                    <a:gd name="connsiteY55" fmla="*/ 323985 h 3428362"/>
                    <a:gd name="connsiteX56" fmla="*/ 1181930 w 6849572"/>
                    <a:gd name="connsiteY56" fmla="*/ 363922 h 3428362"/>
                    <a:gd name="connsiteX57" fmla="*/ 754901 w 6849572"/>
                    <a:gd name="connsiteY57" fmla="*/ 553622 h 3428362"/>
                    <a:gd name="connsiteX58" fmla="*/ 380657 w 6849572"/>
                    <a:gd name="connsiteY58" fmla="*/ 900041 h 3428362"/>
                    <a:gd name="connsiteX59" fmla="*/ 104209 w 6849572"/>
                    <a:gd name="connsiteY59" fmla="*/ 1436815 h 3428362"/>
                    <a:gd name="connsiteX60" fmla="*/ 15906 w 6849572"/>
                    <a:gd name="connsiteY60" fmla="*/ 1978580 h 3428362"/>
                    <a:gd name="connsiteX61" fmla="*/ 6495 w 6849572"/>
                    <a:gd name="connsiteY61" fmla="*/ 2200524 h 3428362"/>
                    <a:gd name="connsiteX62" fmla="*/ 2812 w 6849572"/>
                    <a:gd name="connsiteY62" fmla="*/ 2218529 h 3428362"/>
                    <a:gd name="connsiteX63" fmla="*/ 2321 w 6849572"/>
                    <a:gd name="connsiteY63" fmla="*/ 2260184 h 3428362"/>
                    <a:gd name="connsiteX64" fmla="*/ 766 w 6849572"/>
                    <a:gd name="connsiteY64" fmla="*/ 2353724 h 3428362"/>
                    <a:gd name="connsiteX65" fmla="*/ 2239 w 6849572"/>
                    <a:gd name="connsiteY65" fmla="*/ 2491130 h 3428362"/>
                    <a:gd name="connsiteX66" fmla="*/ 2730 w 6849572"/>
                    <a:gd name="connsiteY66" fmla="*/ 2537123 h 3428362"/>
                    <a:gd name="connsiteX67" fmla="*/ 4613 w 6849572"/>
                    <a:gd name="connsiteY67" fmla="*/ 2561756 h 3428362"/>
                    <a:gd name="connsiteX68" fmla="*/ 6413 w 6849572"/>
                    <a:gd name="connsiteY68" fmla="*/ 2667735 h 3428362"/>
                    <a:gd name="connsiteX69" fmla="*/ 6986 w 6849572"/>
                    <a:gd name="connsiteY69" fmla="*/ 2692696 h 3428362"/>
                    <a:gd name="connsiteX70" fmla="*/ 8868 w 6849572"/>
                    <a:gd name="connsiteY70" fmla="*/ 2715120 h 3428362"/>
                    <a:gd name="connsiteX71" fmla="*/ 10587 w 6849572"/>
                    <a:gd name="connsiteY71" fmla="*/ 2781245 h 3428362"/>
                    <a:gd name="connsiteX72" fmla="*/ 11160 w 6849572"/>
                    <a:gd name="connsiteY72" fmla="*/ 2801950 h 3428362"/>
                    <a:gd name="connsiteX73" fmla="*/ 14842 w 6849572"/>
                    <a:gd name="connsiteY73" fmla="*/ 2873803 h 3428362"/>
                    <a:gd name="connsiteX74" fmla="*/ 15333 w 6849572"/>
                    <a:gd name="connsiteY74" fmla="*/ 2890252 h 3428362"/>
                    <a:gd name="connsiteX75" fmla="*/ 19016 w 6849572"/>
                    <a:gd name="connsiteY75" fmla="*/ 2949421 h 3428362"/>
                    <a:gd name="connsiteX76" fmla="*/ 19507 w 6849572"/>
                    <a:gd name="connsiteY76" fmla="*/ 2965952 h 3428362"/>
                    <a:gd name="connsiteX77" fmla="*/ 23108 w 6849572"/>
                    <a:gd name="connsiteY77" fmla="*/ 3020865 h 3428362"/>
                    <a:gd name="connsiteX78" fmla="*/ 23763 w 6849572"/>
                    <a:gd name="connsiteY78" fmla="*/ 3041489 h 3428362"/>
                    <a:gd name="connsiteX79" fmla="*/ 27445 w 6849572"/>
                    <a:gd name="connsiteY79" fmla="*/ 3088136 h 3428362"/>
                    <a:gd name="connsiteX80" fmla="*/ 27936 w 6849572"/>
                    <a:gd name="connsiteY80" fmla="*/ 3100493 h 3428362"/>
                    <a:gd name="connsiteX81" fmla="*/ 31537 w 6849572"/>
                    <a:gd name="connsiteY81" fmla="*/ 3151151 h 3428362"/>
                    <a:gd name="connsiteX82" fmla="*/ 32110 w 6849572"/>
                    <a:gd name="connsiteY82" fmla="*/ 3163508 h 3428362"/>
                    <a:gd name="connsiteX83" fmla="*/ 35957 w 6849572"/>
                    <a:gd name="connsiteY83" fmla="*/ 3210074 h 3428362"/>
                    <a:gd name="connsiteX84" fmla="*/ 36366 w 6849572"/>
                    <a:gd name="connsiteY84" fmla="*/ 3222268 h 3428362"/>
                    <a:gd name="connsiteX85" fmla="*/ 39967 w 6849572"/>
                    <a:gd name="connsiteY85" fmla="*/ 3264660 h 3428362"/>
                    <a:gd name="connsiteX86" fmla="*/ 40539 w 6849572"/>
                    <a:gd name="connsiteY86" fmla="*/ 3276935 h 3428362"/>
                    <a:gd name="connsiteX87" fmla="*/ 43977 w 6849572"/>
                    <a:gd name="connsiteY87" fmla="*/ 3310898 h 3428362"/>
                    <a:gd name="connsiteX88" fmla="*/ 44631 w 6849572"/>
                    <a:gd name="connsiteY88" fmla="*/ 3323420 h 3428362"/>
                    <a:gd name="connsiteX89" fmla="*/ 48232 w 6849572"/>
                    <a:gd name="connsiteY89" fmla="*/ 3357137 h 3428362"/>
                    <a:gd name="connsiteX90" fmla="*/ 48887 w 6849572"/>
                    <a:gd name="connsiteY90" fmla="*/ 3369494 h 3428362"/>
                    <a:gd name="connsiteX91" fmla="*/ 50933 w 6849572"/>
                    <a:gd name="connsiteY91" fmla="*/ 3388808 h 3428362"/>
                    <a:gd name="connsiteX92" fmla="*/ 53634 w 6849572"/>
                    <a:gd name="connsiteY92" fmla="*/ 3408121 h 3428362"/>
                    <a:gd name="connsiteX93" fmla="*/ 64272 w 6849572"/>
                    <a:gd name="connsiteY93" fmla="*/ 3428090 h 3428362"/>
                    <a:gd name="connsiteX94" fmla="*/ 83913 w 6849572"/>
                    <a:gd name="connsiteY94" fmla="*/ 3412377 h 3428362"/>
                    <a:gd name="connsiteX95" fmla="*/ 180809 w 6849572"/>
                    <a:gd name="connsiteY95" fmla="*/ 3243791 h 3428362"/>
                    <a:gd name="connsiteX96" fmla="*/ 357742 w 6849572"/>
                    <a:gd name="connsiteY96" fmla="*/ 2995987 h 3428362"/>
                    <a:gd name="connsiteX97" fmla="*/ 500631 w 6849572"/>
                    <a:gd name="connsiteY97" fmla="*/ 2851707 h 3428362"/>
                    <a:gd name="connsiteX98" fmla="*/ 642129 w 6849572"/>
                    <a:gd name="connsiteY98" fmla="*/ 2734515 h 3428362"/>
                    <a:gd name="connsiteX99" fmla="*/ 907528 w 6849572"/>
                    <a:gd name="connsiteY99" fmla="*/ 2561428 h 3428362"/>
                    <a:gd name="connsiteX100" fmla="*/ 1219166 w 6849572"/>
                    <a:gd name="connsiteY100" fmla="*/ 2425496 h 3428362"/>
                    <a:gd name="connsiteX101" fmla="*/ 1498560 w 6849572"/>
                    <a:gd name="connsiteY101" fmla="*/ 2360599 h 3428362"/>
                    <a:gd name="connsiteX102" fmla="*/ 1520165 w 6849572"/>
                    <a:gd name="connsiteY102" fmla="*/ 2356752 h 3428362"/>
                    <a:gd name="connsiteX103" fmla="*/ 1522129 w 6849572"/>
                    <a:gd name="connsiteY103" fmla="*/ 2356425 h 3428362"/>
                    <a:gd name="connsiteX104" fmla="*/ 1524093 w 6849572"/>
                    <a:gd name="connsiteY104" fmla="*/ 2356507 h 3428362"/>
                    <a:gd name="connsiteX105" fmla="*/ 1549545 w 6849572"/>
                    <a:gd name="connsiteY105" fmla="*/ 2352824 h 3428362"/>
                    <a:gd name="connsiteX106" fmla="*/ 1557729 w 6849572"/>
                    <a:gd name="connsiteY106" fmla="*/ 2352333 h 3428362"/>
                    <a:gd name="connsiteX107" fmla="*/ 1587518 w 6849572"/>
                    <a:gd name="connsiteY107" fmla="*/ 2348405 h 3428362"/>
                    <a:gd name="connsiteX108" fmla="*/ 1595538 w 6849572"/>
                    <a:gd name="connsiteY108" fmla="*/ 2348077 h 3428362"/>
                    <a:gd name="connsiteX109" fmla="*/ 1629500 w 6849572"/>
                    <a:gd name="connsiteY109" fmla="*/ 2344395 h 3428362"/>
                    <a:gd name="connsiteX110" fmla="*/ 1641776 w 6849572"/>
                    <a:gd name="connsiteY110" fmla="*/ 2343822 h 3428362"/>
                    <a:gd name="connsiteX111" fmla="*/ 1688424 w 6849572"/>
                    <a:gd name="connsiteY111" fmla="*/ 2340057 h 3428362"/>
                    <a:gd name="connsiteX112" fmla="*/ 1709047 w 6849572"/>
                    <a:gd name="connsiteY112" fmla="*/ 2339566 h 3428362"/>
                    <a:gd name="connsiteX113" fmla="*/ 1884998 w 6849572"/>
                    <a:gd name="connsiteY113" fmla="*/ 2337848 h 3428362"/>
                    <a:gd name="connsiteX114" fmla="*/ 1937047 w 6849572"/>
                    <a:gd name="connsiteY114" fmla="*/ 2339566 h 3428362"/>
                    <a:gd name="connsiteX115" fmla="*/ 1957752 w 6849572"/>
                    <a:gd name="connsiteY115" fmla="*/ 2340139 h 3428362"/>
                    <a:gd name="connsiteX116" fmla="*/ 2012665 w 6849572"/>
                    <a:gd name="connsiteY116" fmla="*/ 2343822 h 3428362"/>
                    <a:gd name="connsiteX117" fmla="*/ 2025022 w 6849572"/>
                    <a:gd name="connsiteY117" fmla="*/ 2344313 h 3428362"/>
                    <a:gd name="connsiteX118" fmla="*/ 2063240 w 6849572"/>
                    <a:gd name="connsiteY118" fmla="*/ 2347914 h 3428362"/>
                    <a:gd name="connsiteX119" fmla="*/ 2075516 w 6849572"/>
                    <a:gd name="connsiteY119" fmla="*/ 2348487 h 3428362"/>
                    <a:gd name="connsiteX120" fmla="*/ 2109315 w 6849572"/>
                    <a:gd name="connsiteY120" fmla="*/ 2352251 h 3428362"/>
                    <a:gd name="connsiteX121" fmla="*/ 2117499 w 6849572"/>
                    <a:gd name="connsiteY121" fmla="*/ 2352660 h 3428362"/>
                    <a:gd name="connsiteX122" fmla="*/ 2147206 w 6849572"/>
                    <a:gd name="connsiteY122" fmla="*/ 2356425 h 3428362"/>
                    <a:gd name="connsiteX123" fmla="*/ 2155390 w 6849572"/>
                    <a:gd name="connsiteY123" fmla="*/ 2356916 h 3428362"/>
                    <a:gd name="connsiteX124" fmla="*/ 2185015 w 6849572"/>
                    <a:gd name="connsiteY124" fmla="*/ 2360599 h 3428362"/>
                    <a:gd name="connsiteX125" fmla="*/ 2186979 w 6849572"/>
                    <a:gd name="connsiteY125" fmla="*/ 2360517 h 3428362"/>
                    <a:gd name="connsiteX126" fmla="*/ 2188943 w 6849572"/>
                    <a:gd name="connsiteY126" fmla="*/ 2360844 h 3428362"/>
                    <a:gd name="connsiteX127" fmla="*/ 2218650 w 6849572"/>
                    <a:gd name="connsiteY127" fmla="*/ 2364855 h 3428362"/>
                    <a:gd name="connsiteX128" fmla="*/ 2226916 w 6849572"/>
                    <a:gd name="connsiteY128" fmla="*/ 2365509 h 3428362"/>
                    <a:gd name="connsiteX129" fmla="*/ 2248112 w 6849572"/>
                    <a:gd name="connsiteY129" fmla="*/ 2369028 h 3428362"/>
                    <a:gd name="connsiteX130" fmla="*/ 2256296 w 6849572"/>
                    <a:gd name="connsiteY130" fmla="*/ 2369601 h 3428362"/>
                    <a:gd name="connsiteX131" fmla="*/ 2277491 w 6849572"/>
                    <a:gd name="connsiteY131" fmla="*/ 2373202 h 3428362"/>
                    <a:gd name="connsiteX132" fmla="*/ 2309981 w 6849572"/>
                    <a:gd name="connsiteY132" fmla="*/ 2379258 h 3428362"/>
                    <a:gd name="connsiteX133" fmla="*/ 2699529 w 6849572"/>
                    <a:gd name="connsiteY133" fmla="*/ 2489984 h 3428362"/>
                    <a:gd name="connsiteX134" fmla="*/ 3107408 w 6849572"/>
                    <a:gd name="connsiteY134" fmla="*/ 2622479 h 3428362"/>
                    <a:gd name="connsiteX135" fmla="*/ 3753353 w 6849572"/>
                    <a:gd name="connsiteY135" fmla="*/ 2821100 h 3428362"/>
                    <a:gd name="connsiteX136" fmla="*/ 3937733 w 6849572"/>
                    <a:gd name="connsiteY136" fmla="*/ 2860873 h 3428362"/>
                    <a:gd name="connsiteX137" fmla="*/ 3959174 w 6849572"/>
                    <a:gd name="connsiteY137" fmla="*/ 2864965 h 3428362"/>
                    <a:gd name="connsiteX138" fmla="*/ 4013597 w 6849572"/>
                    <a:gd name="connsiteY138" fmla="*/ 2873885 h 3428362"/>
                    <a:gd name="connsiteX139" fmla="*/ 4034874 w 6849572"/>
                    <a:gd name="connsiteY139" fmla="*/ 2877567 h 3428362"/>
                    <a:gd name="connsiteX140" fmla="*/ 4043140 w 6849572"/>
                    <a:gd name="connsiteY140" fmla="*/ 2878140 h 3428362"/>
                    <a:gd name="connsiteX141" fmla="*/ 4064336 w 6849572"/>
                    <a:gd name="connsiteY141" fmla="*/ 2881741 h 3428362"/>
                    <a:gd name="connsiteX142" fmla="*/ 4072602 w 6849572"/>
                    <a:gd name="connsiteY142" fmla="*/ 2882314 h 3428362"/>
                    <a:gd name="connsiteX143" fmla="*/ 4097971 w 6849572"/>
                    <a:gd name="connsiteY143" fmla="*/ 2885915 h 3428362"/>
                    <a:gd name="connsiteX144" fmla="*/ 4106237 w 6849572"/>
                    <a:gd name="connsiteY144" fmla="*/ 2886406 h 3428362"/>
                    <a:gd name="connsiteX145" fmla="*/ 4135944 w 6849572"/>
                    <a:gd name="connsiteY145" fmla="*/ 2890007 h 3428362"/>
                    <a:gd name="connsiteX146" fmla="*/ 4144046 w 6849572"/>
                    <a:gd name="connsiteY146" fmla="*/ 2890334 h 3428362"/>
                    <a:gd name="connsiteX147" fmla="*/ 4182182 w 6849572"/>
                    <a:gd name="connsiteY147" fmla="*/ 2894181 h 3428362"/>
                    <a:gd name="connsiteX148" fmla="*/ 4194622 w 6849572"/>
                    <a:gd name="connsiteY148" fmla="*/ 2894754 h 3428362"/>
                    <a:gd name="connsiteX149" fmla="*/ 4249535 w 6849572"/>
                    <a:gd name="connsiteY149" fmla="*/ 2898355 h 3428362"/>
                    <a:gd name="connsiteX150" fmla="*/ 4270240 w 6849572"/>
                    <a:gd name="connsiteY150" fmla="*/ 2898764 h 3428362"/>
                    <a:gd name="connsiteX151" fmla="*/ 4366726 w 6849572"/>
                    <a:gd name="connsiteY151" fmla="*/ 2898927 h 3428362"/>
                    <a:gd name="connsiteX152" fmla="*/ 4387513 w 6849572"/>
                    <a:gd name="connsiteY152" fmla="*/ 2898355 h 3428362"/>
                    <a:gd name="connsiteX153" fmla="*/ 4434079 w 6849572"/>
                    <a:gd name="connsiteY153" fmla="*/ 2894590 h 3428362"/>
                    <a:gd name="connsiteX154" fmla="*/ 4446273 w 6849572"/>
                    <a:gd name="connsiteY154" fmla="*/ 2894099 h 3428362"/>
                    <a:gd name="connsiteX155" fmla="*/ 4471970 w 6849572"/>
                    <a:gd name="connsiteY155" fmla="*/ 2890334 h 3428362"/>
                    <a:gd name="connsiteX156" fmla="*/ 4479990 w 6849572"/>
                    <a:gd name="connsiteY156" fmla="*/ 2889925 h 3428362"/>
                    <a:gd name="connsiteX157" fmla="*/ 4501431 w 6849572"/>
                    <a:gd name="connsiteY157" fmla="*/ 2886079 h 3428362"/>
                    <a:gd name="connsiteX158" fmla="*/ 4503395 w 6849572"/>
                    <a:gd name="connsiteY158" fmla="*/ 2885751 h 3428362"/>
                    <a:gd name="connsiteX159" fmla="*/ 4505441 w 6849572"/>
                    <a:gd name="connsiteY159" fmla="*/ 2885833 h 3428362"/>
                    <a:gd name="connsiteX160" fmla="*/ 4526719 w 6849572"/>
                    <a:gd name="connsiteY160" fmla="*/ 2881905 h 3428362"/>
                    <a:gd name="connsiteX161" fmla="*/ 4597509 w 6849572"/>
                    <a:gd name="connsiteY161" fmla="*/ 2865701 h 3428362"/>
                    <a:gd name="connsiteX162" fmla="*/ 4985911 w 6849572"/>
                    <a:gd name="connsiteY162" fmla="*/ 2692860 h 3428362"/>
                    <a:gd name="connsiteX163" fmla="*/ 5238216 w 6849572"/>
                    <a:gd name="connsiteY163" fmla="*/ 2525829 h 3428362"/>
                    <a:gd name="connsiteX164" fmla="*/ 5458196 w 6849572"/>
                    <a:gd name="connsiteY164" fmla="*/ 2363218 h 3428362"/>
                    <a:gd name="connsiteX165" fmla="*/ 5712956 w 6849572"/>
                    <a:gd name="connsiteY165" fmla="*/ 2156823 h 3428362"/>
                    <a:gd name="connsiteX166" fmla="*/ 5900038 w 6849572"/>
                    <a:gd name="connsiteY166" fmla="*/ 1992820 h 3428362"/>
                    <a:gd name="connsiteX167" fmla="*/ 6034497 w 6849572"/>
                    <a:gd name="connsiteY167" fmla="*/ 1860652 h 3428362"/>
                    <a:gd name="connsiteX168" fmla="*/ 6175830 w 6849572"/>
                    <a:gd name="connsiteY168" fmla="*/ 1684947 h 3428362"/>
                    <a:gd name="connsiteX169" fmla="*/ 6409232 w 6849572"/>
                    <a:gd name="connsiteY169" fmla="*/ 1254644 h 3428362"/>
                    <a:gd name="connsiteX170" fmla="*/ 6656873 w 6849572"/>
                    <a:gd name="connsiteY170" fmla="*/ 723599 h 3428362"/>
                    <a:gd name="connsiteX171" fmla="*/ 6785112 w 6849572"/>
                    <a:gd name="connsiteY171" fmla="*/ 407951 h 3428362"/>
                    <a:gd name="connsiteX172" fmla="*/ 6843708 w 6849572"/>
                    <a:gd name="connsiteY172" fmla="*/ 199347 h 3428362"/>
                    <a:gd name="connsiteX173" fmla="*/ 6847227 w 6849572"/>
                    <a:gd name="connsiteY173" fmla="*/ 177905 h 3428362"/>
                    <a:gd name="connsiteX174" fmla="*/ 6847718 w 6849572"/>
                    <a:gd name="connsiteY174" fmla="*/ 165711 h 3428362"/>
                    <a:gd name="connsiteX175" fmla="*/ 6847555 w 6849572"/>
                    <a:gd name="connsiteY175" fmla="*/ 124465 h 3428362"/>
                    <a:gd name="connsiteX176" fmla="*/ 3343755 w 6849572"/>
                    <a:gd name="connsiteY176" fmla="*/ 1752217 h 3428362"/>
                    <a:gd name="connsiteX177" fmla="*/ 3340727 w 6849572"/>
                    <a:gd name="connsiteY177" fmla="*/ 1752054 h 3428362"/>
                    <a:gd name="connsiteX178" fmla="*/ 3340891 w 6849572"/>
                    <a:gd name="connsiteY178" fmla="*/ 1751317 h 3428362"/>
                    <a:gd name="connsiteX179" fmla="*/ 3343755 w 6849572"/>
                    <a:gd name="connsiteY179" fmla="*/ 1752217 h 3428362"/>
                    <a:gd name="connsiteX180" fmla="*/ 3022378 w 6849572"/>
                    <a:gd name="connsiteY180" fmla="*/ 778676 h 3428362"/>
                    <a:gd name="connsiteX181" fmla="*/ 3022460 w 6849572"/>
                    <a:gd name="connsiteY181" fmla="*/ 776548 h 3428362"/>
                    <a:gd name="connsiteX182" fmla="*/ 3025734 w 6849572"/>
                    <a:gd name="connsiteY182" fmla="*/ 777612 h 3428362"/>
                    <a:gd name="connsiteX183" fmla="*/ 3022378 w 6849572"/>
                    <a:gd name="connsiteY183" fmla="*/ 778676 h 342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</a:cxnLst>
                  <a:rect l="l" t="t" r="r" b="b"/>
                  <a:pathLst>
                    <a:path w="6849572" h="3428362">
                      <a:moveTo>
                        <a:pt x="6847555" y="124465"/>
                      </a:moveTo>
                      <a:cubicBezTo>
                        <a:pt x="6843135" y="108425"/>
                        <a:pt x="6842072" y="91730"/>
                        <a:pt x="6835443" y="76181"/>
                      </a:cubicBezTo>
                      <a:cubicBezTo>
                        <a:pt x="6816865" y="32643"/>
                        <a:pt x="6779465" y="14557"/>
                        <a:pt x="6737647" y="1954"/>
                      </a:cubicBezTo>
                      <a:cubicBezTo>
                        <a:pt x="6716696" y="-583"/>
                        <a:pt x="6695828" y="-747"/>
                        <a:pt x="6674959" y="2036"/>
                      </a:cubicBezTo>
                      <a:cubicBezTo>
                        <a:pt x="6641896" y="9483"/>
                        <a:pt x="6610634" y="21268"/>
                        <a:pt x="6581582" y="38863"/>
                      </a:cubicBezTo>
                      <a:cubicBezTo>
                        <a:pt x="6567015" y="47701"/>
                        <a:pt x="6563332" y="41973"/>
                        <a:pt x="6565951" y="27406"/>
                      </a:cubicBezTo>
                      <a:cubicBezTo>
                        <a:pt x="6566360" y="27406"/>
                        <a:pt x="6566606" y="26751"/>
                        <a:pt x="6566687" y="25442"/>
                      </a:cubicBezTo>
                      <a:cubicBezTo>
                        <a:pt x="6566769" y="24214"/>
                        <a:pt x="6566115" y="23232"/>
                        <a:pt x="6564723" y="22414"/>
                      </a:cubicBezTo>
                      <a:cubicBezTo>
                        <a:pt x="6555230" y="25032"/>
                        <a:pt x="6554658" y="33461"/>
                        <a:pt x="6553594" y="40745"/>
                      </a:cubicBezTo>
                      <a:cubicBezTo>
                        <a:pt x="6552203" y="49665"/>
                        <a:pt x="6548356" y="56212"/>
                        <a:pt x="6541154" y="61614"/>
                      </a:cubicBezTo>
                      <a:cubicBezTo>
                        <a:pt x="6461199" y="121437"/>
                        <a:pt x="6399084" y="198037"/>
                        <a:pt x="6338933" y="276356"/>
                      </a:cubicBezTo>
                      <a:cubicBezTo>
                        <a:pt x="6234590" y="412125"/>
                        <a:pt x="6146860" y="558696"/>
                        <a:pt x="6059212" y="705349"/>
                      </a:cubicBezTo>
                      <a:cubicBezTo>
                        <a:pt x="5947504" y="892185"/>
                        <a:pt x="5840787" y="1082130"/>
                        <a:pt x="5716066" y="1260945"/>
                      </a:cubicBezTo>
                      <a:cubicBezTo>
                        <a:pt x="5655098" y="1348266"/>
                        <a:pt x="5589055" y="1431659"/>
                        <a:pt x="5513682" y="1507195"/>
                      </a:cubicBezTo>
                      <a:cubicBezTo>
                        <a:pt x="5457705" y="1563254"/>
                        <a:pt x="5397145" y="1614075"/>
                        <a:pt x="5331920" y="1659086"/>
                      </a:cubicBezTo>
                      <a:cubicBezTo>
                        <a:pt x="5249837" y="1715718"/>
                        <a:pt x="5163417" y="1764329"/>
                        <a:pt x="5071103" y="1802302"/>
                      </a:cubicBezTo>
                      <a:cubicBezTo>
                        <a:pt x="5065047" y="1805166"/>
                        <a:pt x="5059810" y="1809340"/>
                        <a:pt x="5055064" y="1814005"/>
                      </a:cubicBezTo>
                      <a:cubicBezTo>
                        <a:pt x="5032885" y="1837574"/>
                        <a:pt x="5008252" y="1858443"/>
                        <a:pt x="4980100" y="1874483"/>
                      </a:cubicBezTo>
                      <a:cubicBezTo>
                        <a:pt x="4869783" y="1937580"/>
                        <a:pt x="4750381" y="1970724"/>
                        <a:pt x="4623943" y="1976043"/>
                      </a:cubicBezTo>
                      <a:cubicBezTo>
                        <a:pt x="4548488" y="1979235"/>
                        <a:pt x="4473034" y="1976453"/>
                        <a:pt x="4397497" y="1969251"/>
                      </a:cubicBezTo>
                      <a:cubicBezTo>
                        <a:pt x="4250598" y="1955256"/>
                        <a:pt x="4106892" y="1925549"/>
                        <a:pt x="3964576" y="1887822"/>
                      </a:cubicBezTo>
                      <a:cubicBezTo>
                        <a:pt x="3804174" y="1845348"/>
                        <a:pt x="3644181" y="1800992"/>
                        <a:pt x="3480342" y="1773004"/>
                      </a:cubicBezTo>
                      <a:cubicBezTo>
                        <a:pt x="3446789" y="1767275"/>
                        <a:pt x="3413481" y="1759992"/>
                        <a:pt x="3381318" y="1755573"/>
                      </a:cubicBezTo>
                      <a:cubicBezTo>
                        <a:pt x="3384346" y="1755573"/>
                        <a:pt x="3387374" y="1755573"/>
                        <a:pt x="3390402" y="1755736"/>
                      </a:cubicBezTo>
                      <a:cubicBezTo>
                        <a:pt x="3397195" y="1753936"/>
                        <a:pt x="3404069" y="1753036"/>
                        <a:pt x="3411107" y="1752790"/>
                      </a:cubicBezTo>
                      <a:cubicBezTo>
                        <a:pt x="3415936" y="1752627"/>
                        <a:pt x="3420109" y="1752545"/>
                        <a:pt x="3423710" y="1752381"/>
                      </a:cubicBezTo>
                      <a:cubicBezTo>
                        <a:pt x="3433695" y="1755491"/>
                        <a:pt x="3444661" y="1750335"/>
                        <a:pt x="3454399" y="1755327"/>
                      </a:cubicBezTo>
                      <a:cubicBezTo>
                        <a:pt x="3498183" y="1753936"/>
                        <a:pt x="3541147" y="1764575"/>
                        <a:pt x="3584849" y="1763838"/>
                      </a:cubicBezTo>
                      <a:cubicBezTo>
                        <a:pt x="3589023" y="1761383"/>
                        <a:pt x="3593196" y="1759992"/>
                        <a:pt x="3597288" y="1763920"/>
                      </a:cubicBezTo>
                      <a:cubicBezTo>
                        <a:pt x="3607682" y="1772022"/>
                        <a:pt x="3619793" y="1766375"/>
                        <a:pt x="3631005" y="1768094"/>
                      </a:cubicBezTo>
                      <a:cubicBezTo>
                        <a:pt x="3642463" y="1771858"/>
                        <a:pt x="3654493" y="1771040"/>
                        <a:pt x="3666114" y="1772922"/>
                      </a:cubicBezTo>
                      <a:cubicBezTo>
                        <a:pt x="3759490" y="1787980"/>
                        <a:pt x="3853031" y="1801893"/>
                        <a:pt x="3945917" y="1819652"/>
                      </a:cubicBezTo>
                      <a:cubicBezTo>
                        <a:pt x="4079803" y="1845266"/>
                        <a:pt x="4213117" y="1873337"/>
                        <a:pt x="4348477" y="1891096"/>
                      </a:cubicBezTo>
                      <a:cubicBezTo>
                        <a:pt x="4430150" y="1901735"/>
                        <a:pt x="4511907" y="1908445"/>
                        <a:pt x="4593990" y="1910737"/>
                      </a:cubicBezTo>
                      <a:cubicBezTo>
                        <a:pt x="4649803" y="1912292"/>
                        <a:pt x="4705289" y="1906072"/>
                        <a:pt x="4760611" y="1898625"/>
                      </a:cubicBezTo>
                      <a:cubicBezTo>
                        <a:pt x="4832056" y="1888968"/>
                        <a:pt x="4901863" y="1873419"/>
                        <a:pt x="4968152" y="1844284"/>
                      </a:cubicBezTo>
                      <a:cubicBezTo>
                        <a:pt x="4988939" y="1836674"/>
                        <a:pt x="5009480" y="1828736"/>
                        <a:pt x="5028057" y="1816378"/>
                      </a:cubicBezTo>
                      <a:cubicBezTo>
                        <a:pt x="5046961" y="1803857"/>
                        <a:pt x="5066357" y="1792154"/>
                        <a:pt x="5085589" y="1780124"/>
                      </a:cubicBezTo>
                      <a:cubicBezTo>
                        <a:pt x="5092791" y="1772513"/>
                        <a:pt x="5099583" y="1764575"/>
                        <a:pt x="5107194" y="1757373"/>
                      </a:cubicBezTo>
                      <a:cubicBezTo>
                        <a:pt x="5180275" y="1688302"/>
                        <a:pt x="5214401" y="1601308"/>
                        <a:pt x="5224467" y="1503185"/>
                      </a:cubicBezTo>
                      <a:cubicBezTo>
                        <a:pt x="5224386" y="1493446"/>
                        <a:pt x="5224958" y="1483626"/>
                        <a:pt x="5224140" y="1473887"/>
                      </a:cubicBezTo>
                      <a:cubicBezTo>
                        <a:pt x="5219230" y="1418319"/>
                        <a:pt x="5214810" y="1362834"/>
                        <a:pt x="5138128" y="1310621"/>
                      </a:cubicBezTo>
                      <a:cubicBezTo>
                        <a:pt x="5094673" y="1280996"/>
                        <a:pt x="5044588" y="1266101"/>
                        <a:pt x="4994503" y="1252680"/>
                      </a:cubicBezTo>
                      <a:cubicBezTo>
                        <a:pt x="4835575" y="1210124"/>
                        <a:pt x="4672554" y="1192938"/>
                        <a:pt x="4509370" y="1178044"/>
                      </a:cubicBezTo>
                      <a:cubicBezTo>
                        <a:pt x="4412474" y="1169205"/>
                        <a:pt x="4315578" y="1160858"/>
                        <a:pt x="4219418" y="1145800"/>
                      </a:cubicBezTo>
                      <a:cubicBezTo>
                        <a:pt x="4058525" y="1120676"/>
                        <a:pt x="3901479" y="1079430"/>
                        <a:pt x="3745578" y="1033109"/>
                      </a:cubicBezTo>
                      <a:cubicBezTo>
                        <a:pt x="3714234" y="1023780"/>
                        <a:pt x="3476905" y="941205"/>
                        <a:pt x="3470276" y="938669"/>
                      </a:cubicBezTo>
                      <a:cubicBezTo>
                        <a:pt x="3427475" y="922301"/>
                        <a:pt x="3317567" y="878763"/>
                        <a:pt x="3312575" y="876553"/>
                      </a:cubicBezTo>
                      <a:cubicBezTo>
                        <a:pt x="3279594" y="861905"/>
                        <a:pt x="3175660" y="820004"/>
                        <a:pt x="3169768" y="817549"/>
                      </a:cubicBezTo>
                      <a:cubicBezTo>
                        <a:pt x="3095950" y="787269"/>
                        <a:pt x="2709022" y="619010"/>
                        <a:pt x="2636841" y="587748"/>
                      </a:cubicBezTo>
                      <a:cubicBezTo>
                        <a:pt x="2581355" y="563688"/>
                        <a:pt x="2526033" y="539219"/>
                        <a:pt x="2470710" y="514995"/>
                      </a:cubicBezTo>
                      <a:cubicBezTo>
                        <a:pt x="2467355" y="514094"/>
                        <a:pt x="2463918" y="513522"/>
                        <a:pt x="2460726" y="512212"/>
                      </a:cubicBezTo>
                      <a:cubicBezTo>
                        <a:pt x="2323812" y="457381"/>
                        <a:pt x="2184769" y="409015"/>
                        <a:pt x="2041308" y="373906"/>
                      </a:cubicBezTo>
                      <a:cubicBezTo>
                        <a:pt x="1956606" y="353201"/>
                        <a:pt x="1871331" y="336261"/>
                        <a:pt x="1784747" y="325459"/>
                      </a:cubicBezTo>
                      <a:cubicBezTo>
                        <a:pt x="1734171" y="319157"/>
                        <a:pt x="1683431" y="316211"/>
                        <a:pt x="1632692" y="312119"/>
                      </a:cubicBezTo>
                      <a:cubicBezTo>
                        <a:pt x="1540134" y="304672"/>
                        <a:pt x="1448557" y="312119"/>
                        <a:pt x="1357145" y="323985"/>
                      </a:cubicBezTo>
                      <a:cubicBezTo>
                        <a:pt x="1297567" y="331760"/>
                        <a:pt x="1240035" y="349192"/>
                        <a:pt x="1181930" y="363922"/>
                      </a:cubicBezTo>
                      <a:cubicBezTo>
                        <a:pt x="1028730" y="402877"/>
                        <a:pt x="885677" y="464501"/>
                        <a:pt x="754901" y="553622"/>
                      </a:cubicBezTo>
                      <a:cubicBezTo>
                        <a:pt x="612912" y="650354"/>
                        <a:pt x="489256" y="767055"/>
                        <a:pt x="380657" y="900041"/>
                      </a:cubicBezTo>
                      <a:cubicBezTo>
                        <a:pt x="250535" y="1059461"/>
                        <a:pt x="160432" y="1239422"/>
                        <a:pt x="104209" y="1436815"/>
                      </a:cubicBezTo>
                      <a:cubicBezTo>
                        <a:pt x="53797" y="1613912"/>
                        <a:pt x="30064" y="1795591"/>
                        <a:pt x="15906" y="1978580"/>
                      </a:cubicBezTo>
                      <a:cubicBezTo>
                        <a:pt x="10178" y="2052316"/>
                        <a:pt x="4695" y="2126297"/>
                        <a:pt x="6495" y="2200524"/>
                      </a:cubicBezTo>
                      <a:cubicBezTo>
                        <a:pt x="6659" y="2206662"/>
                        <a:pt x="7804" y="2213291"/>
                        <a:pt x="2812" y="2218529"/>
                      </a:cubicBezTo>
                      <a:cubicBezTo>
                        <a:pt x="2649" y="2232441"/>
                        <a:pt x="2485" y="2246271"/>
                        <a:pt x="2321" y="2260184"/>
                      </a:cubicBezTo>
                      <a:cubicBezTo>
                        <a:pt x="-1607" y="2291282"/>
                        <a:pt x="603" y="2322544"/>
                        <a:pt x="766" y="2353724"/>
                      </a:cubicBezTo>
                      <a:cubicBezTo>
                        <a:pt x="930" y="2399554"/>
                        <a:pt x="-1607" y="2445383"/>
                        <a:pt x="2239" y="2491130"/>
                      </a:cubicBezTo>
                      <a:cubicBezTo>
                        <a:pt x="2403" y="2506434"/>
                        <a:pt x="2567" y="2521737"/>
                        <a:pt x="2730" y="2537123"/>
                      </a:cubicBezTo>
                      <a:cubicBezTo>
                        <a:pt x="6577" y="2545061"/>
                        <a:pt x="4367" y="2553490"/>
                        <a:pt x="4613" y="2561756"/>
                      </a:cubicBezTo>
                      <a:cubicBezTo>
                        <a:pt x="5840" y="2597110"/>
                        <a:pt x="2567" y="2632463"/>
                        <a:pt x="6413" y="2667735"/>
                      </a:cubicBezTo>
                      <a:cubicBezTo>
                        <a:pt x="6577" y="2676083"/>
                        <a:pt x="6741" y="2684349"/>
                        <a:pt x="6986" y="2692696"/>
                      </a:cubicBezTo>
                      <a:cubicBezTo>
                        <a:pt x="10751" y="2699898"/>
                        <a:pt x="8541" y="2707672"/>
                        <a:pt x="8868" y="2715120"/>
                      </a:cubicBezTo>
                      <a:cubicBezTo>
                        <a:pt x="10014" y="2737134"/>
                        <a:pt x="6986" y="2759312"/>
                        <a:pt x="10587" y="2781245"/>
                      </a:cubicBezTo>
                      <a:cubicBezTo>
                        <a:pt x="10751" y="2788119"/>
                        <a:pt x="10996" y="2795075"/>
                        <a:pt x="11160" y="2801950"/>
                      </a:cubicBezTo>
                      <a:cubicBezTo>
                        <a:pt x="16643" y="2825683"/>
                        <a:pt x="9687" y="2850070"/>
                        <a:pt x="14842" y="2873803"/>
                      </a:cubicBezTo>
                      <a:cubicBezTo>
                        <a:pt x="15006" y="2879286"/>
                        <a:pt x="15170" y="2884769"/>
                        <a:pt x="15333" y="2890252"/>
                      </a:cubicBezTo>
                      <a:cubicBezTo>
                        <a:pt x="20735" y="2909730"/>
                        <a:pt x="13942" y="2929944"/>
                        <a:pt x="19016" y="2949421"/>
                      </a:cubicBezTo>
                      <a:cubicBezTo>
                        <a:pt x="19180" y="2954904"/>
                        <a:pt x="19344" y="2960469"/>
                        <a:pt x="19507" y="2965952"/>
                      </a:cubicBezTo>
                      <a:cubicBezTo>
                        <a:pt x="24827" y="2983957"/>
                        <a:pt x="18361" y="3002779"/>
                        <a:pt x="23108" y="3020865"/>
                      </a:cubicBezTo>
                      <a:cubicBezTo>
                        <a:pt x="23354" y="3027740"/>
                        <a:pt x="23517" y="3034614"/>
                        <a:pt x="23763" y="3041489"/>
                      </a:cubicBezTo>
                      <a:cubicBezTo>
                        <a:pt x="29000" y="3056710"/>
                        <a:pt x="22535" y="3072914"/>
                        <a:pt x="27445" y="3088136"/>
                      </a:cubicBezTo>
                      <a:cubicBezTo>
                        <a:pt x="27609" y="3092228"/>
                        <a:pt x="27773" y="3096320"/>
                        <a:pt x="27936" y="3100493"/>
                      </a:cubicBezTo>
                      <a:cubicBezTo>
                        <a:pt x="33338" y="3117107"/>
                        <a:pt x="26709" y="3134538"/>
                        <a:pt x="31537" y="3151151"/>
                      </a:cubicBezTo>
                      <a:cubicBezTo>
                        <a:pt x="31701" y="3155243"/>
                        <a:pt x="31947" y="3159417"/>
                        <a:pt x="32110" y="3163508"/>
                      </a:cubicBezTo>
                      <a:cubicBezTo>
                        <a:pt x="37511" y="3178730"/>
                        <a:pt x="30801" y="3194852"/>
                        <a:pt x="35957" y="3210074"/>
                      </a:cubicBezTo>
                      <a:cubicBezTo>
                        <a:pt x="36120" y="3214166"/>
                        <a:pt x="36202" y="3218258"/>
                        <a:pt x="36366" y="3222268"/>
                      </a:cubicBezTo>
                      <a:cubicBezTo>
                        <a:pt x="41603" y="3236017"/>
                        <a:pt x="35220" y="3250829"/>
                        <a:pt x="39967" y="3264660"/>
                      </a:cubicBezTo>
                      <a:cubicBezTo>
                        <a:pt x="40130" y="3268752"/>
                        <a:pt x="40376" y="3272844"/>
                        <a:pt x="40539" y="3276935"/>
                      </a:cubicBezTo>
                      <a:cubicBezTo>
                        <a:pt x="45532" y="3287902"/>
                        <a:pt x="39721" y="3299932"/>
                        <a:pt x="43977" y="3310898"/>
                      </a:cubicBezTo>
                      <a:cubicBezTo>
                        <a:pt x="44222" y="3315072"/>
                        <a:pt x="44386" y="3319246"/>
                        <a:pt x="44631" y="3323420"/>
                      </a:cubicBezTo>
                      <a:cubicBezTo>
                        <a:pt x="49869" y="3334222"/>
                        <a:pt x="43813" y="3346252"/>
                        <a:pt x="48232" y="3357137"/>
                      </a:cubicBezTo>
                      <a:cubicBezTo>
                        <a:pt x="48478" y="3361229"/>
                        <a:pt x="48723" y="3365402"/>
                        <a:pt x="48887" y="3369494"/>
                      </a:cubicBezTo>
                      <a:cubicBezTo>
                        <a:pt x="52651" y="3375632"/>
                        <a:pt x="50033" y="3382424"/>
                        <a:pt x="50933" y="3388808"/>
                      </a:cubicBezTo>
                      <a:cubicBezTo>
                        <a:pt x="54206" y="3394946"/>
                        <a:pt x="60262" y="3400593"/>
                        <a:pt x="53634" y="3408121"/>
                      </a:cubicBezTo>
                      <a:cubicBezTo>
                        <a:pt x="55598" y="3415732"/>
                        <a:pt x="54043" y="3426208"/>
                        <a:pt x="64272" y="3428090"/>
                      </a:cubicBezTo>
                      <a:cubicBezTo>
                        <a:pt x="75402" y="3430136"/>
                        <a:pt x="79331" y="3420233"/>
                        <a:pt x="83913" y="3412377"/>
                      </a:cubicBezTo>
                      <a:cubicBezTo>
                        <a:pt x="116158" y="3356155"/>
                        <a:pt x="148402" y="3299932"/>
                        <a:pt x="180809" y="3243791"/>
                      </a:cubicBezTo>
                      <a:cubicBezTo>
                        <a:pt x="231876" y="3155570"/>
                        <a:pt x="290881" y="3072832"/>
                        <a:pt x="357742" y="2995987"/>
                      </a:cubicBezTo>
                      <a:cubicBezTo>
                        <a:pt x="402180" y="2944920"/>
                        <a:pt x="449646" y="2896636"/>
                        <a:pt x="500631" y="2851707"/>
                      </a:cubicBezTo>
                      <a:cubicBezTo>
                        <a:pt x="546624" y="2811197"/>
                        <a:pt x="593271" y="2771506"/>
                        <a:pt x="642129" y="2734515"/>
                      </a:cubicBezTo>
                      <a:cubicBezTo>
                        <a:pt x="726503" y="2670600"/>
                        <a:pt x="814888" y="2612905"/>
                        <a:pt x="907528" y="2561428"/>
                      </a:cubicBezTo>
                      <a:cubicBezTo>
                        <a:pt x="1007206" y="2506106"/>
                        <a:pt x="1111140" y="2461014"/>
                        <a:pt x="1219166" y="2425496"/>
                      </a:cubicBezTo>
                      <a:cubicBezTo>
                        <a:pt x="1310252" y="2395544"/>
                        <a:pt x="1403547" y="2374102"/>
                        <a:pt x="1498560" y="2360599"/>
                      </a:cubicBezTo>
                      <a:cubicBezTo>
                        <a:pt x="1505189" y="2356098"/>
                        <a:pt x="1513536" y="2361335"/>
                        <a:pt x="1520165" y="2356752"/>
                      </a:cubicBezTo>
                      <a:lnTo>
                        <a:pt x="1522129" y="2356425"/>
                      </a:lnTo>
                      <a:lnTo>
                        <a:pt x="1524093" y="2356507"/>
                      </a:lnTo>
                      <a:cubicBezTo>
                        <a:pt x="1532032" y="2351597"/>
                        <a:pt x="1541525" y="2357243"/>
                        <a:pt x="1549545" y="2352824"/>
                      </a:cubicBezTo>
                      <a:cubicBezTo>
                        <a:pt x="1552246" y="2352660"/>
                        <a:pt x="1554946" y="2352497"/>
                        <a:pt x="1557729" y="2352333"/>
                      </a:cubicBezTo>
                      <a:cubicBezTo>
                        <a:pt x="1567140" y="2347095"/>
                        <a:pt x="1578106" y="2353561"/>
                        <a:pt x="1587518" y="2348405"/>
                      </a:cubicBezTo>
                      <a:cubicBezTo>
                        <a:pt x="1590218" y="2348323"/>
                        <a:pt x="1592837" y="2348159"/>
                        <a:pt x="1595538" y="2348077"/>
                      </a:cubicBezTo>
                      <a:cubicBezTo>
                        <a:pt x="1606422" y="2343004"/>
                        <a:pt x="1618534" y="2349141"/>
                        <a:pt x="1629500" y="2344395"/>
                      </a:cubicBezTo>
                      <a:cubicBezTo>
                        <a:pt x="1633592" y="2344231"/>
                        <a:pt x="1637684" y="2343986"/>
                        <a:pt x="1641776" y="2343822"/>
                      </a:cubicBezTo>
                      <a:cubicBezTo>
                        <a:pt x="1656998" y="2338584"/>
                        <a:pt x="1673202" y="2345131"/>
                        <a:pt x="1688424" y="2340057"/>
                      </a:cubicBezTo>
                      <a:cubicBezTo>
                        <a:pt x="1695298" y="2339894"/>
                        <a:pt x="1702172" y="2339730"/>
                        <a:pt x="1709047" y="2339566"/>
                      </a:cubicBezTo>
                      <a:cubicBezTo>
                        <a:pt x="1767642" y="2335147"/>
                        <a:pt x="1826320" y="2338503"/>
                        <a:pt x="1884998" y="2337848"/>
                      </a:cubicBezTo>
                      <a:cubicBezTo>
                        <a:pt x="1902347" y="2337684"/>
                        <a:pt x="1919861" y="2335229"/>
                        <a:pt x="1937047" y="2339566"/>
                      </a:cubicBezTo>
                      <a:cubicBezTo>
                        <a:pt x="1943921" y="2339730"/>
                        <a:pt x="1950877" y="2339894"/>
                        <a:pt x="1957752" y="2340139"/>
                      </a:cubicBezTo>
                      <a:cubicBezTo>
                        <a:pt x="1975838" y="2345131"/>
                        <a:pt x="1994660" y="2338421"/>
                        <a:pt x="2012665" y="2343822"/>
                      </a:cubicBezTo>
                      <a:cubicBezTo>
                        <a:pt x="2016756" y="2343986"/>
                        <a:pt x="2020930" y="2344149"/>
                        <a:pt x="2025022" y="2344313"/>
                      </a:cubicBezTo>
                      <a:cubicBezTo>
                        <a:pt x="2037380" y="2349059"/>
                        <a:pt x="2050883" y="2342758"/>
                        <a:pt x="2063240" y="2347914"/>
                      </a:cubicBezTo>
                      <a:cubicBezTo>
                        <a:pt x="2067332" y="2348077"/>
                        <a:pt x="2071424" y="2348241"/>
                        <a:pt x="2075516" y="2348487"/>
                      </a:cubicBezTo>
                      <a:cubicBezTo>
                        <a:pt x="2086400" y="2353315"/>
                        <a:pt x="2098512" y="2346932"/>
                        <a:pt x="2109315" y="2352251"/>
                      </a:cubicBezTo>
                      <a:cubicBezTo>
                        <a:pt x="2112016" y="2352415"/>
                        <a:pt x="2114798" y="2352579"/>
                        <a:pt x="2117499" y="2352660"/>
                      </a:cubicBezTo>
                      <a:cubicBezTo>
                        <a:pt x="2126992" y="2357325"/>
                        <a:pt x="2137794" y="2351269"/>
                        <a:pt x="2147206" y="2356425"/>
                      </a:cubicBezTo>
                      <a:cubicBezTo>
                        <a:pt x="2149906" y="2356589"/>
                        <a:pt x="2152689" y="2356752"/>
                        <a:pt x="2155390" y="2356916"/>
                      </a:cubicBezTo>
                      <a:cubicBezTo>
                        <a:pt x="2164801" y="2361499"/>
                        <a:pt x="2175603" y="2355525"/>
                        <a:pt x="2185015" y="2360599"/>
                      </a:cubicBezTo>
                      <a:lnTo>
                        <a:pt x="2186979" y="2360517"/>
                      </a:lnTo>
                      <a:lnTo>
                        <a:pt x="2188943" y="2360844"/>
                      </a:lnTo>
                      <a:cubicBezTo>
                        <a:pt x="2198355" y="2366000"/>
                        <a:pt x="2209321" y="2359535"/>
                        <a:pt x="2218650" y="2364855"/>
                      </a:cubicBezTo>
                      <a:cubicBezTo>
                        <a:pt x="2221433" y="2365100"/>
                        <a:pt x="2224133" y="2365264"/>
                        <a:pt x="2226916" y="2365509"/>
                      </a:cubicBezTo>
                      <a:cubicBezTo>
                        <a:pt x="2233545" y="2369356"/>
                        <a:pt x="2241646" y="2364527"/>
                        <a:pt x="2248112" y="2369028"/>
                      </a:cubicBezTo>
                      <a:cubicBezTo>
                        <a:pt x="2250812" y="2369192"/>
                        <a:pt x="2253595" y="2369437"/>
                        <a:pt x="2256296" y="2369601"/>
                      </a:cubicBezTo>
                      <a:cubicBezTo>
                        <a:pt x="2262924" y="2373611"/>
                        <a:pt x="2271026" y="2368619"/>
                        <a:pt x="2277491" y="2373202"/>
                      </a:cubicBezTo>
                      <a:cubicBezTo>
                        <a:pt x="2288294" y="2375166"/>
                        <a:pt x="2299342" y="2376639"/>
                        <a:pt x="2309981" y="2379258"/>
                      </a:cubicBezTo>
                      <a:cubicBezTo>
                        <a:pt x="2441085" y="2411747"/>
                        <a:pt x="2570880" y="2449147"/>
                        <a:pt x="2699529" y="2489984"/>
                      </a:cubicBezTo>
                      <a:cubicBezTo>
                        <a:pt x="2835788" y="2533276"/>
                        <a:pt x="2971803" y="2577387"/>
                        <a:pt x="3107408" y="2622479"/>
                      </a:cubicBezTo>
                      <a:cubicBezTo>
                        <a:pt x="3321250" y="2693678"/>
                        <a:pt x="3534764" y="2765695"/>
                        <a:pt x="3753353" y="2821100"/>
                      </a:cubicBezTo>
                      <a:cubicBezTo>
                        <a:pt x="3814322" y="2836567"/>
                        <a:pt x="3875455" y="2851461"/>
                        <a:pt x="3937733" y="2860873"/>
                      </a:cubicBezTo>
                      <a:cubicBezTo>
                        <a:pt x="3944198" y="2865865"/>
                        <a:pt x="3952709" y="2860136"/>
                        <a:pt x="3959174" y="2864965"/>
                      </a:cubicBezTo>
                      <a:cubicBezTo>
                        <a:pt x="3976770" y="2871266"/>
                        <a:pt x="3995183" y="2872494"/>
                        <a:pt x="4013597" y="2873885"/>
                      </a:cubicBezTo>
                      <a:cubicBezTo>
                        <a:pt x="4020144" y="2878140"/>
                        <a:pt x="4028327" y="2872903"/>
                        <a:pt x="4034874" y="2877567"/>
                      </a:cubicBezTo>
                      <a:cubicBezTo>
                        <a:pt x="4037657" y="2877731"/>
                        <a:pt x="4040357" y="2877977"/>
                        <a:pt x="4043140" y="2878140"/>
                      </a:cubicBezTo>
                      <a:cubicBezTo>
                        <a:pt x="4049687" y="2882150"/>
                        <a:pt x="4057871" y="2877158"/>
                        <a:pt x="4064336" y="2881741"/>
                      </a:cubicBezTo>
                      <a:cubicBezTo>
                        <a:pt x="4067118" y="2881905"/>
                        <a:pt x="4069819" y="2882150"/>
                        <a:pt x="4072602" y="2882314"/>
                      </a:cubicBezTo>
                      <a:cubicBezTo>
                        <a:pt x="4080622" y="2886570"/>
                        <a:pt x="4090033" y="2881005"/>
                        <a:pt x="4097971" y="2885915"/>
                      </a:cubicBezTo>
                      <a:cubicBezTo>
                        <a:pt x="4100754" y="2886079"/>
                        <a:pt x="4103454" y="2886242"/>
                        <a:pt x="4106237" y="2886406"/>
                      </a:cubicBezTo>
                      <a:cubicBezTo>
                        <a:pt x="4115730" y="2890907"/>
                        <a:pt x="4126451" y="2885015"/>
                        <a:pt x="4135944" y="2890007"/>
                      </a:cubicBezTo>
                      <a:cubicBezTo>
                        <a:pt x="4138645" y="2890089"/>
                        <a:pt x="4141345" y="2890252"/>
                        <a:pt x="4144046" y="2890334"/>
                      </a:cubicBezTo>
                      <a:cubicBezTo>
                        <a:pt x="4156403" y="2895326"/>
                        <a:pt x="4169906" y="2888943"/>
                        <a:pt x="4182182" y="2894181"/>
                      </a:cubicBezTo>
                      <a:cubicBezTo>
                        <a:pt x="4186356" y="2894344"/>
                        <a:pt x="4190448" y="2894590"/>
                        <a:pt x="4194622" y="2894754"/>
                      </a:cubicBezTo>
                      <a:cubicBezTo>
                        <a:pt x="4212708" y="2899500"/>
                        <a:pt x="4231531" y="2893035"/>
                        <a:pt x="4249535" y="2898355"/>
                      </a:cubicBezTo>
                      <a:cubicBezTo>
                        <a:pt x="4256409" y="2898518"/>
                        <a:pt x="4263365" y="2898600"/>
                        <a:pt x="4270240" y="2898764"/>
                      </a:cubicBezTo>
                      <a:cubicBezTo>
                        <a:pt x="4302402" y="2901874"/>
                        <a:pt x="4334564" y="2901628"/>
                        <a:pt x="4366726" y="2898927"/>
                      </a:cubicBezTo>
                      <a:cubicBezTo>
                        <a:pt x="4373683" y="2898764"/>
                        <a:pt x="4380557" y="2898600"/>
                        <a:pt x="4387513" y="2898355"/>
                      </a:cubicBezTo>
                      <a:cubicBezTo>
                        <a:pt x="4402735" y="2893035"/>
                        <a:pt x="4418857" y="2899582"/>
                        <a:pt x="4434079" y="2894590"/>
                      </a:cubicBezTo>
                      <a:cubicBezTo>
                        <a:pt x="4438171" y="2894426"/>
                        <a:pt x="4442181" y="2894263"/>
                        <a:pt x="4446273" y="2894099"/>
                      </a:cubicBezTo>
                      <a:cubicBezTo>
                        <a:pt x="4454293" y="2889352"/>
                        <a:pt x="4463867" y="2894999"/>
                        <a:pt x="4471970" y="2890334"/>
                      </a:cubicBezTo>
                      <a:cubicBezTo>
                        <a:pt x="4474670" y="2890171"/>
                        <a:pt x="4477289" y="2890089"/>
                        <a:pt x="4479990" y="2889925"/>
                      </a:cubicBezTo>
                      <a:cubicBezTo>
                        <a:pt x="4486537" y="2885342"/>
                        <a:pt x="4494884" y="2890662"/>
                        <a:pt x="4501431" y="2886079"/>
                      </a:cubicBezTo>
                      <a:lnTo>
                        <a:pt x="4503395" y="2885751"/>
                      </a:lnTo>
                      <a:lnTo>
                        <a:pt x="4505441" y="2885833"/>
                      </a:lnTo>
                      <a:cubicBezTo>
                        <a:pt x="4511907" y="2881005"/>
                        <a:pt x="4520254" y="2886570"/>
                        <a:pt x="4526719" y="2881905"/>
                      </a:cubicBezTo>
                      <a:cubicBezTo>
                        <a:pt x="4550452" y="2876995"/>
                        <a:pt x="4574021" y="2871757"/>
                        <a:pt x="4597509" y="2865701"/>
                      </a:cubicBezTo>
                      <a:cubicBezTo>
                        <a:pt x="4736715" y="2829775"/>
                        <a:pt x="4863399" y="2765859"/>
                        <a:pt x="4985911" y="2692860"/>
                      </a:cubicBezTo>
                      <a:cubicBezTo>
                        <a:pt x="5072576" y="2641220"/>
                        <a:pt x="5156706" y="2585407"/>
                        <a:pt x="5238216" y="2525829"/>
                      </a:cubicBezTo>
                      <a:cubicBezTo>
                        <a:pt x="5311788" y="2471980"/>
                        <a:pt x="5386424" y="2419440"/>
                        <a:pt x="5458196" y="2363218"/>
                      </a:cubicBezTo>
                      <a:cubicBezTo>
                        <a:pt x="5544289" y="2295865"/>
                        <a:pt x="5629891" y="2227940"/>
                        <a:pt x="5712956" y="2156823"/>
                      </a:cubicBezTo>
                      <a:cubicBezTo>
                        <a:pt x="5775972" y="2102892"/>
                        <a:pt x="5839560" y="2049534"/>
                        <a:pt x="5900038" y="1992820"/>
                      </a:cubicBezTo>
                      <a:cubicBezTo>
                        <a:pt x="5945785" y="1949855"/>
                        <a:pt x="5992105" y="1907381"/>
                        <a:pt x="6034497" y="1860652"/>
                      </a:cubicBezTo>
                      <a:cubicBezTo>
                        <a:pt x="6085155" y="1804757"/>
                        <a:pt x="6133848" y="1747552"/>
                        <a:pt x="6175830" y="1684947"/>
                      </a:cubicBezTo>
                      <a:cubicBezTo>
                        <a:pt x="6266916" y="1548769"/>
                        <a:pt x="6337379" y="1401215"/>
                        <a:pt x="6409232" y="1254644"/>
                      </a:cubicBezTo>
                      <a:cubicBezTo>
                        <a:pt x="6495243" y="1079266"/>
                        <a:pt x="6578636" y="902660"/>
                        <a:pt x="6656873" y="723599"/>
                      </a:cubicBezTo>
                      <a:cubicBezTo>
                        <a:pt x="6702375" y="619501"/>
                        <a:pt x="6746239" y="514749"/>
                        <a:pt x="6785112" y="407951"/>
                      </a:cubicBezTo>
                      <a:cubicBezTo>
                        <a:pt x="6809909" y="339862"/>
                        <a:pt x="6829387" y="270382"/>
                        <a:pt x="6843708" y="199347"/>
                      </a:cubicBezTo>
                      <a:cubicBezTo>
                        <a:pt x="6847636" y="192636"/>
                        <a:pt x="6842808" y="184534"/>
                        <a:pt x="6847227" y="177905"/>
                      </a:cubicBezTo>
                      <a:cubicBezTo>
                        <a:pt x="6847391" y="173813"/>
                        <a:pt x="6847555" y="169803"/>
                        <a:pt x="6847718" y="165711"/>
                      </a:cubicBezTo>
                      <a:cubicBezTo>
                        <a:pt x="6850337" y="152290"/>
                        <a:pt x="6850091" y="138377"/>
                        <a:pt x="6847555" y="124465"/>
                      </a:cubicBezTo>
                      <a:close/>
                      <a:moveTo>
                        <a:pt x="3343755" y="1752217"/>
                      </a:moveTo>
                      <a:cubicBezTo>
                        <a:pt x="3342773" y="1752136"/>
                        <a:pt x="3341709" y="1752054"/>
                        <a:pt x="3340727" y="1752054"/>
                      </a:cubicBezTo>
                      <a:cubicBezTo>
                        <a:pt x="3340809" y="1751890"/>
                        <a:pt x="3340891" y="1751644"/>
                        <a:pt x="3340891" y="1751317"/>
                      </a:cubicBezTo>
                      <a:cubicBezTo>
                        <a:pt x="3341873" y="1751644"/>
                        <a:pt x="3342773" y="1751890"/>
                        <a:pt x="3343755" y="1752217"/>
                      </a:cubicBezTo>
                      <a:close/>
                      <a:moveTo>
                        <a:pt x="3022378" y="778676"/>
                      </a:moveTo>
                      <a:cubicBezTo>
                        <a:pt x="3022460" y="777857"/>
                        <a:pt x="3022460" y="777203"/>
                        <a:pt x="3022460" y="776548"/>
                      </a:cubicBezTo>
                      <a:cubicBezTo>
                        <a:pt x="3023524" y="776957"/>
                        <a:pt x="3024588" y="777203"/>
                        <a:pt x="3025734" y="777612"/>
                      </a:cubicBezTo>
                      <a:cubicBezTo>
                        <a:pt x="3024424" y="777857"/>
                        <a:pt x="3023442" y="778267"/>
                        <a:pt x="3022378" y="778676"/>
                      </a:cubicBezTo>
                      <a:close/>
                    </a:path>
                  </a:pathLst>
                </a:custGeom>
                <a:solidFill>
                  <a:srgbClr val="F9C9A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71178BD7-FFBA-4BF6-B195-F8A9409660CB}"/>
                    </a:ext>
                  </a:extLst>
                </p:cNvPr>
                <p:cNvSpPr/>
                <p:nvPr/>
              </p:nvSpPr>
              <p:spPr>
                <a:xfrm>
                  <a:off x="3917789" y="4209406"/>
                  <a:ext cx="1170869" cy="1536787"/>
                </a:xfrm>
                <a:custGeom>
                  <a:avLst/>
                  <a:gdLst>
                    <a:gd name="connsiteX0" fmla="*/ 167276 w 1511513"/>
                    <a:gd name="connsiteY0" fmla="*/ 1679535 h 1983889"/>
                    <a:gd name="connsiteX1" fmla="*/ 257379 w 1511513"/>
                    <a:gd name="connsiteY1" fmla="*/ 1587222 h 1983889"/>
                    <a:gd name="connsiteX2" fmla="*/ 398795 w 1511513"/>
                    <a:gd name="connsiteY2" fmla="*/ 1386638 h 1983889"/>
                    <a:gd name="connsiteX3" fmla="*/ 548395 w 1511513"/>
                    <a:gd name="connsiteY3" fmla="*/ 1128112 h 1983889"/>
                    <a:gd name="connsiteX4" fmla="*/ 665750 w 1511513"/>
                    <a:gd name="connsiteY4" fmla="*/ 891765 h 1983889"/>
                    <a:gd name="connsiteX5" fmla="*/ 850866 w 1511513"/>
                    <a:gd name="connsiteY5" fmla="*/ 500172 h 1983889"/>
                    <a:gd name="connsiteX6" fmla="*/ 1019207 w 1511513"/>
                    <a:gd name="connsiteY6" fmla="*/ 163982 h 1983889"/>
                    <a:gd name="connsiteX7" fmla="*/ 1070682 w 1511513"/>
                    <a:gd name="connsiteY7" fmla="*/ 98267 h 1983889"/>
                    <a:gd name="connsiteX8" fmla="*/ 1240168 w 1511513"/>
                    <a:gd name="connsiteY8" fmla="*/ 6363 h 1983889"/>
                    <a:gd name="connsiteX9" fmla="*/ 1261692 w 1511513"/>
                    <a:gd name="connsiteY9" fmla="*/ 2680 h 1983889"/>
                    <a:gd name="connsiteX10" fmla="*/ 1269548 w 1511513"/>
                    <a:gd name="connsiteY10" fmla="*/ 2271 h 1983889"/>
                    <a:gd name="connsiteX11" fmla="*/ 1323970 w 1511513"/>
                    <a:gd name="connsiteY11" fmla="*/ 2026 h 1983889"/>
                    <a:gd name="connsiteX12" fmla="*/ 1413337 w 1511513"/>
                    <a:gd name="connsiteY12" fmla="*/ 27804 h 1983889"/>
                    <a:gd name="connsiteX13" fmla="*/ 1505323 w 1511513"/>
                    <a:gd name="connsiteY13" fmla="*/ 146224 h 1983889"/>
                    <a:gd name="connsiteX14" fmla="*/ 1509251 w 1511513"/>
                    <a:gd name="connsiteY14" fmla="*/ 158090 h 1983889"/>
                    <a:gd name="connsiteX15" fmla="*/ 1508433 w 1511513"/>
                    <a:gd name="connsiteY15" fmla="*/ 204083 h 1983889"/>
                    <a:gd name="connsiteX16" fmla="*/ 1444681 w 1511513"/>
                    <a:gd name="connsiteY16" fmla="*/ 282156 h 1983889"/>
                    <a:gd name="connsiteX17" fmla="*/ 1335755 w 1511513"/>
                    <a:gd name="connsiteY17" fmla="*/ 397793 h 1983889"/>
                    <a:gd name="connsiteX18" fmla="*/ 1172816 w 1511513"/>
                    <a:gd name="connsiteY18" fmla="*/ 620555 h 1983889"/>
                    <a:gd name="connsiteX19" fmla="*/ 939415 w 1511513"/>
                    <a:gd name="connsiteY19" fmla="*/ 1003146 h 1983889"/>
                    <a:gd name="connsiteX20" fmla="*/ 735721 w 1511513"/>
                    <a:gd name="connsiteY20" fmla="*/ 1337617 h 1983889"/>
                    <a:gd name="connsiteX21" fmla="*/ 556005 w 1511513"/>
                    <a:gd name="connsiteY21" fmla="*/ 1586976 h 1983889"/>
                    <a:gd name="connsiteX22" fmla="*/ 295025 w 1511513"/>
                    <a:gd name="connsiteY22" fmla="*/ 1828234 h 1983889"/>
                    <a:gd name="connsiteX23" fmla="*/ 47466 w 1511513"/>
                    <a:gd name="connsiteY23" fmla="*/ 1972514 h 1983889"/>
                    <a:gd name="connsiteX24" fmla="*/ 16040 w 1511513"/>
                    <a:gd name="connsiteY24" fmla="*/ 1983889 h 1983889"/>
                    <a:gd name="connsiteX25" fmla="*/ 0 w 1511513"/>
                    <a:gd name="connsiteY25" fmla="*/ 1981352 h 1983889"/>
                    <a:gd name="connsiteX26" fmla="*/ 60723 w 1511513"/>
                    <a:gd name="connsiteY26" fmla="*/ 1928976 h 1983889"/>
                    <a:gd name="connsiteX27" fmla="*/ 162120 w 1511513"/>
                    <a:gd name="connsiteY27" fmla="*/ 1718326 h 1983889"/>
                    <a:gd name="connsiteX28" fmla="*/ 167276 w 1511513"/>
                    <a:gd name="connsiteY28" fmla="*/ 1679535 h 1983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1513" h="1983889">
                      <a:moveTo>
                        <a:pt x="167276" y="1679535"/>
                      </a:moveTo>
                      <a:cubicBezTo>
                        <a:pt x="201321" y="1643445"/>
                        <a:pt x="229064" y="1620693"/>
                        <a:pt x="257379" y="1587222"/>
                      </a:cubicBezTo>
                      <a:cubicBezTo>
                        <a:pt x="310001" y="1524861"/>
                        <a:pt x="354684" y="1455299"/>
                        <a:pt x="398795" y="1386638"/>
                      </a:cubicBezTo>
                      <a:cubicBezTo>
                        <a:pt x="452726" y="1302590"/>
                        <a:pt x="501174" y="1216170"/>
                        <a:pt x="548395" y="1128112"/>
                      </a:cubicBezTo>
                      <a:cubicBezTo>
                        <a:pt x="590705" y="1049139"/>
                        <a:pt x="627613" y="972703"/>
                        <a:pt x="665750" y="891765"/>
                      </a:cubicBezTo>
                      <a:cubicBezTo>
                        <a:pt x="726801" y="762216"/>
                        <a:pt x="790061" y="629803"/>
                        <a:pt x="850866" y="500172"/>
                      </a:cubicBezTo>
                      <a:cubicBezTo>
                        <a:pt x="904552" y="385681"/>
                        <a:pt x="949645" y="270290"/>
                        <a:pt x="1019207" y="163982"/>
                      </a:cubicBezTo>
                      <a:cubicBezTo>
                        <a:pt x="1024690" y="155635"/>
                        <a:pt x="1058162" y="111770"/>
                        <a:pt x="1070682" y="98267"/>
                      </a:cubicBezTo>
                      <a:cubicBezTo>
                        <a:pt x="1117085" y="48018"/>
                        <a:pt x="1174125" y="19375"/>
                        <a:pt x="1240168" y="6363"/>
                      </a:cubicBezTo>
                      <a:cubicBezTo>
                        <a:pt x="1246797" y="2026"/>
                        <a:pt x="1255063" y="7181"/>
                        <a:pt x="1261692" y="2680"/>
                      </a:cubicBezTo>
                      <a:cubicBezTo>
                        <a:pt x="1264311" y="2517"/>
                        <a:pt x="1266930" y="2435"/>
                        <a:pt x="1269548" y="2271"/>
                      </a:cubicBezTo>
                      <a:cubicBezTo>
                        <a:pt x="1287716" y="-839"/>
                        <a:pt x="1305802" y="-593"/>
                        <a:pt x="1323970" y="2026"/>
                      </a:cubicBezTo>
                      <a:cubicBezTo>
                        <a:pt x="1354496" y="8081"/>
                        <a:pt x="1385103" y="12910"/>
                        <a:pt x="1413337" y="27804"/>
                      </a:cubicBezTo>
                      <a:cubicBezTo>
                        <a:pt x="1462194" y="53583"/>
                        <a:pt x="1495993" y="90083"/>
                        <a:pt x="1505323" y="146224"/>
                      </a:cubicBezTo>
                      <a:cubicBezTo>
                        <a:pt x="1505977" y="150315"/>
                        <a:pt x="1507942" y="154162"/>
                        <a:pt x="1509251" y="158090"/>
                      </a:cubicBezTo>
                      <a:cubicBezTo>
                        <a:pt x="1511788" y="173475"/>
                        <a:pt x="1513016" y="188861"/>
                        <a:pt x="1508433" y="204083"/>
                      </a:cubicBezTo>
                      <a:cubicBezTo>
                        <a:pt x="1505404" y="244838"/>
                        <a:pt x="1470296" y="260632"/>
                        <a:pt x="1444681" y="282156"/>
                      </a:cubicBezTo>
                      <a:cubicBezTo>
                        <a:pt x="1403680" y="316609"/>
                        <a:pt x="1369554" y="357201"/>
                        <a:pt x="1335755" y="397793"/>
                      </a:cubicBezTo>
                      <a:cubicBezTo>
                        <a:pt x="1276832" y="468582"/>
                        <a:pt x="1223146" y="543382"/>
                        <a:pt x="1172816" y="620555"/>
                      </a:cubicBezTo>
                      <a:cubicBezTo>
                        <a:pt x="1091142" y="745685"/>
                        <a:pt x="1015361" y="874415"/>
                        <a:pt x="939415" y="1003146"/>
                      </a:cubicBezTo>
                      <a:cubicBezTo>
                        <a:pt x="873045" y="1115591"/>
                        <a:pt x="805774" y="1227381"/>
                        <a:pt x="735721" y="1337617"/>
                      </a:cubicBezTo>
                      <a:cubicBezTo>
                        <a:pt x="680644" y="1424365"/>
                        <a:pt x="621148" y="1507758"/>
                        <a:pt x="556005" y="1586976"/>
                      </a:cubicBezTo>
                      <a:cubicBezTo>
                        <a:pt x="479978" y="1679453"/>
                        <a:pt x="392739" y="1758181"/>
                        <a:pt x="295025" y="1828234"/>
                      </a:cubicBezTo>
                      <a:cubicBezTo>
                        <a:pt x="216297" y="1884702"/>
                        <a:pt x="134705" y="1930940"/>
                        <a:pt x="47466" y="1972514"/>
                      </a:cubicBezTo>
                      <a:cubicBezTo>
                        <a:pt x="38054" y="1977015"/>
                        <a:pt x="25860" y="1980370"/>
                        <a:pt x="16040" y="1983889"/>
                      </a:cubicBezTo>
                      <a:cubicBezTo>
                        <a:pt x="-7775" y="1981598"/>
                        <a:pt x="7120" y="1984707"/>
                        <a:pt x="0" y="1981352"/>
                      </a:cubicBezTo>
                      <a:cubicBezTo>
                        <a:pt x="18577" y="1969731"/>
                        <a:pt x="49921" y="1939861"/>
                        <a:pt x="60723" y="1928976"/>
                      </a:cubicBezTo>
                      <a:cubicBezTo>
                        <a:pt x="118501" y="1870708"/>
                        <a:pt x="149026" y="1798281"/>
                        <a:pt x="162120" y="1718326"/>
                      </a:cubicBezTo>
                      <a:cubicBezTo>
                        <a:pt x="163921" y="1707114"/>
                        <a:pt x="165394" y="1692138"/>
                        <a:pt x="167276" y="1679535"/>
                      </a:cubicBezTo>
                      <a:close/>
                    </a:path>
                  </a:pathLst>
                </a:custGeom>
                <a:solidFill>
                  <a:srgbClr val="E1AF8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8FB3BC-AD28-49A9-B70C-7233F6E1BF27}"/>
                    </a:ext>
                  </a:extLst>
                </p:cNvPr>
                <p:cNvSpPr/>
                <p:nvPr/>
              </p:nvSpPr>
              <p:spPr>
                <a:xfrm>
                  <a:off x="2577888" y="5707316"/>
                  <a:ext cx="1352389" cy="179258"/>
                </a:xfrm>
                <a:custGeom>
                  <a:avLst/>
                  <a:gdLst>
                    <a:gd name="connsiteX0" fmla="*/ 12930 w 1745843"/>
                    <a:gd name="connsiteY0" fmla="*/ 20 h 231410"/>
                    <a:gd name="connsiteX1" fmla="*/ 304518 w 1745843"/>
                    <a:gd name="connsiteY1" fmla="*/ 11641 h 231410"/>
                    <a:gd name="connsiteX2" fmla="*/ 959956 w 1745843"/>
                    <a:gd name="connsiteY2" fmla="*/ 125478 h 231410"/>
                    <a:gd name="connsiteX3" fmla="*/ 1207516 w 1745843"/>
                    <a:gd name="connsiteY3" fmla="*/ 154612 h 231410"/>
                    <a:gd name="connsiteX4" fmla="*/ 1581923 w 1745843"/>
                    <a:gd name="connsiteY4" fmla="*/ 115739 h 231410"/>
                    <a:gd name="connsiteX5" fmla="*/ 1729804 w 1745843"/>
                    <a:gd name="connsiteY5" fmla="*/ 47323 h 231410"/>
                    <a:gd name="connsiteX6" fmla="*/ 1745844 w 1745843"/>
                    <a:gd name="connsiteY6" fmla="*/ 49860 h 231410"/>
                    <a:gd name="connsiteX7" fmla="*/ 1647066 w 1745843"/>
                    <a:gd name="connsiteY7" fmla="*/ 132843 h 231410"/>
                    <a:gd name="connsiteX8" fmla="*/ 1440262 w 1745843"/>
                    <a:gd name="connsiteY8" fmla="*/ 211325 h 231410"/>
                    <a:gd name="connsiteX9" fmla="*/ 1272822 w 1745843"/>
                    <a:gd name="connsiteY9" fmla="*/ 231294 h 231410"/>
                    <a:gd name="connsiteX10" fmla="*/ 1092697 w 1745843"/>
                    <a:gd name="connsiteY10" fmla="*/ 226956 h 231410"/>
                    <a:gd name="connsiteX11" fmla="*/ 802419 w 1745843"/>
                    <a:gd name="connsiteY11" fmla="*/ 182764 h 231410"/>
                    <a:gd name="connsiteX12" fmla="*/ 338563 w 1745843"/>
                    <a:gd name="connsiteY12" fmla="*/ 66063 h 231410"/>
                    <a:gd name="connsiteX13" fmla="*/ 0 w 1745843"/>
                    <a:gd name="connsiteY13" fmla="*/ 3785 h 231410"/>
                    <a:gd name="connsiteX14" fmla="*/ 12930 w 1745843"/>
                    <a:gd name="connsiteY14" fmla="*/ 20 h 23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45843" h="231410">
                      <a:moveTo>
                        <a:pt x="12930" y="20"/>
                      </a:moveTo>
                      <a:cubicBezTo>
                        <a:pt x="29707" y="20"/>
                        <a:pt x="292733" y="10086"/>
                        <a:pt x="304518" y="11641"/>
                      </a:cubicBezTo>
                      <a:cubicBezTo>
                        <a:pt x="525152" y="37502"/>
                        <a:pt x="740713" y="92252"/>
                        <a:pt x="959956" y="125478"/>
                      </a:cubicBezTo>
                      <a:cubicBezTo>
                        <a:pt x="1041548" y="137835"/>
                        <a:pt x="1124941" y="149865"/>
                        <a:pt x="1207516" y="154612"/>
                      </a:cubicBezTo>
                      <a:cubicBezTo>
                        <a:pt x="1333954" y="161814"/>
                        <a:pt x="1460394" y="150111"/>
                        <a:pt x="1581923" y="115739"/>
                      </a:cubicBezTo>
                      <a:cubicBezTo>
                        <a:pt x="1597636" y="111320"/>
                        <a:pt x="1683893" y="75720"/>
                        <a:pt x="1729804" y="47323"/>
                      </a:cubicBezTo>
                      <a:cubicBezTo>
                        <a:pt x="1737415" y="50678"/>
                        <a:pt x="1743225" y="49778"/>
                        <a:pt x="1745844" y="49860"/>
                      </a:cubicBezTo>
                      <a:cubicBezTo>
                        <a:pt x="1726039" y="82431"/>
                        <a:pt x="1679637" y="115002"/>
                        <a:pt x="1647066" y="132843"/>
                      </a:cubicBezTo>
                      <a:cubicBezTo>
                        <a:pt x="1581841" y="168606"/>
                        <a:pt x="1513179" y="195858"/>
                        <a:pt x="1440262" y="211325"/>
                      </a:cubicBezTo>
                      <a:cubicBezTo>
                        <a:pt x="1385103" y="223028"/>
                        <a:pt x="1329453" y="231539"/>
                        <a:pt x="1272822" y="231294"/>
                      </a:cubicBezTo>
                      <a:cubicBezTo>
                        <a:pt x="1212753" y="231048"/>
                        <a:pt x="1152602" y="233013"/>
                        <a:pt x="1092697" y="226956"/>
                      </a:cubicBezTo>
                      <a:cubicBezTo>
                        <a:pt x="995229" y="217054"/>
                        <a:pt x="898332" y="203305"/>
                        <a:pt x="802419" y="182764"/>
                      </a:cubicBezTo>
                      <a:cubicBezTo>
                        <a:pt x="646436" y="149374"/>
                        <a:pt x="493972" y="101745"/>
                        <a:pt x="338563" y="66063"/>
                      </a:cubicBezTo>
                      <a:cubicBezTo>
                        <a:pt x="237657" y="42903"/>
                        <a:pt x="11703" y="3785"/>
                        <a:pt x="0" y="3785"/>
                      </a:cubicBezTo>
                      <a:cubicBezTo>
                        <a:pt x="3437" y="-2517"/>
                        <a:pt x="8838" y="1248"/>
                        <a:pt x="12930" y="20"/>
                      </a:cubicBezTo>
                      <a:close/>
                    </a:path>
                  </a:pathLst>
                </a:custGeom>
                <a:solidFill>
                  <a:srgbClr val="DAB29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C0F5F2-EA4C-4F20-8064-534535322FBD}"/>
                    </a:ext>
                  </a:extLst>
                </p:cNvPr>
                <p:cNvSpPr/>
                <p:nvPr/>
              </p:nvSpPr>
              <p:spPr>
                <a:xfrm>
                  <a:off x="3497454" y="5324995"/>
                  <a:ext cx="497880" cy="421593"/>
                </a:xfrm>
                <a:custGeom>
                  <a:avLst/>
                  <a:gdLst>
                    <a:gd name="connsiteX0" fmla="*/ 642220 w 642730"/>
                    <a:gd name="connsiteY0" fmla="*/ 230627 h 544248"/>
                    <a:gd name="connsiteX1" fmla="*/ 573313 w 642730"/>
                    <a:gd name="connsiteY1" fmla="*/ 400686 h 544248"/>
                    <a:gd name="connsiteX2" fmla="*/ 303658 w 642730"/>
                    <a:gd name="connsiteY2" fmla="*/ 536864 h 544248"/>
                    <a:gd name="connsiteX3" fmla="*/ 132617 w 642730"/>
                    <a:gd name="connsiteY3" fmla="*/ 528762 h 544248"/>
                    <a:gd name="connsiteX4" fmla="*/ 41204 w 642730"/>
                    <a:gd name="connsiteY4" fmla="*/ 439886 h 544248"/>
                    <a:gd name="connsiteX5" fmla="*/ 1513 w 642730"/>
                    <a:gd name="connsiteY5" fmla="*/ 258861 h 544248"/>
                    <a:gd name="connsiteX6" fmla="*/ 24755 w 642730"/>
                    <a:gd name="connsiteY6" fmla="*/ 48293 h 544248"/>
                    <a:gd name="connsiteX7" fmla="*/ 87279 w 642730"/>
                    <a:gd name="connsiteY7" fmla="*/ 6392 h 544248"/>
                    <a:gd name="connsiteX8" fmla="*/ 225093 w 642730"/>
                    <a:gd name="connsiteY8" fmla="*/ 8 h 544248"/>
                    <a:gd name="connsiteX9" fmla="*/ 494503 w 642730"/>
                    <a:gd name="connsiteY9" fmla="*/ 50666 h 544248"/>
                    <a:gd name="connsiteX10" fmla="*/ 581333 w 642730"/>
                    <a:gd name="connsiteY10" fmla="*/ 100424 h 544248"/>
                    <a:gd name="connsiteX11" fmla="*/ 642220 w 642730"/>
                    <a:gd name="connsiteY11" fmla="*/ 230627 h 54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2730" h="544248">
                      <a:moveTo>
                        <a:pt x="642220" y="230627"/>
                      </a:moveTo>
                      <a:cubicBezTo>
                        <a:pt x="643939" y="301744"/>
                        <a:pt x="614477" y="354448"/>
                        <a:pt x="573313" y="400686"/>
                      </a:cubicBezTo>
                      <a:cubicBezTo>
                        <a:pt x="501705" y="481214"/>
                        <a:pt x="406773" y="517468"/>
                        <a:pt x="303658" y="536864"/>
                      </a:cubicBezTo>
                      <a:cubicBezTo>
                        <a:pt x="245962" y="547748"/>
                        <a:pt x="188921" y="547830"/>
                        <a:pt x="132617" y="528762"/>
                      </a:cubicBezTo>
                      <a:cubicBezTo>
                        <a:pt x="87934" y="513622"/>
                        <a:pt x="56917" y="483915"/>
                        <a:pt x="41204" y="439886"/>
                      </a:cubicBezTo>
                      <a:cubicBezTo>
                        <a:pt x="20336" y="381291"/>
                        <a:pt x="7078" y="321303"/>
                        <a:pt x="1513" y="258861"/>
                      </a:cubicBezTo>
                      <a:cubicBezTo>
                        <a:pt x="-4871" y="186516"/>
                        <a:pt x="10106" y="117609"/>
                        <a:pt x="24755" y="48293"/>
                      </a:cubicBezTo>
                      <a:cubicBezTo>
                        <a:pt x="31547" y="15885"/>
                        <a:pt x="43823" y="10484"/>
                        <a:pt x="87279" y="6392"/>
                      </a:cubicBezTo>
                      <a:cubicBezTo>
                        <a:pt x="133190" y="2054"/>
                        <a:pt x="179428" y="-155"/>
                        <a:pt x="225093" y="8"/>
                      </a:cubicBezTo>
                      <a:cubicBezTo>
                        <a:pt x="317406" y="254"/>
                        <a:pt x="408165" y="14903"/>
                        <a:pt x="494503" y="50666"/>
                      </a:cubicBezTo>
                      <a:cubicBezTo>
                        <a:pt x="525683" y="63597"/>
                        <a:pt x="556045" y="78163"/>
                        <a:pt x="581333" y="100424"/>
                      </a:cubicBezTo>
                      <a:cubicBezTo>
                        <a:pt x="622006" y="136268"/>
                        <a:pt x="646639" y="180215"/>
                        <a:pt x="642220" y="230627"/>
                      </a:cubicBezTo>
                      <a:close/>
                    </a:path>
                  </a:pathLst>
                </a:custGeom>
                <a:solidFill>
                  <a:srgbClr val="FEE5D5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A556D6B-BB6F-4C43-9187-ECDF315B00E0}"/>
              </a:ext>
            </a:extLst>
          </p:cNvPr>
          <p:cNvSpPr txBox="1"/>
          <p:nvPr/>
        </p:nvSpPr>
        <p:spPr>
          <a:xfrm>
            <a:off x="401782" y="1274618"/>
            <a:ext cx="6608619" cy="3914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Мы живем в мире, который стремительно развивается поэтому современные технологии стали неотъемлемой частью разных сфер жизни, в том числе и в образовании. </a:t>
            </a:r>
          </a:p>
        </p:txBody>
      </p:sp>
      <p:pic>
        <p:nvPicPr>
          <p:cNvPr id="1026" name="Picture 2" descr="C:\Users\UeerAsus\Desktop\235eeda2-87ad-432c-88db-5e9a8b21b61a.jpg"/>
          <p:cNvPicPr>
            <a:picLocks noChangeAspect="1" noChangeArrowheads="1"/>
          </p:cNvPicPr>
          <p:nvPr/>
        </p:nvPicPr>
        <p:blipFill>
          <a:blip r:embed="rId2"/>
          <a:srcRect l="28636" t="38788" r="23636"/>
          <a:stretch>
            <a:fillRect/>
          </a:stretch>
        </p:blipFill>
        <p:spPr bwMode="auto">
          <a:xfrm>
            <a:off x="7872460" y="1836817"/>
            <a:ext cx="2923309" cy="2896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60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ru-RU" altLang="ko-KR" sz="4400" b="1" dirty="0">
                <a:latin typeface="Times New Roman" pitchFamily="18" charset="0"/>
                <a:cs typeface="Times New Roman" pitchFamily="18" charset="0"/>
              </a:rPr>
              <a:t>Педагогическая технология</a:t>
            </a:r>
            <a:endParaRPr lang="en-US" altLang="ko-KR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18808A5E-4204-4ED1-84A3-11C3EEC76C83}"/>
              </a:ext>
            </a:extLst>
          </p:cNvPr>
          <p:cNvGrpSpPr/>
          <p:nvPr/>
        </p:nvGrpSpPr>
        <p:grpSpPr>
          <a:xfrm flipH="1">
            <a:off x="6802580" y="-263236"/>
            <a:ext cx="5389420" cy="7121236"/>
            <a:chOff x="0" y="556706"/>
            <a:chExt cx="5305910" cy="6449722"/>
          </a:xfrm>
        </p:grpSpPr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5E0B52A6-49F4-431C-9105-14052749FBA6}"/>
                </a:ext>
              </a:extLst>
            </p:cNvPr>
            <p:cNvGrpSpPr/>
            <p:nvPr/>
          </p:nvGrpSpPr>
          <p:grpSpPr>
            <a:xfrm>
              <a:off x="3788971" y="4207622"/>
              <a:ext cx="925747" cy="1302807"/>
              <a:chOff x="3788971" y="4207622"/>
              <a:chExt cx="925747" cy="130280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5F7F39-7A98-428E-AEB0-74F5BE6B63D5}"/>
                  </a:ext>
                </a:extLst>
              </p:cNvPr>
              <p:cNvSpPr/>
              <p:nvPr/>
            </p:nvSpPr>
            <p:spPr>
              <a:xfrm>
                <a:off x="3935602" y="4207622"/>
                <a:ext cx="779116" cy="1302807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5786" h="1681837">
                    <a:moveTo>
                      <a:pt x="76027" y="1512598"/>
                    </a:moveTo>
                    <a:cubicBezTo>
                      <a:pt x="85521" y="1508097"/>
                      <a:pt x="86421" y="1498358"/>
                      <a:pt x="89121" y="1490092"/>
                    </a:cubicBezTo>
                    <a:cubicBezTo>
                      <a:pt x="120220" y="1394833"/>
                      <a:pt x="106634" y="1306203"/>
                      <a:pt x="48530" y="1224529"/>
                    </a:cubicBezTo>
                    <a:cubicBezTo>
                      <a:pt x="32817" y="1202432"/>
                      <a:pt x="16204" y="1180991"/>
                      <a:pt x="0" y="1159222"/>
                    </a:cubicBezTo>
                    <a:cubicBezTo>
                      <a:pt x="3437" y="1143428"/>
                      <a:pt x="15795" y="1133116"/>
                      <a:pt x="24306" y="1120513"/>
                    </a:cubicBezTo>
                    <a:cubicBezTo>
                      <a:pt x="99187" y="1008805"/>
                      <a:pt x="165312" y="892104"/>
                      <a:pt x="224235" y="771311"/>
                    </a:cubicBezTo>
                    <a:cubicBezTo>
                      <a:pt x="270228" y="677034"/>
                      <a:pt x="319167" y="584230"/>
                      <a:pt x="363850" y="489299"/>
                    </a:cubicBezTo>
                    <a:cubicBezTo>
                      <a:pt x="379809" y="455418"/>
                      <a:pt x="396831" y="421619"/>
                      <a:pt x="416799" y="389538"/>
                    </a:cubicBezTo>
                    <a:cubicBezTo>
                      <a:pt x="425228" y="387820"/>
                      <a:pt x="426210" y="379800"/>
                      <a:pt x="429484" y="374071"/>
                    </a:cubicBezTo>
                    <a:cubicBezTo>
                      <a:pt x="477032" y="288387"/>
                      <a:pt x="525971" y="203522"/>
                      <a:pt x="589723" y="128476"/>
                    </a:cubicBezTo>
                    <a:cubicBezTo>
                      <a:pt x="637352" y="72417"/>
                      <a:pt x="689810" y="21269"/>
                      <a:pt x="765265" y="5883"/>
                    </a:cubicBezTo>
                    <a:cubicBezTo>
                      <a:pt x="840801" y="-9502"/>
                      <a:pt x="910035" y="4001"/>
                      <a:pt x="965848" y="61697"/>
                    </a:cubicBezTo>
                    <a:cubicBezTo>
                      <a:pt x="987290" y="83875"/>
                      <a:pt x="999402" y="111209"/>
                      <a:pt x="1005785" y="141161"/>
                    </a:cubicBezTo>
                    <a:cubicBezTo>
                      <a:pt x="1005867" y="150736"/>
                      <a:pt x="1001202" y="158265"/>
                      <a:pt x="996292" y="166122"/>
                    </a:cubicBezTo>
                    <a:cubicBezTo>
                      <a:pt x="940479" y="254425"/>
                      <a:pt x="897187" y="349274"/>
                      <a:pt x="853731" y="443961"/>
                    </a:cubicBezTo>
                    <a:cubicBezTo>
                      <a:pt x="830080" y="495437"/>
                      <a:pt x="807002" y="547076"/>
                      <a:pt x="783187" y="598470"/>
                    </a:cubicBezTo>
                    <a:cubicBezTo>
                      <a:pt x="708060" y="761000"/>
                      <a:pt x="634815" y="924430"/>
                      <a:pt x="553141" y="1083768"/>
                    </a:cubicBezTo>
                    <a:cubicBezTo>
                      <a:pt x="471467" y="1243106"/>
                      <a:pt x="381691" y="1397534"/>
                      <a:pt x="272274" y="1539850"/>
                    </a:cubicBezTo>
                    <a:cubicBezTo>
                      <a:pt x="237411" y="1585188"/>
                      <a:pt x="200257" y="1628725"/>
                      <a:pt x="160402" y="1669889"/>
                    </a:cubicBezTo>
                    <a:cubicBezTo>
                      <a:pt x="156228" y="1674227"/>
                      <a:pt x="152873" y="1680038"/>
                      <a:pt x="144280" y="1681838"/>
                    </a:cubicBezTo>
                    <a:cubicBezTo>
                      <a:pt x="143789" y="1616286"/>
                      <a:pt x="131840" y="1555398"/>
                      <a:pt x="76027" y="151259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5C3FF3D-D5FF-4E7F-BA9C-152FEED80CB2}"/>
                  </a:ext>
                </a:extLst>
              </p:cNvPr>
              <p:cNvSpPr/>
              <p:nvPr/>
            </p:nvSpPr>
            <p:spPr>
              <a:xfrm>
                <a:off x="3788971" y="4410791"/>
                <a:ext cx="469483" cy="69486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6071" h="897026">
                    <a:moveTo>
                      <a:pt x="606008" y="127342"/>
                    </a:moveTo>
                    <a:cubicBezTo>
                      <a:pt x="606663" y="136263"/>
                      <a:pt x="602080" y="143465"/>
                      <a:pt x="598397" y="150912"/>
                    </a:cubicBezTo>
                    <a:cubicBezTo>
                      <a:pt x="575565" y="196495"/>
                      <a:pt x="552814" y="242079"/>
                      <a:pt x="530063" y="287663"/>
                    </a:cubicBezTo>
                    <a:cubicBezTo>
                      <a:pt x="479405" y="389060"/>
                      <a:pt x="429975" y="491029"/>
                      <a:pt x="377763" y="591526"/>
                    </a:cubicBezTo>
                    <a:cubicBezTo>
                      <a:pt x="324323" y="694314"/>
                      <a:pt x="266054" y="794320"/>
                      <a:pt x="198129" y="888433"/>
                    </a:cubicBezTo>
                    <a:cubicBezTo>
                      <a:pt x="195756" y="891707"/>
                      <a:pt x="192319" y="894162"/>
                      <a:pt x="189373" y="897026"/>
                    </a:cubicBezTo>
                    <a:cubicBezTo>
                      <a:pt x="137160" y="841622"/>
                      <a:pt x="64406" y="821572"/>
                      <a:pt x="0" y="787200"/>
                    </a:cubicBezTo>
                    <a:cubicBezTo>
                      <a:pt x="82656" y="607403"/>
                      <a:pt x="143543" y="419012"/>
                      <a:pt x="216461" y="235368"/>
                    </a:cubicBezTo>
                    <a:cubicBezTo>
                      <a:pt x="240275" y="175381"/>
                      <a:pt x="269164" y="117767"/>
                      <a:pt x="314257" y="70302"/>
                    </a:cubicBezTo>
                    <a:cubicBezTo>
                      <a:pt x="354111" y="28319"/>
                      <a:pt x="400759" y="330"/>
                      <a:pt x="461155" y="3"/>
                    </a:cubicBezTo>
                    <a:cubicBezTo>
                      <a:pt x="517296" y="-324"/>
                      <a:pt x="556906" y="25945"/>
                      <a:pt x="584158" y="73166"/>
                    </a:cubicBezTo>
                    <a:cubicBezTo>
                      <a:pt x="593814" y="90025"/>
                      <a:pt x="601261" y="108192"/>
                      <a:pt x="606008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26">
              <a:extLst>
                <a:ext uri="{FF2B5EF4-FFF2-40B4-BE49-F238E27FC236}">
                  <a16:creationId xmlns:a16="http://schemas.microsoft.com/office/drawing/2014/main" id="{AB206CE5-0F19-4A75-8F51-578A2E3266EB}"/>
                </a:ext>
              </a:extLst>
            </p:cNvPr>
            <p:cNvGrpSpPr/>
            <p:nvPr/>
          </p:nvGrpSpPr>
          <p:grpSpPr>
            <a:xfrm>
              <a:off x="0" y="556706"/>
              <a:ext cx="5305910" cy="6449722"/>
              <a:chOff x="0" y="556706"/>
              <a:chExt cx="5305910" cy="6449722"/>
            </a:xfrm>
          </p:grpSpPr>
          <p:grpSp>
            <p:nvGrpSpPr>
              <p:cNvPr id="11" name="Group 17">
                <a:extLst>
                  <a:ext uri="{FF2B5EF4-FFF2-40B4-BE49-F238E27FC236}">
                    <a16:creationId xmlns:a16="http://schemas.microsoft.com/office/drawing/2014/main" id="{790E8DF3-07BD-48B9-BC95-8A89AAF349CF}"/>
                  </a:ext>
                </a:extLst>
              </p:cNvPr>
              <p:cNvGrpSpPr/>
              <p:nvPr/>
            </p:nvGrpSpPr>
            <p:grpSpPr>
              <a:xfrm>
                <a:off x="729838" y="556706"/>
                <a:ext cx="1750698" cy="2631232"/>
                <a:chOff x="2225389" y="1694816"/>
                <a:chExt cx="2056377" cy="3090656"/>
              </a:xfrm>
            </p:grpSpPr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CB1BF4DC-B467-4B01-BB98-F2CD6A4FC499}"/>
                    </a:ext>
                  </a:extLst>
                </p:cNvPr>
                <p:cNvSpPr/>
                <p:nvPr/>
              </p:nvSpPr>
              <p:spPr>
                <a:xfrm>
                  <a:off x="2229066" y="1694816"/>
                  <a:ext cx="2050055" cy="3090656"/>
                </a:xfrm>
                <a:custGeom>
                  <a:avLst/>
                  <a:gdLst>
                    <a:gd name="connsiteX0" fmla="*/ 2545595 w 2646483"/>
                    <a:gd name="connsiteY0" fmla="*/ 709670 h 3989829"/>
                    <a:gd name="connsiteX1" fmla="*/ 2528410 w 2646483"/>
                    <a:gd name="connsiteY1" fmla="*/ 658030 h 3989829"/>
                    <a:gd name="connsiteX2" fmla="*/ 2514251 w 2646483"/>
                    <a:gd name="connsiteY2" fmla="*/ 655330 h 3989829"/>
                    <a:gd name="connsiteX3" fmla="*/ 2502222 w 2646483"/>
                    <a:gd name="connsiteY3" fmla="*/ 692893 h 3989829"/>
                    <a:gd name="connsiteX4" fmla="*/ 2440679 w 2646483"/>
                    <a:gd name="connsiteY4" fmla="*/ 861806 h 3989829"/>
                    <a:gd name="connsiteX5" fmla="*/ 2241487 w 2646483"/>
                    <a:gd name="connsiteY5" fmla="*/ 1083832 h 3989829"/>
                    <a:gd name="connsiteX6" fmla="*/ 1851775 w 2646483"/>
                    <a:gd name="connsiteY6" fmla="*/ 1372555 h 3989829"/>
                    <a:gd name="connsiteX7" fmla="*/ 1474749 w 2646483"/>
                    <a:gd name="connsiteY7" fmla="*/ 1711773 h 3989829"/>
                    <a:gd name="connsiteX8" fmla="*/ 1153209 w 2646483"/>
                    <a:gd name="connsiteY8" fmla="*/ 2321545 h 3989829"/>
                    <a:gd name="connsiteX9" fmla="*/ 1138560 w 2646483"/>
                    <a:gd name="connsiteY9" fmla="*/ 2370894 h 3989829"/>
                    <a:gd name="connsiteX10" fmla="*/ 1136186 w 2646483"/>
                    <a:gd name="connsiteY10" fmla="*/ 2370157 h 3989829"/>
                    <a:gd name="connsiteX11" fmla="*/ 1138805 w 2646483"/>
                    <a:gd name="connsiteY11" fmla="*/ 2159098 h 3989829"/>
                    <a:gd name="connsiteX12" fmla="*/ 1152963 w 2646483"/>
                    <a:gd name="connsiteY12" fmla="*/ 1352178 h 3989829"/>
                    <a:gd name="connsiteX13" fmla="*/ 1198956 w 2646483"/>
                    <a:gd name="connsiteY13" fmla="*/ 1231631 h 3989829"/>
                    <a:gd name="connsiteX14" fmla="*/ 1227026 w 2646483"/>
                    <a:gd name="connsiteY14" fmla="*/ 1203315 h 3989829"/>
                    <a:gd name="connsiteX15" fmla="*/ 1358867 w 2646483"/>
                    <a:gd name="connsiteY15" fmla="*/ 1127942 h 3989829"/>
                    <a:gd name="connsiteX16" fmla="*/ 1617965 w 2646483"/>
                    <a:gd name="connsiteY16" fmla="*/ 1030801 h 3989829"/>
                    <a:gd name="connsiteX17" fmla="*/ 1989836 w 2646483"/>
                    <a:gd name="connsiteY17" fmla="*/ 458674 h 3989829"/>
                    <a:gd name="connsiteX18" fmla="*/ 1949326 w 2646483"/>
                    <a:gd name="connsiteY18" fmla="*/ 100634 h 3989829"/>
                    <a:gd name="connsiteX19" fmla="*/ 1926248 w 2646483"/>
                    <a:gd name="connsiteY19" fmla="*/ 9221 h 3989829"/>
                    <a:gd name="connsiteX20" fmla="*/ 1917573 w 2646483"/>
                    <a:gd name="connsiteY20" fmla="*/ 301 h 3989829"/>
                    <a:gd name="connsiteX21" fmla="*/ 1914136 w 2646483"/>
                    <a:gd name="connsiteY21" fmla="*/ 9303 h 3989829"/>
                    <a:gd name="connsiteX22" fmla="*/ 1911353 w 2646483"/>
                    <a:gd name="connsiteY22" fmla="*/ 14949 h 3989829"/>
                    <a:gd name="connsiteX23" fmla="*/ 1757007 w 2646483"/>
                    <a:gd name="connsiteY23" fmla="*/ 247041 h 3989829"/>
                    <a:gd name="connsiteX24" fmla="*/ 1496027 w 2646483"/>
                    <a:gd name="connsiteY24" fmla="*/ 441651 h 3989829"/>
                    <a:gd name="connsiteX25" fmla="*/ 1200511 w 2646483"/>
                    <a:gd name="connsiteY25" fmla="*/ 806484 h 3989829"/>
                    <a:gd name="connsiteX26" fmla="*/ 1098623 w 2646483"/>
                    <a:gd name="connsiteY26" fmla="*/ 1332455 h 3989829"/>
                    <a:gd name="connsiteX27" fmla="*/ 1095595 w 2646483"/>
                    <a:gd name="connsiteY27" fmla="*/ 1872256 h 3989829"/>
                    <a:gd name="connsiteX28" fmla="*/ 1089784 w 2646483"/>
                    <a:gd name="connsiteY28" fmla="*/ 1866691 h 3989829"/>
                    <a:gd name="connsiteX29" fmla="*/ 926682 w 2646483"/>
                    <a:gd name="connsiteY29" fmla="*/ 1480827 h 3989829"/>
                    <a:gd name="connsiteX30" fmla="*/ 655308 w 2646483"/>
                    <a:gd name="connsiteY30" fmla="*/ 1216818 h 3989829"/>
                    <a:gd name="connsiteX31" fmla="*/ 393591 w 2646483"/>
                    <a:gd name="connsiteY31" fmla="*/ 1019835 h 3989829"/>
                    <a:gd name="connsiteX32" fmla="*/ 280000 w 2646483"/>
                    <a:gd name="connsiteY32" fmla="*/ 854032 h 3989829"/>
                    <a:gd name="connsiteX33" fmla="*/ 261996 w 2646483"/>
                    <a:gd name="connsiteY33" fmla="*/ 794126 h 3989829"/>
                    <a:gd name="connsiteX34" fmla="*/ 254958 w 2646483"/>
                    <a:gd name="connsiteY34" fmla="*/ 790935 h 3989829"/>
                    <a:gd name="connsiteX35" fmla="*/ 245219 w 2646483"/>
                    <a:gd name="connsiteY35" fmla="*/ 816223 h 3989829"/>
                    <a:gd name="connsiteX36" fmla="*/ 185478 w 2646483"/>
                    <a:gd name="connsiteY36" fmla="*/ 1312568 h 3989829"/>
                    <a:gd name="connsiteX37" fmla="*/ 508327 w 2646483"/>
                    <a:gd name="connsiteY37" fmla="*/ 1842549 h 3989829"/>
                    <a:gd name="connsiteX38" fmla="*/ 785512 w 2646483"/>
                    <a:gd name="connsiteY38" fmla="*/ 1956140 h 3989829"/>
                    <a:gd name="connsiteX39" fmla="*/ 979467 w 2646483"/>
                    <a:gd name="connsiteY39" fmla="*/ 2053363 h 3989829"/>
                    <a:gd name="connsiteX40" fmla="*/ 1058850 w 2646483"/>
                    <a:gd name="connsiteY40" fmla="*/ 2169982 h 3989829"/>
                    <a:gd name="connsiteX41" fmla="*/ 1076118 w 2646483"/>
                    <a:gd name="connsiteY41" fmla="*/ 2704710 h 3989829"/>
                    <a:gd name="connsiteX42" fmla="*/ 1067443 w 2646483"/>
                    <a:gd name="connsiteY42" fmla="*/ 2799641 h 3989829"/>
                    <a:gd name="connsiteX43" fmla="*/ 1056722 w 2646483"/>
                    <a:gd name="connsiteY43" fmla="*/ 2891791 h 3989829"/>
                    <a:gd name="connsiteX44" fmla="*/ 1051894 w 2646483"/>
                    <a:gd name="connsiteY44" fmla="*/ 2869776 h 3989829"/>
                    <a:gd name="connsiteX45" fmla="*/ 850982 w 2646483"/>
                    <a:gd name="connsiteY45" fmla="*/ 2450767 h 3989829"/>
                    <a:gd name="connsiteX46" fmla="*/ 556448 w 2646483"/>
                    <a:gd name="connsiteY46" fmla="*/ 2174319 h 3989829"/>
                    <a:gd name="connsiteX47" fmla="*/ 262160 w 2646483"/>
                    <a:gd name="connsiteY47" fmla="*/ 1954503 h 3989829"/>
                    <a:gd name="connsiteX48" fmla="*/ 111824 w 2646483"/>
                    <a:gd name="connsiteY48" fmla="*/ 1739434 h 3989829"/>
                    <a:gd name="connsiteX49" fmla="*/ 93656 w 2646483"/>
                    <a:gd name="connsiteY49" fmla="*/ 1677401 h 3989829"/>
                    <a:gd name="connsiteX50" fmla="*/ 84163 w 2646483"/>
                    <a:gd name="connsiteY50" fmla="*/ 1672736 h 3989829"/>
                    <a:gd name="connsiteX51" fmla="*/ 76715 w 2646483"/>
                    <a:gd name="connsiteY51" fmla="*/ 1689840 h 3989829"/>
                    <a:gd name="connsiteX52" fmla="*/ 44880 w 2646483"/>
                    <a:gd name="connsiteY52" fmla="*/ 1824545 h 3989829"/>
                    <a:gd name="connsiteX53" fmla="*/ 4698 w 2646483"/>
                    <a:gd name="connsiteY53" fmla="*/ 2320973 h 3989829"/>
                    <a:gd name="connsiteX54" fmla="*/ 391136 w 2646483"/>
                    <a:gd name="connsiteY54" fmla="*/ 2916997 h 3989829"/>
                    <a:gd name="connsiteX55" fmla="*/ 703510 w 2646483"/>
                    <a:gd name="connsiteY55" fmla="*/ 3044336 h 3989829"/>
                    <a:gd name="connsiteX56" fmla="*/ 903685 w 2646483"/>
                    <a:gd name="connsiteY56" fmla="*/ 3134685 h 3989829"/>
                    <a:gd name="connsiteX57" fmla="*/ 1020877 w 2646483"/>
                    <a:gd name="connsiteY57" fmla="*/ 3261124 h 3989829"/>
                    <a:gd name="connsiteX58" fmla="*/ 1044692 w 2646483"/>
                    <a:gd name="connsiteY58" fmla="*/ 3389773 h 3989829"/>
                    <a:gd name="connsiteX59" fmla="*/ 1052221 w 2646483"/>
                    <a:gd name="connsiteY59" fmla="*/ 3988661 h 3989829"/>
                    <a:gd name="connsiteX60" fmla="*/ 1129394 w 2646483"/>
                    <a:gd name="connsiteY60" fmla="*/ 3988661 h 3989829"/>
                    <a:gd name="connsiteX61" fmla="*/ 1139705 w 2646483"/>
                    <a:gd name="connsiteY61" fmla="*/ 3495753 h 3989829"/>
                    <a:gd name="connsiteX62" fmla="*/ 1157219 w 2646483"/>
                    <a:gd name="connsiteY62" fmla="*/ 3037216 h 3989829"/>
                    <a:gd name="connsiteX63" fmla="*/ 1218270 w 2646483"/>
                    <a:gd name="connsiteY63" fmla="*/ 2873623 h 3989829"/>
                    <a:gd name="connsiteX64" fmla="*/ 1343563 w 2646483"/>
                    <a:gd name="connsiteY64" fmla="*/ 2756267 h 3989829"/>
                    <a:gd name="connsiteX65" fmla="*/ 1628276 w 2646483"/>
                    <a:gd name="connsiteY65" fmla="*/ 2624672 h 3989829"/>
                    <a:gd name="connsiteX66" fmla="*/ 2045649 w 2646483"/>
                    <a:gd name="connsiteY66" fmla="*/ 2460015 h 3989829"/>
                    <a:gd name="connsiteX67" fmla="*/ 2418420 w 2646483"/>
                    <a:gd name="connsiteY67" fmla="*/ 2168591 h 3989829"/>
                    <a:gd name="connsiteX68" fmla="*/ 2644292 w 2646483"/>
                    <a:gd name="connsiteY68" fmla="*/ 1530257 h 3989829"/>
                    <a:gd name="connsiteX69" fmla="*/ 2545595 w 2646483"/>
                    <a:gd name="connsiteY69" fmla="*/ 709670 h 398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646483" h="3989829">
                      <a:moveTo>
                        <a:pt x="2545595" y="709670"/>
                      </a:moveTo>
                      <a:cubicBezTo>
                        <a:pt x="2541258" y="691993"/>
                        <a:pt x="2536839" y="674316"/>
                        <a:pt x="2528410" y="658030"/>
                      </a:cubicBezTo>
                      <a:cubicBezTo>
                        <a:pt x="2525545" y="652465"/>
                        <a:pt x="2521944" y="639944"/>
                        <a:pt x="2514251" y="655330"/>
                      </a:cubicBezTo>
                      <a:cubicBezTo>
                        <a:pt x="2507132" y="666869"/>
                        <a:pt x="2505331" y="680126"/>
                        <a:pt x="2502222" y="692893"/>
                      </a:cubicBezTo>
                      <a:cubicBezTo>
                        <a:pt x="2487900" y="751489"/>
                        <a:pt x="2469486" y="808366"/>
                        <a:pt x="2440679" y="861806"/>
                      </a:cubicBezTo>
                      <a:cubicBezTo>
                        <a:pt x="2392150" y="951991"/>
                        <a:pt x="2319560" y="1020326"/>
                        <a:pt x="2241487" y="1083832"/>
                      </a:cubicBezTo>
                      <a:cubicBezTo>
                        <a:pt x="2115947" y="1185883"/>
                        <a:pt x="1981324" y="1275823"/>
                        <a:pt x="1851775" y="1372555"/>
                      </a:cubicBezTo>
                      <a:cubicBezTo>
                        <a:pt x="1715679" y="1474116"/>
                        <a:pt x="1585475" y="1582142"/>
                        <a:pt x="1474749" y="1711773"/>
                      </a:cubicBezTo>
                      <a:cubicBezTo>
                        <a:pt x="1321713" y="1890833"/>
                        <a:pt x="1220725" y="2097392"/>
                        <a:pt x="1153209" y="2321545"/>
                      </a:cubicBezTo>
                      <a:cubicBezTo>
                        <a:pt x="1148298" y="2337995"/>
                        <a:pt x="1143470" y="2354444"/>
                        <a:pt x="1138560" y="2370894"/>
                      </a:cubicBezTo>
                      <a:cubicBezTo>
                        <a:pt x="1137741" y="2370648"/>
                        <a:pt x="1137005" y="2370403"/>
                        <a:pt x="1136186" y="2370157"/>
                      </a:cubicBezTo>
                      <a:cubicBezTo>
                        <a:pt x="1128985" y="2368357"/>
                        <a:pt x="1138560" y="2176775"/>
                        <a:pt x="1138805" y="2159098"/>
                      </a:cubicBezTo>
                      <a:cubicBezTo>
                        <a:pt x="1139624" y="2082497"/>
                        <a:pt x="1141833" y="1444491"/>
                        <a:pt x="1152963" y="1352178"/>
                      </a:cubicBezTo>
                      <a:cubicBezTo>
                        <a:pt x="1158364" y="1307576"/>
                        <a:pt x="1167121" y="1265593"/>
                        <a:pt x="1198956" y="1231631"/>
                      </a:cubicBezTo>
                      <a:cubicBezTo>
                        <a:pt x="1209677" y="1223529"/>
                        <a:pt x="1218924" y="1214036"/>
                        <a:pt x="1227026" y="1203315"/>
                      </a:cubicBezTo>
                      <a:cubicBezTo>
                        <a:pt x="1266963" y="1171153"/>
                        <a:pt x="1311074" y="1146356"/>
                        <a:pt x="1358867" y="1127942"/>
                      </a:cubicBezTo>
                      <a:cubicBezTo>
                        <a:pt x="1444960" y="1094798"/>
                        <a:pt x="1533591" y="1068692"/>
                        <a:pt x="1617965" y="1030801"/>
                      </a:cubicBezTo>
                      <a:cubicBezTo>
                        <a:pt x="1865033" y="919829"/>
                        <a:pt x="1985825" y="727265"/>
                        <a:pt x="1989836" y="458674"/>
                      </a:cubicBezTo>
                      <a:cubicBezTo>
                        <a:pt x="1991636" y="337636"/>
                        <a:pt x="1973795" y="218725"/>
                        <a:pt x="1949326" y="100634"/>
                      </a:cubicBezTo>
                      <a:cubicBezTo>
                        <a:pt x="1942942" y="69863"/>
                        <a:pt x="1936559" y="39010"/>
                        <a:pt x="1926248" y="9221"/>
                      </a:cubicBezTo>
                      <a:cubicBezTo>
                        <a:pt x="1924857" y="5211"/>
                        <a:pt x="1924529" y="-1500"/>
                        <a:pt x="1917573" y="301"/>
                      </a:cubicBezTo>
                      <a:cubicBezTo>
                        <a:pt x="1913808" y="1283"/>
                        <a:pt x="1913890" y="5702"/>
                        <a:pt x="1914136" y="9303"/>
                      </a:cubicBezTo>
                      <a:cubicBezTo>
                        <a:pt x="1913153" y="11185"/>
                        <a:pt x="1911762" y="12985"/>
                        <a:pt x="1911353" y="14949"/>
                      </a:cubicBezTo>
                      <a:cubicBezTo>
                        <a:pt x="1892694" y="114137"/>
                        <a:pt x="1835899" y="187954"/>
                        <a:pt x="1757007" y="247041"/>
                      </a:cubicBezTo>
                      <a:cubicBezTo>
                        <a:pt x="1670096" y="312020"/>
                        <a:pt x="1582284" y="375854"/>
                        <a:pt x="1496027" y="441651"/>
                      </a:cubicBezTo>
                      <a:cubicBezTo>
                        <a:pt x="1368196" y="539202"/>
                        <a:pt x="1266145" y="657867"/>
                        <a:pt x="1200511" y="806484"/>
                      </a:cubicBezTo>
                      <a:cubicBezTo>
                        <a:pt x="1126366" y="974251"/>
                        <a:pt x="1101651" y="1151430"/>
                        <a:pt x="1098623" y="1332455"/>
                      </a:cubicBezTo>
                      <a:cubicBezTo>
                        <a:pt x="1096004" y="1490729"/>
                        <a:pt x="1095595" y="1861863"/>
                        <a:pt x="1095595" y="1872256"/>
                      </a:cubicBezTo>
                      <a:cubicBezTo>
                        <a:pt x="1090930" y="1870374"/>
                        <a:pt x="1090194" y="1868574"/>
                        <a:pt x="1089784" y="1866691"/>
                      </a:cubicBezTo>
                      <a:cubicBezTo>
                        <a:pt x="1059423" y="1727895"/>
                        <a:pt x="1008356" y="1597936"/>
                        <a:pt x="926682" y="1480827"/>
                      </a:cubicBezTo>
                      <a:cubicBezTo>
                        <a:pt x="853110" y="1375420"/>
                        <a:pt x="757196" y="1293091"/>
                        <a:pt x="655308" y="1216818"/>
                      </a:cubicBezTo>
                      <a:cubicBezTo>
                        <a:pt x="567905" y="1151348"/>
                        <a:pt x="476247" y="1091525"/>
                        <a:pt x="393591" y="1019835"/>
                      </a:cubicBezTo>
                      <a:cubicBezTo>
                        <a:pt x="341297" y="974415"/>
                        <a:pt x="300705" y="920975"/>
                        <a:pt x="280000" y="854032"/>
                      </a:cubicBezTo>
                      <a:cubicBezTo>
                        <a:pt x="273862" y="834145"/>
                        <a:pt x="267970" y="814095"/>
                        <a:pt x="261996" y="794126"/>
                      </a:cubicBezTo>
                      <a:cubicBezTo>
                        <a:pt x="261423" y="788971"/>
                        <a:pt x="258641" y="784879"/>
                        <a:pt x="254958" y="790935"/>
                      </a:cubicBezTo>
                      <a:cubicBezTo>
                        <a:pt x="250375" y="798627"/>
                        <a:pt x="247347" y="807466"/>
                        <a:pt x="245219" y="816223"/>
                      </a:cubicBezTo>
                      <a:cubicBezTo>
                        <a:pt x="205201" y="979243"/>
                        <a:pt x="176230" y="1143901"/>
                        <a:pt x="185478" y="1312568"/>
                      </a:cubicBezTo>
                      <a:cubicBezTo>
                        <a:pt x="198408" y="1546379"/>
                        <a:pt x="299969" y="1726994"/>
                        <a:pt x="508327" y="1842549"/>
                      </a:cubicBezTo>
                      <a:cubicBezTo>
                        <a:pt x="596385" y="1891324"/>
                        <a:pt x="690989" y="1923569"/>
                        <a:pt x="785512" y="1956140"/>
                      </a:cubicBezTo>
                      <a:cubicBezTo>
                        <a:pt x="854501" y="1979955"/>
                        <a:pt x="922835" y="2005243"/>
                        <a:pt x="979467" y="2053363"/>
                      </a:cubicBezTo>
                      <a:cubicBezTo>
                        <a:pt x="1016540" y="2084871"/>
                        <a:pt x="1049520" y="2119979"/>
                        <a:pt x="1058850" y="2169982"/>
                      </a:cubicBezTo>
                      <a:cubicBezTo>
                        <a:pt x="1081028" y="2288647"/>
                        <a:pt x="1079964" y="2646850"/>
                        <a:pt x="1076118" y="2704710"/>
                      </a:cubicBezTo>
                      <a:cubicBezTo>
                        <a:pt x="1073990" y="2736381"/>
                        <a:pt x="1070634" y="2768052"/>
                        <a:pt x="1067443" y="2799641"/>
                      </a:cubicBezTo>
                      <a:cubicBezTo>
                        <a:pt x="1065560" y="2818300"/>
                        <a:pt x="1060323" y="2852427"/>
                        <a:pt x="1056722" y="2891791"/>
                      </a:cubicBezTo>
                      <a:cubicBezTo>
                        <a:pt x="1053448" y="2879678"/>
                        <a:pt x="1053694" y="2876405"/>
                        <a:pt x="1051894" y="2869776"/>
                      </a:cubicBezTo>
                      <a:cubicBezTo>
                        <a:pt x="1010565" y="2717804"/>
                        <a:pt x="947305" y="2576306"/>
                        <a:pt x="850982" y="2450767"/>
                      </a:cubicBezTo>
                      <a:cubicBezTo>
                        <a:pt x="767999" y="2342496"/>
                        <a:pt x="664965" y="2255420"/>
                        <a:pt x="556448" y="2174319"/>
                      </a:cubicBezTo>
                      <a:cubicBezTo>
                        <a:pt x="458325" y="2101075"/>
                        <a:pt x="356273" y="2033231"/>
                        <a:pt x="262160" y="1954503"/>
                      </a:cubicBezTo>
                      <a:cubicBezTo>
                        <a:pt x="192598" y="1896317"/>
                        <a:pt x="137439" y="1828228"/>
                        <a:pt x="111824" y="1739434"/>
                      </a:cubicBezTo>
                      <a:cubicBezTo>
                        <a:pt x="105850" y="1718729"/>
                        <a:pt x="99712" y="1698024"/>
                        <a:pt x="93656" y="1677401"/>
                      </a:cubicBezTo>
                      <a:cubicBezTo>
                        <a:pt x="93165" y="1670281"/>
                        <a:pt x="90382" y="1665452"/>
                        <a:pt x="84163" y="1672736"/>
                      </a:cubicBezTo>
                      <a:cubicBezTo>
                        <a:pt x="80234" y="1677237"/>
                        <a:pt x="78434" y="1683866"/>
                        <a:pt x="76715" y="1689840"/>
                      </a:cubicBezTo>
                      <a:cubicBezTo>
                        <a:pt x="63458" y="1734114"/>
                        <a:pt x="53555" y="1779207"/>
                        <a:pt x="44880" y="1824545"/>
                      </a:cubicBezTo>
                      <a:cubicBezTo>
                        <a:pt x="13455" y="1988548"/>
                        <a:pt x="-10524" y="2153287"/>
                        <a:pt x="4698" y="2320973"/>
                      </a:cubicBezTo>
                      <a:cubicBezTo>
                        <a:pt x="28840" y="2587191"/>
                        <a:pt x="153888" y="2788429"/>
                        <a:pt x="391136" y="2916997"/>
                      </a:cubicBezTo>
                      <a:cubicBezTo>
                        <a:pt x="490650" y="2970928"/>
                        <a:pt x="597040" y="3007591"/>
                        <a:pt x="703510" y="3044336"/>
                      </a:cubicBezTo>
                      <a:cubicBezTo>
                        <a:pt x="772991" y="3068315"/>
                        <a:pt x="842389" y="3092538"/>
                        <a:pt x="903685" y="3134685"/>
                      </a:cubicBezTo>
                      <a:cubicBezTo>
                        <a:pt x="952133" y="3167993"/>
                        <a:pt x="995916" y="3206293"/>
                        <a:pt x="1020877" y="3261124"/>
                      </a:cubicBezTo>
                      <a:cubicBezTo>
                        <a:pt x="1039454" y="3301798"/>
                        <a:pt x="1041582" y="3347299"/>
                        <a:pt x="1044692" y="3389773"/>
                      </a:cubicBezTo>
                      <a:cubicBezTo>
                        <a:pt x="1045101" y="3421772"/>
                        <a:pt x="1052630" y="3985879"/>
                        <a:pt x="1052221" y="3988661"/>
                      </a:cubicBezTo>
                      <a:cubicBezTo>
                        <a:pt x="1095431" y="3991853"/>
                        <a:pt x="1119328" y="3987352"/>
                        <a:pt x="1129394" y="3988661"/>
                      </a:cubicBezTo>
                      <a:cubicBezTo>
                        <a:pt x="1135286" y="3891520"/>
                        <a:pt x="1139705" y="3576936"/>
                        <a:pt x="1139705" y="3495753"/>
                      </a:cubicBezTo>
                      <a:cubicBezTo>
                        <a:pt x="1142161" y="3343698"/>
                        <a:pt x="1135041" y="3187798"/>
                        <a:pt x="1157219" y="3037216"/>
                      </a:cubicBezTo>
                      <a:cubicBezTo>
                        <a:pt x="1165975" y="2977884"/>
                        <a:pt x="1179806" y="2921661"/>
                        <a:pt x="1218270" y="2873623"/>
                      </a:cubicBezTo>
                      <a:cubicBezTo>
                        <a:pt x="1254442" y="2828366"/>
                        <a:pt x="1296343" y="2789575"/>
                        <a:pt x="1343563" y="2756267"/>
                      </a:cubicBezTo>
                      <a:cubicBezTo>
                        <a:pt x="1430475" y="2694971"/>
                        <a:pt x="1529007" y="2658962"/>
                        <a:pt x="1628276" y="2624672"/>
                      </a:cubicBezTo>
                      <a:cubicBezTo>
                        <a:pt x="1769774" y="2575815"/>
                        <a:pt x="1911926" y="2528595"/>
                        <a:pt x="2045649" y="2460015"/>
                      </a:cubicBezTo>
                      <a:cubicBezTo>
                        <a:pt x="2188537" y="2386688"/>
                        <a:pt x="2317514" y="2295357"/>
                        <a:pt x="2418420" y="2168591"/>
                      </a:cubicBezTo>
                      <a:cubicBezTo>
                        <a:pt x="2567037" y="1981919"/>
                        <a:pt x="2633407" y="1764967"/>
                        <a:pt x="2644292" y="1530257"/>
                      </a:cubicBezTo>
                      <a:cubicBezTo>
                        <a:pt x="2657222" y="1251681"/>
                        <a:pt x="2611475" y="979243"/>
                        <a:pt x="2545595" y="709670"/>
                      </a:cubicBezTo>
                      <a:close/>
                    </a:path>
                  </a:pathLst>
                </a:custGeom>
                <a:solidFill>
                  <a:srgbClr val="95C23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3C35627-272F-4EEC-A237-E0FF55F272F3}"/>
                    </a:ext>
                  </a:extLst>
                </p:cNvPr>
                <p:cNvSpPr/>
                <p:nvPr/>
              </p:nvSpPr>
              <p:spPr>
                <a:xfrm>
                  <a:off x="3084088" y="2196665"/>
                  <a:ext cx="1197678" cy="2587902"/>
                </a:xfrm>
                <a:custGeom>
                  <a:avLst/>
                  <a:gdLst>
                    <a:gd name="connsiteX0" fmla="*/ 25618 w 1546122"/>
                    <a:gd name="connsiteY0" fmla="*/ 3340808 h 3340808"/>
                    <a:gd name="connsiteX1" fmla="*/ 2 w 1546122"/>
                    <a:gd name="connsiteY1" fmla="*/ 3336634 h 3340808"/>
                    <a:gd name="connsiteX2" fmla="*/ 23653 w 1546122"/>
                    <a:gd name="connsiteY2" fmla="*/ 2402866 h 3340808"/>
                    <a:gd name="connsiteX3" fmla="*/ 69892 w 1546122"/>
                    <a:gd name="connsiteY3" fmla="*/ 2125600 h 3340808"/>
                    <a:gd name="connsiteX4" fmla="*/ 199277 w 1546122"/>
                    <a:gd name="connsiteY4" fmla="*/ 1899400 h 3340808"/>
                    <a:gd name="connsiteX5" fmla="*/ 306730 w 1546122"/>
                    <a:gd name="connsiteY5" fmla="*/ 1779345 h 3340808"/>
                    <a:gd name="connsiteX6" fmla="*/ 532193 w 1546122"/>
                    <a:gd name="connsiteY6" fmla="*/ 1606422 h 3340808"/>
                    <a:gd name="connsiteX7" fmla="*/ 811833 w 1546122"/>
                    <a:gd name="connsiteY7" fmla="*/ 1411484 h 3340808"/>
                    <a:gd name="connsiteX8" fmla="*/ 972643 w 1546122"/>
                    <a:gd name="connsiteY8" fmla="*/ 1277925 h 3340808"/>
                    <a:gd name="connsiteX9" fmla="*/ 1080015 w 1546122"/>
                    <a:gd name="connsiteY9" fmla="*/ 1178083 h 3340808"/>
                    <a:gd name="connsiteX10" fmla="*/ 1297621 w 1546122"/>
                    <a:gd name="connsiteY10" fmla="*/ 877739 h 3340808"/>
                    <a:gd name="connsiteX11" fmla="*/ 1373485 w 1546122"/>
                    <a:gd name="connsiteY11" fmla="*/ 628379 h 3340808"/>
                    <a:gd name="connsiteX12" fmla="*/ 1409902 w 1546122"/>
                    <a:gd name="connsiteY12" fmla="*/ 409300 h 3340808"/>
                    <a:gd name="connsiteX13" fmla="*/ 1413994 w 1546122"/>
                    <a:gd name="connsiteY13" fmla="*/ 344648 h 3340808"/>
                    <a:gd name="connsiteX14" fmla="*/ 1418250 w 1546122"/>
                    <a:gd name="connsiteY14" fmla="*/ 71965 h 3340808"/>
                    <a:gd name="connsiteX15" fmla="*/ 1413913 w 1546122"/>
                    <a:gd name="connsiteY15" fmla="*/ 7395 h 3340808"/>
                    <a:gd name="connsiteX16" fmla="*/ 1428071 w 1546122"/>
                    <a:gd name="connsiteY16" fmla="*/ 10095 h 3340808"/>
                    <a:gd name="connsiteX17" fmla="*/ 1445256 w 1546122"/>
                    <a:gd name="connsiteY17" fmla="*/ 61735 h 3340808"/>
                    <a:gd name="connsiteX18" fmla="*/ 1543952 w 1546122"/>
                    <a:gd name="connsiteY18" fmla="*/ 882403 h 3340808"/>
                    <a:gd name="connsiteX19" fmla="*/ 1318081 w 1546122"/>
                    <a:gd name="connsiteY19" fmla="*/ 1520738 h 3340808"/>
                    <a:gd name="connsiteX20" fmla="*/ 937126 w 1546122"/>
                    <a:gd name="connsiteY20" fmla="*/ 1812161 h 3340808"/>
                    <a:gd name="connsiteX21" fmla="*/ 519754 w 1546122"/>
                    <a:gd name="connsiteY21" fmla="*/ 1976819 h 3340808"/>
                    <a:gd name="connsiteX22" fmla="*/ 234222 w 1546122"/>
                    <a:gd name="connsiteY22" fmla="*/ 2115861 h 3340808"/>
                    <a:gd name="connsiteX23" fmla="*/ 114330 w 1546122"/>
                    <a:gd name="connsiteY23" fmla="*/ 2225769 h 3340808"/>
                    <a:gd name="connsiteX24" fmla="*/ 52379 w 1546122"/>
                    <a:gd name="connsiteY24" fmla="*/ 2395910 h 3340808"/>
                    <a:gd name="connsiteX25" fmla="*/ 25618 w 1546122"/>
                    <a:gd name="connsiteY25" fmla="*/ 3340808 h 334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46122" h="3340808">
                      <a:moveTo>
                        <a:pt x="25618" y="3340808"/>
                      </a:moveTo>
                      <a:cubicBezTo>
                        <a:pt x="14979" y="3339417"/>
                        <a:pt x="10478" y="3339172"/>
                        <a:pt x="2" y="3336634"/>
                      </a:cubicBezTo>
                      <a:cubicBezTo>
                        <a:pt x="-243" y="3263881"/>
                        <a:pt x="17761" y="2469482"/>
                        <a:pt x="23653" y="2402866"/>
                      </a:cubicBezTo>
                      <a:cubicBezTo>
                        <a:pt x="31919" y="2309326"/>
                        <a:pt x="39694" y="2215458"/>
                        <a:pt x="69892" y="2125600"/>
                      </a:cubicBezTo>
                      <a:cubicBezTo>
                        <a:pt x="98044" y="2041880"/>
                        <a:pt x="145101" y="1968472"/>
                        <a:pt x="199277" y="1899400"/>
                      </a:cubicBezTo>
                      <a:cubicBezTo>
                        <a:pt x="232503" y="1857091"/>
                        <a:pt x="267693" y="1816499"/>
                        <a:pt x="306730" y="1779345"/>
                      </a:cubicBezTo>
                      <a:cubicBezTo>
                        <a:pt x="375719" y="1713711"/>
                        <a:pt x="453302" y="1659207"/>
                        <a:pt x="532193" y="1606422"/>
                      </a:cubicBezTo>
                      <a:cubicBezTo>
                        <a:pt x="626716" y="1543325"/>
                        <a:pt x="721565" y="1480555"/>
                        <a:pt x="811833" y="1411484"/>
                      </a:cubicBezTo>
                      <a:cubicBezTo>
                        <a:pt x="867155" y="1369174"/>
                        <a:pt x="921577" y="1325636"/>
                        <a:pt x="972643" y="1277925"/>
                      </a:cubicBezTo>
                      <a:cubicBezTo>
                        <a:pt x="1008325" y="1244535"/>
                        <a:pt x="1046297" y="1213519"/>
                        <a:pt x="1080015" y="1178083"/>
                      </a:cubicBezTo>
                      <a:cubicBezTo>
                        <a:pt x="1166026" y="1087816"/>
                        <a:pt x="1245491" y="992475"/>
                        <a:pt x="1297621" y="877739"/>
                      </a:cubicBezTo>
                      <a:cubicBezTo>
                        <a:pt x="1333793" y="798110"/>
                        <a:pt x="1358099" y="714800"/>
                        <a:pt x="1373485" y="628379"/>
                      </a:cubicBezTo>
                      <a:cubicBezTo>
                        <a:pt x="1386497" y="555707"/>
                        <a:pt x="1401309" y="482381"/>
                        <a:pt x="1409902" y="409300"/>
                      </a:cubicBezTo>
                      <a:cubicBezTo>
                        <a:pt x="1412439" y="387940"/>
                        <a:pt x="1412358" y="366253"/>
                        <a:pt x="1413994" y="344648"/>
                      </a:cubicBezTo>
                      <a:cubicBezTo>
                        <a:pt x="1420705" y="253890"/>
                        <a:pt x="1419559" y="162886"/>
                        <a:pt x="1418250" y="71965"/>
                      </a:cubicBezTo>
                      <a:cubicBezTo>
                        <a:pt x="1417923" y="50605"/>
                        <a:pt x="1414649" y="28918"/>
                        <a:pt x="1413913" y="7395"/>
                      </a:cubicBezTo>
                      <a:cubicBezTo>
                        <a:pt x="1421687" y="-7991"/>
                        <a:pt x="1425206" y="4530"/>
                        <a:pt x="1428071" y="10095"/>
                      </a:cubicBezTo>
                      <a:cubicBezTo>
                        <a:pt x="1436500" y="26299"/>
                        <a:pt x="1440919" y="44058"/>
                        <a:pt x="1445256" y="61735"/>
                      </a:cubicBezTo>
                      <a:cubicBezTo>
                        <a:pt x="1511135" y="331308"/>
                        <a:pt x="1556801" y="603746"/>
                        <a:pt x="1543952" y="882403"/>
                      </a:cubicBezTo>
                      <a:cubicBezTo>
                        <a:pt x="1533150" y="1117032"/>
                        <a:pt x="1466780" y="1334066"/>
                        <a:pt x="1318081" y="1520738"/>
                      </a:cubicBezTo>
                      <a:cubicBezTo>
                        <a:pt x="1217175" y="1647504"/>
                        <a:pt x="1080015" y="1738835"/>
                        <a:pt x="937126" y="1812161"/>
                      </a:cubicBezTo>
                      <a:cubicBezTo>
                        <a:pt x="803403" y="1880742"/>
                        <a:pt x="661251" y="1927880"/>
                        <a:pt x="519754" y="1976819"/>
                      </a:cubicBezTo>
                      <a:cubicBezTo>
                        <a:pt x="420485" y="2011109"/>
                        <a:pt x="321134" y="2054565"/>
                        <a:pt x="234222" y="2115861"/>
                      </a:cubicBezTo>
                      <a:cubicBezTo>
                        <a:pt x="187001" y="2149169"/>
                        <a:pt x="150502" y="2180595"/>
                        <a:pt x="114330" y="2225769"/>
                      </a:cubicBezTo>
                      <a:cubicBezTo>
                        <a:pt x="75948" y="2273808"/>
                        <a:pt x="61135" y="2336578"/>
                        <a:pt x="52379" y="2395910"/>
                      </a:cubicBezTo>
                      <a:cubicBezTo>
                        <a:pt x="30364" y="2546491"/>
                        <a:pt x="31510" y="3243749"/>
                        <a:pt x="25618" y="334080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ACC0467-E507-4C27-8082-7E48207CD916}"/>
                    </a:ext>
                  </a:extLst>
                </p:cNvPr>
                <p:cNvSpPr/>
                <p:nvPr/>
              </p:nvSpPr>
              <p:spPr>
                <a:xfrm>
                  <a:off x="2225389" y="2987798"/>
                  <a:ext cx="816874" cy="1337538"/>
                </a:xfrm>
                <a:custGeom>
                  <a:avLst/>
                  <a:gdLst>
                    <a:gd name="connsiteX0" fmla="*/ 93819 w 1054529"/>
                    <a:gd name="connsiteY0" fmla="*/ 8328 h 1726673"/>
                    <a:gd name="connsiteX1" fmla="*/ 89891 w 1054529"/>
                    <a:gd name="connsiteY1" fmla="*/ 177895 h 1726673"/>
                    <a:gd name="connsiteX2" fmla="*/ 143413 w 1054529"/>
                    <a:gd name="connsiteY2" fmla="*/ 548457 h 1726673"/>
                    <a:gd name="connsiteX3" fmla="*/ 270589 w 1054529"/>
                    <a:gd name="connsiteY3" fmla="*/ 765081 h 1726673"/>
                    <a:gd name="connsiteX4" fmla="*/ 585091 w 1054529"/>
                    <a:gd name="connsiteY4" fmla="*/ 1039647 h 1726673"/>
                    <a:gd name="connsiteX5" fmla="*/ 804662 w 1054529"/>
                    <a:gd name="connsiteY5" fmla="*/ 1192847 h 1726673"/>
                    <a:gd name="connsiteX6" fmla="*/ 986014 w 1054529"/>
                    <a:gd name="connsiteY6" fmla="*/ 1398996 h 1726673"/>
                    <a:gd name="connsiteX7" fmla="*/ 1048456 w 1054529"/>
                    <a:gd name="connsiteY7" fmla="*/ 1594424 h 1726673"/>
                    <a:gd name="connsiteX8" fmla="*/ 1051157 w 1054529"/>
                    <a:gd name="connsiteY8" fmla="*/ 1726674 h 1726673"/>
                    <a:gd name="connsiteX9" fmla="*/ 1020795 w 1054529"/>
                    <a:gd name="connsiteY9" fmla="*/ 1591887 h 1726673"/>
                    <a:gd name="connsiteX10" fmla="*/ 903604 w 1054529"/>
                    <a:gd name="connsiteY10" fmla="*/ 1465448 h 1726673"/>
                    <a:gd name="connsiteX11" fmla="*/ 703429 w 1054529"/>
                    <a:gd name="connsiteY11" fmla="*/ 1375099 h 1726673"/>
                    <a:gd name="connsiteX12" fmla="*/ 391136 w 1054529"/>
                    <a:gd name="connsiteY12" fmla="*/ 1247760 h 1726673"/>
                    <a:gd name="connsiteX13" fmla="*/ 4698 w 1054529"/>
                    <a:gd name="connsiteY13" fmla="*/ 651736 h 1726673"/>
                    <a:gd name="connsiteX14" fmla="*/ 44881 w 1054529"/>
                    <a:gd name="connsiteY14" fmla="*/ 155308 h 1726673"/>
                    <a:gd name="connsiteX15" fmla="*/ 76715 w 1054529"/>
                    <a:gd name="connsiteY15" fmla="*/ 20603 h 1726673"/>
                    <a:gd name="connsiteX16" fmla="*/ 84163 w 1054529"/>
                    <a:gd name="connsiteY16" fmla="*/ 3499 h 1726673"/>
                    <a:gd name="connsiteX17" fmla="*/ 93819 w 1054529"/>
                    <a:gd name="connsiteY17" fmla="*/ 8328 h 172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54529" h="1726673">
                      <a:moveTo>
                        <a:pt x="93819" y="8328"/>
                      </a:moveTo>
                      <a:cubicBezTo>
                        <a:pt x="85308" y="64714"/>
                        <a:pt x="87109" y="121591"/>
                        <a:pt x="89891" y="177895"/>
                      </a:cubicBezTo>
                      <a:cubicBezTo>
                        <a:pt x="96193" y="302943"/>
                        <a:pt x="102331" y="428319"/>
                        <a:pt x="143413" y="548457"/>
                      </a:cubicBezTo>
                      <a:cubicBezTo>
                        <a:pt x="171074" y="629394"/>
                        <a:pt x="214284" y="700838"/>
                        <a:pt x="270589" y="765081"/>
                      </a:cubicBezTo>
                      <a:cubicBezTo>
                        <a:pt x="363147" y="870815"/>
                        <a:pt x="470600" y="959118"/>
                        <a:pt x="585091" y="1039647"/>
                      </a:cubicBezTo>
                      <a:cubicBezTo>
                        <a:pt x="658090" y="1090959"/>
                        <a:pt x="734363" y="1137606"/>
                        <a:pt x="804662" y="1192847"/>
                      </a:cubicBezTo>
                      <a:cubicBezTo>
                        <a:pt x="877906" y="1250460"/>
                        <a:pt x="937484" y="1319531"/>
                        <a:pt x="986014" y="1398996"/>
                      </a:cubicBezTo>
                      <a:cubicBezTo>
                        <a:pt x="1022923" y="1459392"/>
                        <a:pt x="1039618" y="1525190"/>
                        <a:pt x="1048456" y="1594424"/>
                      </a:cubicBezTo>
                      <a:cubicBezTo>
                        <a:pt x="1053285" y="1632234"/>
                        <a:pt x="1057868" y="1676098"/>
                        <a:pt x="1051157" y="1726674"/>
                      </a:cubicBezTo>
                      <a:cubicBezTo>
                        <a:pt x="1045510" y="1683382"/>
                        <a:pt x="1039372" y="1632561"/>
                        <a:pt x="1020795" y="1591887"/>
                      </a:cubicBezTo>
                      <a:cubicBezTo>
                        <a:pt x="995753" y="1537056"/>
                        <a:pt x="952052" y="1498838"/>
                        <a:pt x="903604" y="1465448"/>
                      </a:cubicBezTo>
                      <a:cubicBezTo>
                        <a:pt x="842389" y="1423302"/>
                        <a:pt x="772991" y="1399078"/>
                        <a:pt x="703429" y="1375099"/>
                      </a:cubicBezTo>
                      <a:cubicBezTo>
                        <a:pt x="596958" y="1338354"/>
                        <a:pt x="490651" y="1301691"/>
                        <a:pt x="391136" y="1247760"/>
                      </a:cubicBezTo>
                      <a:cubicBezTo>
                        <a:pt x="153807" y="1119193"/>
                        <a:pt x="28840" y="917954"/>
                        <a:pt x="4698" y="651736"/>
                      </a:cubicBezTo>
                      <a:cubicBezTo>
                        <a:pt x="-10524" y="484132"/>
                        <a:pt x="13455" y="319311"/>
                        <a:pt x="44881" y="155308"/>
                      </a:cubicBezTo>
                      <a:cubicBezTo>
                        <a:pt x="53555" y="109970"/>
                        <a:pt x="63458" y="64877"/>
                        <a:pt x="76715" y="20603"/>
                      </a:cubicBezTo>
                      <a:cubicBezTo>
                        <a:pt x="78516" y="14629"/>
                        <a:pt x="80316" y="8000"/>
                        <a:pt x="84163" y="3499"/>
                      </a:cubicBezTo>
                      <a:cubicBezTo>
                        <a:pt x="90546" y="-3621"/>
                        <a:pt x="93328" y="1208"/>
                        <a:pt x="93819" y="832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6C6AF87-733F-40DF-AB3C-E120026422FC}"/>
                    </a:ext>
                  </a:extLst>
                </p:cNvPr>
                <p:cNvSpPr/>
                <p:nvPr/>
              </p:nvSpPr>
              <p:spPr>
                <a:xfrm>
                  <a:off x="2367898" y="2305227"/>
                  <a:ext cx="704370" cy="1461417"/>
                </a:xfrm>
                <a:custGeom>
                  <a:avLst/>
                  <a:gdLst>
                    <a:gd name="connsiteX0" fmla="*/ 78190 w 909294"/>
                    <a:gd name="connsiteY0" fmla="*/ 6289 h 1886592"/>
                    <a:gd name="connsiteX1" fmla="*/ 73525 w 909294"/>
                    <a:gd name="connsiteY1" fmla="*/ 112842 h 1886592"/>
                    <a:gd name="connsiteX2" fmla="*/ 115999 w 909294"/>
                    <a:gd name="connsiteY2" fmla="*/ 451486 h 1886592"/>
                    <a:gd name="connsiteX3" fmla="*/ 223697 w 909294"/>
                    <a:gd name="connsiteY3" fmla="*/ 643560 h 1886592"/>
                    <a:gd name="connsiteX4" fmla="*/ 619710 w 909294"/>
                    <a:gd name="connsiteY4" fmla="*/ 966164 h 1886592"/>
                    <a:gd name="connsiteX5" fmla="*/ 852866 w 909294"/>
                    <a:gd name="connsiteY5" fmla="*/ 1217978 h 1886592"/>
                    <a:gd name="connsiteX6" fmla="*/ 889038 w 909294"/>
                    <a:gd name="connsiteY6" fmla="*/ 1358739 h 1886592"/>
                    <a:gd name="connsiteX7" fmla="*/ 907533 w 909294"/>
                    <a:gd name="connsiteY7" fmla="*/ 1788469 h 1886592"/>
                    <a:gd name="connsiteX8" fmla="*/ 898204 w 909294"/>
                    <a:gd name="connsiteY8" fmla="*/ 1886592 h 1886592"/>
                    <a:gd name="connsiteX9" fmla="*/ 875126 w 909294"/>
                    <a:gd name="connsiteY9" fmla="*/ 1382063 h 1886592"/>
                    <a:gd name="connsiteX10" fmla="*/ 795743 w 909294"/>
                    <a:gd name="connsiteY10" fmla="*/ 1265444 h 1886592"/>
                    <a:gd name="connsiteX11" fmla="*/ 601788 w 909294"/>
                    <a:gd name="connsiteY11" fmla="*/ 1168221 h 1886592"/>
                    <a:gd name="connsiteX12" fmla="*/ 324603 w 909294"/>
                    <a:gd name="connsiteY12" fmla="*/ 1054630 h 1886592"/>
                    <a:gd name="connsiteX13" fmla="*/ 1754 w 909294"/>
                    <a:gd name="connsiteY13" fmla="*/ 524649 h 1886592"/>
                    <a:gd name="connsiteX14" fmla="*/ 61495 w 909294"/>
                    <a:gd name="connsiteY14" fmla="*/ 28304 h 1886592"/>
                    <a:gd name="connsiteX15" fmla="*/ 71234 w 909294"/>
                    <a:gd name="connsiteY15" fmla="*/ 3016 h 1886592"/>
                    <a:gd name="connsiteX16" fmla="*/ 78190 w 909294"/>
                    <a:gd name="connsiteY16" fmla="*/ 6289 h 1886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9294" h="1886592">
                      <a:moveTo>
                        <a:pt x="78190" y="6289"/>
                      </a:moveTo>
                      <a:cubicBezTo>
                        <a:pt x="74753" y="41725"/>
                        <a:pt x="71479" y="77243"/>
                        <a:pt x="73525" y="112842"/>
                      </a:cubicBezTo>
                      <a:cubicBezTo>
                        <a:pt x="80072" y="226678"/>
                        <a:pt x="82527" y="341169"/>
                        <a:pt x="115999" y="451486"/>
                      </a:cubicBezTo>
                      <a:cubicBezTo>
                        <a:pt x="137768" y="523258"/>
                        <a:pt x="174840" y="586682"/>
                        <a:pt x="223697" y="643560"/>
                      </a:cubicBezTo>
                      <a:cubicBezTo>
                        <a:pt x="336388" y="774827"/>
                        <a:pt x="476740" y="872050"/>
                        <a:pt x="619710" y="966164"/>
                      </a:cubicBezTo>
                      <a:cubicBezTo>
                        <a:pt x="718079" y="1030897"/>
                        <a:pt x="799017" y="1112080"/>
                        <a:pt x="852866" y="1217978"/>
                      </a:cubicBezTo>
                      <a:cubicBezTo>
                        <a:pt x="875289" y="1262007"/>
                        <a:pt x="883800" y="1310128"/>
                        <a:pt x="889038" y="1358739"/>
                      </a:cubicBezTo>
                      <a:cubicBezTo>
                        <a:pt x="900413" y="1463410"/>
                        <a:pt x="914244" y="1738548"/>
                        <a:pt x="907533" y="1788469"/>
                      </a:cubicBezTo>
                      <a:cubicBezTo>
                        <a:pt x="905651" y="1802709"/>
                        <a:pt x="901968" y="1872598"/>
                        <a:pt x="898204" y="1886592"/>
                      </a:cubicBezTo>
                      <a:cubicBezTo>
                        <a:pt x="897631" y="1811465"/>
                        <a:pt x="880527" y="1411443"/>
                        <a:pt x="875126" y="1382063"/>
                      </a:cubicBezTo>
                      <a:cubicBezTo>
                        <a:pt x="865796" y="1332060"/>
                        <a:pt x="832734" y="1296952"/>
                        <a:pt x="795743" y="1265444"/>
                      </a:cubicBezTo>
                      <a:cubicBezTo>
                        <a:pt x="739111" y="1217324"/>
                        <a:pt x="670777" y="1191954"/>
                        <a:pt x="601788" y="1168221"/>
                      </a:cubicBezTo>
                      <a:cubicBezTo>
                        <a:pt x="507265" y="1135650"/>
                        <a:pt x="412661" y="1103406"/>
                        <a:pt x="324603" y="1054630"/>
                      </a:cubicBezTo>
                      <a:cubicBezTo>
                        <a:pt x="116244" y="939157"/>
                        <a:pt x="14602" y="758460"/>
                        <a:pt x="1754" y="524649"/>
                      </a:cubicBezTo>
                      <a:cubicBezTo>
                        <a:pt x="-7576" y="355900"/>
                        <a:pt x="21476" y="191324"/>
                        <a:pt x="61495" y="28304"/>
                      </a:cubicBezTo>
                      <a:cubicBezTo>
                        <a:pt x="63623" y="19547"/>
                        <a:pt x="66651" y="10708"/>
                        <a:pt x="71234" y="3016"/>
                      </a:cubicBezTo>
                      <a:cubicBezTo>
                        <a:pt x="74753" y="-3040"/>
                        <a:pt x="77535" y="1052"/>
                        <a:pt x="78190" y="6289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C85DF8B6-AC7D-4F4F-A325-36B32E64505B}"/>
                    </a:ext>
                  </a:extLst>
                </p:cNvPr>
                <p:cNvSpPr/>
                <p:nvPr/>
              </p:nvSpPr>
              <p:spPr>
                <a:xfrm>
                  <a:off x="3099459" y="1694941"/>
                  <a:ext cx="673950" cy="1795762"/>
                </a:xfrm>
                <a:custGeom>
                  <a:avLst/>
                  <a:gdLst>
                    <a:gd name="connsiteX0" fmla="*/ 11257 w 870023"/>
                    <a:gd name="connsiteY0" fmla="*/ 2318190 h 2318208"/>
                    <a:gd name="connsiteX1" fmla="*/ 16249 w 870023"/>
                    <a:gd name="connsiteY1" fmla="*/ 1303730 h 2318208"/>
                    <a:gd name="connsiteX2" fmla="*/ 125502 w 870023"/>
                    <a:gd name="connsiteY2" fmla="*/ 1044550 h 2318208"/>
                    <a:gd name="connsiteX3" fmla="*/ 366514 w 870023"/>
                    <a:gd name="connsiteY3" fmla="*/ 851904 h 2318208"/>
                    <a:gd name="connsiteX4" fmla="*/ 557605 w 870023"/>
                    <a:gd name="connsiteY4" fmla="*/ 702877 h 2318208"/>
                    <a:gd name="connsiteX5" fmla="*/ 713833 w 870023"/>
                    <a:gd name="connsiteY5" fmla="*/ 515960 h 2318208"/>
                    <a:gd name="connsiteX6" fmla="*/ 768583 w 870023"/>
                    <a:gd name="connsiteY6" fmla="*/ 356376 h 2318208"/>
                    <a:gd name="connsiteX7" fmla="*/ 786587 w 870023"/>
                    <a:gd name="connsiteY7" fmla="*/ 194747 h 2318208"/>
                    <a:gd name="connsiteX8" fmla="*/ 797717 w 870023"/>
                    <a:gd name="connsiteY8" fmla="*/ 18714 h 2318208"/>
                    <a:gd name="connsiteX9" fmla="*/ 794198 w 870023"/>
                    <a:gd name="connsiteY9" fmla="*/ 9303 h 2318208"/>
                    <a:gd name="connsiteX10" fmla="*/ 797636 w 870023"/>
                    <a:gd name="connsiteY10" fmla="*/ 301 h 2318208"/>
                    <a:gd name="connsiteX11" fmla="*/ 806310 w 870023"/>
                    <a:gd name="connsiteY11" fmla="*/ 9221 h 2318208"/>
                    <a:gd name="connsiteX12" fmla="*/ 829389 w 870023"/>
                    <a:gd name="connsiteY12" fmla="*/ 100634 h 2318208"/>
                    <a:gd name="connsiteX13" fmla="*/ 869898 w 870023"/>
                    <a:gd name="connsiteY13" fmla="*/ 458674 h 2318208"/>
                    <a:gd name="connsiteX14" fmla="*/ 489844 w 870023"/>
                    <a:gd name="connsiteY14" fmla="*/ 1030801 h 2318208"/>
                    <a:gd name="connsiteX15" fmla="*/ 230746 w 870023"/>
                    <a:gd name="connsiteY15" fmla="*/ 1127942 h 2318208"/>
                    <a:gd name="connsiteX16" fmla="*/ 75500 w 870023"/>
                    <a:gd name="connsiteY16" fmla="*/ 1231549 h 2318208"/>
                    <a:gd name="connsiteX17" fmla="*/ 30489 w 870023"/>
                    <a:gd name="connsiteY17" fmla="*/ 1344076 h 2318208"/>
                    <a:gd name="connsiteX18" fmla="*/ 19195 w 870023"/>
                    <a:gd name="connsiteY18" fmla="*/ 1701788 h 2318208"/>
                    <a:gd name="connsiteX19" fmla="*/ 11257 w 870023"/>
                    <a:gd name="connsiteY19" fmla="*/ 2318190 h 2318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70023" h="2318208">
                      <a:moveTo>
                        <a:pt x="11257" y="2318190"/>
                      </a:moveTo>
                      <a:cubicBezTo>
                        <a:pt x="-14113" y="2142157"/>
                        <a:pt x="10520" y="1380985"/>
                        <a:pt x="16249" y="1303730"/>
                      </a:cubicBezTo>
                      <a:cubicBezTo>
                        <a:pt x="23614" y="1205197"/>
                        <a:pt x="61914" y="1120495"/>
                        <a:pt x="125502" y="1044550"/>
                      </a:cubicBezTo>
                      <a:cubicBezTo>
                        <a:pt x="193264" y="963694"/>
                        <a:pt x="281648" y="910418"/>
                        <a:pt x="366514" y="851904"/>
                      </a:cubicBezTo>
                      <a:cubicBezTo>
                        <a:pt x="433130" y="805911"/>
                        <a:pt x="497209" y="757054"/>
                        <a:pt x="557605" y="702877"/>
                      </a:cubicBezTo>
                      <a:cubicBezTo>
                        <a:pt x="618984" y="647882"/>
                        <a:pt x="673242" y="587732"/>
                        <a:pt x="713833" y="515960"/>
                      </a:cubicBezTo>
                      <a:cubicBezTo>
                        <a:pt x="741904" y="466366"/>
                        <a:pt x="757944" y="412108"/>
                        <a:pt x="768583" y="356376"/>
                      </a:cubicBezTo>
                      <a:cubicBezTo>
                        <a:pt x="778813" y="303018"/>
                        <a:pt x="782168" y="248923"/>
                        <a:pt x="786587" y="194747"/>
                      </a:cubicBezTo>
                      <a:cubicBezTo>
                        <a:pt x="791498" y="135906"/>
                        <a:pt x="795753" y="77310"/>
                        <a:pt x="797717" y="18714"/>
                      </a:cubicBezTo>
                      <a:cubicBezTo>
                        <a:pt x="797799" y="15604"/>
                        <a:pt x="795426" y="12413"/>
                        <a:pt x="794198" y="9303"/>
                      </a:cubicBezTo>
                      <a:cubicBezTo>
                        <a:pt x="793871" y="5702"/>
                        <a:pt x="793789" y="1283"/>
                        <a:pt x="797636" y="301"/>
                      </a:cubicBezTo>
                      <a:cubicBezTo>
                        <a:pt x="804592" y="-1500"/>
                        <a:pt x="804919" y="5211"/>
                        <a:pt x="806310" y="9221"/>
                      </a:cubicBezTo>
                      <a:cubicBezTo>
                        <a:pt x="816622" y="39010"/>
                        <a:pt x="823005" y="69863"/>
                        <a:pt x="829389" y="100634"/>
                      </a:cubicBezTo>
                      <a:cubicBezTo>
                        <a:pt x="853858" y="218725"/>
                        <a:pt x="871699" y="337636"/>
                        <a:pt x="869898" y="458674"/>
                      </a:cubicBezTo>
                      <a:cubicBezTo>
                        <a:pt x="865888" y="727265"/>
                        <a:pt x="736912" y="919829"/>
                        <a:pt x="489844" y="1030801"/>
                      </a:cubicBezTo>
                      <a:cubicBezTo>
                        <a:pt x="405469" y="1068692"/>
                        <a:pt x="316757" y="1094798"/>
                        <a:pt x="230746" y="1127942"/>
                      </a:cubicBezTo>
                      <a:cubicBezTo>
                        <a:pt x="182952" y="1146356"/>
                        <a:pt x="111835" y="1193904"/>
                        <a:pt x="75500" y="1231549"/>
                      </a:cubicBezTo>
                      <a:cubicBezTo>
                        <a:pt x="43255" y="1265102"/>
                        <a:pt x="35890" y="1299474"/>
                        <a:pt x="30489" y="1344076"/>
                      </a:cubicBezTo>
                      <a:cubicBezTo>
                        <a:pt x="26151" y="1380166"/>
                        <a:pt x="19686" y="1643274"/>
                        <a:pt x="19195" y="1701788"/>
                      </a:cubicBezTo>
                      <a:cubicBezTo>
                        <a:pt x="18622" y="1765458"/>
                        <a:pt x="11830" y="2321873"/>
                        <a:pt x="11257" y="2318190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AF1D2-6BAC-4E1A-BCA9-836E16FEA340}"/>
                  </a:ext>
                </a:extLst>
              </p:cNvPr>
              <p:cNvSpPr/>
              <p:nvPr/>
            </p:nvSpPr>
            <p:spPr>
              <a:xfrm>
                <a:off x="523011" y="1664235"/>
                <a:ext cx="4567698" cy="3969987"/>
              </a:xfrm>
              <a:custGeom>
                <a:avLst/>
                <a:gdLst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1047750 w 3043673"/>
                  <a:gd name="connsiteY16" fmla="*/ 2353459 h 2355865"/>
                  <a:gd name="connsiteX17" fmla="*/ 966443 w 3043673"/>
                  <a:gd name="connsiteY17" fmla="*/ 2352941 h 2355865"/>
                  <a:gd name="connsiteX18" fmla="*/ 757496 w 3043673"/>
                  <a:gd name="connsiteY18" fmla="*/ 2352752 h 2355865"/>
                  <a:gd name="connsiteX19" fmla="*/ 611612 w 3043673"/>
                  <a:gd name="connsiteY19" fmla="*/ 2205346 h 2355865"/>
                  <a:gd name="connsiteX20" fmla="*/ 610093 w 3043673"/>
                  <a:gd name="connsiteY20" fmla="*/ 1088428 h 2355865"/>
                  <a:gd name="connsiteX21" fmla="*/ 594896 w 3043673"/>
                  <a:gd name="connsiteY21" fmla="*/ 1020044 h 2355865"/>
                  <a:gd name="connsiteX22" fmla="*/ 537150 w 3043673"/>
                  <a:gd name="connsiteY22" fmla="*/ 1050436 h 2355865"/>
                  <a:gd name="connsiteX23" fmla="*/ 284894 w 3043673"/>
                  <a:gd name="connsiteY23" fmla="*/ 1232790 h 2355865"/>
                  <a:gd name="connsiteX24" fmla="*/ 149650 w 3043673"/>
                  <a:gd name="connsiteY24" fmla="*/ 1273820 h 2355865"/>
                  <a:gd name="connsiteX25" fmla="*/ 6804 w 3043673"/>
                  <a:gd name="connsiteY25" fmla="*/ 1167448 h 2355865"/>
                  <a:gd name="connsiteX26" fmla="*/ 66070 w 3043673"/>
                  <a:gd name="connsiteY26" fmla="*/ 1007886 h 2355865"/>
                  <a:gd name="connsiteX27" fmla="*/ 546268 w 3043673"/>
                  <a:gd name="connsiteY27" fmla="*/ 661415 h 2355865"/>
                  <a:gd name="connsiteX28" fmla="*/ 1372941 w 3043673"/>
                  <a:gd name="connsiteY28" fmla="*/ 67242 h 2355865"/>
                  <a:gd name="connsiteX29" fmla="*/ 1522812 w 3043673"/>
                  <a:gd name="connsiteY29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966443 w 3043673"/>
                  <a:gd name="connsiteY16" fmla="*/ 2352941 h 2355865"/>
                  <a:gd name="connsiteX17" fmla="*/ 757496 w 3043673"/>
                  <a:gd name="connsiteY17" fmla="*/ 2352752 h 2355865"/>
                  <a:gd name="connsiteX18" fmla="*/ 611612 w 3043673"/>
                  <a:gd name="connsiteY18" fmla="*/ 2205346 h 2355865"/>
                  <a:gd name="connsiteX19" fmla="*/ 610093 w 3043673"/>
                  <a:gd name="connsiteY19" fmla="*/ 1088428 h 2355865"/>
                  <a:gd name="connsiteX20" fmla="*/ 594896 w 3043673"/>
                  <a:gd name="connsiteY20" fmla="*/ 1020044 h 2355865"/>
                  <a:gd name="connsiteX21" fmla="*/ 537150 w 3043673"/>
                  <a:gd name="connsiteY21" fmla="*/ 1050436 h 2355865"/>
                  <a:gd name="connsiteX22" fmla="*/ 284894 w 3043673"/>
                  <a:gd name="connsiteY22" fmla="*/ 1232790 h 2355865"/>
                  <a:gd name="connsiteX23" fmla="*/ 149650 w 3043673"/>
                  <a:gd name="connsiteY23" fmla="*/ 1273820 h 2355865"/>
                  <a:gd name="connsiteX24" fmla="*/ 6804 w 3043673"/>
                  <a:gd name="connsiteY24" fmla="*/ 1167448 h 2355865"/>
                  <a:gd name="connsiteX25" fmla="*/ 66070 w 3043673"/>
                  <a:gd name="connsiteY25" fmla="*/ 1007886 h 2355865"/>
                  <a:gd name="connsiteX26" fmla="*/ 546268 w 3043673"/>
                  <a:gd name="connsiteY26" fmla="*/ 661415 h 2355865"/>
                  <a:gd name="connsiteX27" fmla="*/ 1372941 w 3043673"/>
                  <a:gd name="connsiteY27" fmla="*/ 67242 h 2355865"/>
                  <a:gd name="connsiteX28" fmla="*/ 1522812 w 3043673"/>
                  <a:gd name="connsiteY28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966443 w 3043673"/>
                  <a:gd name="connsiteY15" fmla="*/ 2352941 h 2355865"/>
                  <a:gd name="connsiteX16" fmla="*/ 757496 w 3043673"/>
                  <a:gd name="connsiteY16" fmla="*/ 2352752 h 2355865"/>
                  <a:gd name="connsiteX17" fmla="*/ 611612 w 3043673"/>
                  <a:gd name="connsiteY17" fmla="*/ 2205346 h 2355865"/>
                  <a:gd name="connsiteX18" fmla="*/ 610093 w 3043673"/>
                  <a:gd name="connsiteY18" fmla="*/ 1088428 h 2355865"/>
                  <a:gd name="connsiteX19" fmla="*/ 594896 w 3043673"/>
                  <a:gd name="connsiteY19" fmla="*/ 1020044 h 2355865"/>
                  <a:gd name="connsiteX20" fmla="*/ 537150 w 3043673"/>
                  <a:gd name="connsiteY20" fmla="*/ 1050436 h 2355865"/>
                  <a:gd name="connsiteX21" fmla="*/ 284894 w 3043673"/>
                  <a:gd name="connsiteY21" fmla="*/ 1232790 h 2355865"/>
                  <a:gd name="connsiteX22" fmla="*/ 149650 w 3043673"/>
                  <a:gd name="connsiteY22" fmla="*/ 1273820 h 2355865"/>
                  <a:gd name="connsiteX23" fmla="*/ 6804 w 3043673"/>
                  <a:gd name="connsiteY23" fmla="*/ 1167448 h 2355865"/>
                  <a:gd name="connsiteX24" fmla="*/ 66070 w 3043673"/>
                  <a:gd name="connsiteY24" fmla="*/ 1007886 h 2355865"/>
                  <a:gd name="connsiteX25" fmla="*/ 546268 w 3043673"/>
                  <a:gd name="connsiteY25" fmla="*/ 661415 h 2355865"/>
                  <a:gd name="connsiteX26" fmla="*/ 1372941 w 3043673"/>
                  <a:gd name="connsiteY26" fmla="*/ 67242 h 2355865"/>
                  <a:gd name="connsiteX27" fmla="*/ 1522812 w 3043673"/>
                  <a:gd name="connsiteY27" fmla="*/ 0 h 2355865"/>
                  <a:gd name="connsiteX0" fmla="*/ 1522812 w 3043673"/>
                  <a:gd name="connsiteY0" fmla="*/ 0 h 2355189"/>
                  <a:gd name="connsiteX1" fmla="*/ 1673823 w 3043673"/>
                  <a:gd name="connsiteY1" fmla="*/ 67242 h 2355189"/>
                  <a:gd name="connsiteX2" fmla="*/ 2518731 w 3043673"/>
                  <a:gd name="connsiteY2" fmla="*/ 676609 h 2355189"/>
                  <a:gd name="connsiteX3" fmla="*/ 2951822 w 3043673"/>
                  <a:gd name="connsiteY3" fmla="*/ 985093 h 2355189"/>
                  <a:gd name="connsiteX4" fmla="*/ 3042998 w 3043673"/>
                  <a:gd name="connsiteY4" fmla="*/ 1108182 h 2355189"/>
                  <a:gd name="connsiteX5" fmla="*/ 2979175 w 3043673"/>
                  <a:gd name="connsiteY5" fmla="*/ 1244948 h 2355189"/>
                  <a:gd name="connsiteX6" fmla="*/ 2784665 w 3043673"/>
                  <a:gd name="connsiteY6" fmla="*/ 1244948 h 2355189"/>
                  <a:gd name="connsiteX7" fmla="*/ 2524811 w 3043673"/>
                  <a:gd name="connsiteY7" fmla="*/ 1061075 h 2355189"/>
                  <a:gd name="connsiteX8" fmla="*/ 2448829 w 3043673"/>
                  <a:gd name="connsiteY8" fmla="*/ 1020044 h 2355189"/>
                  <a:gd name="connsiteX9" fmla="*/ 2435152 w 3043673"/>
                  <a:gd name="connsiteY9" fmla="*/ 1103622 h 2355189"/>
                  <a:gd name="connsiteX10" fmla="*/ 2435152 w 3043673"/>
                  <a:gd name="connsiteY10" fmla="*/ 1653726 h 2355189"/>
                  <a:gd name="connsiteX11" fmla="*/ 2435152 w 3043673"/>
                  <a:gd name="connsiteY11" fmla="*/ 2208387 h 2355189"/>
                  <a:gd name="connsiteX12" fmla="*/ 2295347 w 3043673"/>
                  <a:gd name="connsiteY12" fmla="*/ 2354271 h 2355189"/>
                  <a:gd name="connsiteX13" fmla="*/ 2038350 w 3043673"/>
                  <a:gd name="connsiteY13" fmla="*/ 2355189 h 2355189"/>
                  <a:gd name="connsiteX14" fmla="*/ 966443 w 3043673"/>
                  <a:gd name="connsiteY14" fmla="*/ 2352941 h 2355189"/>
                  <a:gd name="connsiteX15" fmla="*/ 757496 w 3043673"/>
                  <a:gd name="connsiteY15" fmla="*/ 2352752 h 2355189"/>
                  <a:gd name="connsiteX16" fmla="*/ 611612 w 3043673"/>
                  <a:gd name="connsiteY16" fmla="*/ 2205346 h 2355189"/>
                  <a:gd name="connsiteX17" fmla="*/ 610093 w 3043673"/>
                  <a:gd name="connsiteY17" fmla="*/ 1088428 h 2355189"/>
                  <a:gd name="connsiteX18" fmla="*/ 594896 w 3043673"/>
                  <a:gd name="connsiteY18" fmla="*/ 1020044 h 2355189"/>
                  <a:gd name="connsiteX19" fmla="*/ 537150 w 3043673"/>
                  <a:gd name="connsiteY19" fmla="*/ 1050436 h 2355189"/>
                  <a:gd name="connsiteX20" fmla="*/ 284894 w 3043673"/>
                  <a:gd name="connsiteY20" fmla="*/ 1232790 h 2355189"/>
                  <a:gd name="connsiteX21" fmla="*/ 149650 w 3043673"/>
                  <a:gd name="connsiteY21" fmla="*/ 1273820 h 2355189"/>
                  <a:gd name="connsiteX22" fmla="*/ 6804 w 3043673"/>
                  <a:gd name="connsiteY22" fmla="*/ 1167448 h 2355189"/>
                  <a:gd name="connsiteX23" fmla="*/ 66070 w 3043673"/>
                  <a:gd name="connsiteY23" fmla="*/ 1007886 h 2355189"/>
                  <a:gd name="connsiteX24" fmla="*/ 546268 w 3043673"/>
                  <a:gd name="connsiteY24" fmla="*/ 661415 h 2355189"/>
                  <a:gd name="connsiteX25" fmla="*/ 1372941 w 3043673"/>
                  <a:gd name="connsiteY25" fmla="*/ 67242 h 2355189"/>
                  <a:gd name="connsiteX26" fmla="*/ 1522812 w 3043673"/>
                  <a:gd name="connsiteY26" fmla="*/ 0 h 2355189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966443 w 3043673"/>
                  <a:gd name="connsiteY13" fmla="*/ 2352941 h 2354271"/>
                  <a:gd name="connsiteX14" fmla="*/ 757496 w 3043673"/>
                  <a:gd name="connsiteY14" fmla="*/ 2352752 h 2354271"/>
                  <a:gd name="connsiteX15" fmla="*/ 611612 w 3043673"/>
                  <a:gd name="connsiteY15" fmla="*/ 2205346 h 2354271"/>
                  <a:gd name="connsiteX16" fmla="*/ 610093 w 3043673"/>
                  <a:gd name="connsiteY16" fmla="*/ 1088428 h 2354271"/>
                  <a:gd name="connsiteX17" fmla="*/ 594896 w 3043673"/>
                  <a:gd name="connsiteY17" fmla="*/ 1020044 h 2354271"/>
                  <a:gd name="connsiteX18" fmla="*/ 537150 w 3043673"/>
                  <a:gd name="connsiteY18" fmla="*/ 1050436 h 2354271"/>
                  <a:gd name="connsiteX19" fmla="*/ 284894 w 3043673"/>
                  <a:gd name="connsiteY19" fmla="*/ 1232790 h 2354271"/>
                  <a:gd name="connsiteX20" fmla="*/ 149650 w 3043673"/>
                  <a:gd name="connsiteY20" fmla="*/ 1273820 h 2354271"/>
                  <a:gd name="connsiteX21" fmla="*/ 6804 w 3043673"/>
                  <a:gd name="connsiteY21" fmla="*/ 1167448 h 2354271"/>
                  <a:gd name="connsiteX22" fmla="*/ 66070 w 3043673"/>
                  <a:gd name="connsiteY22" fmla="*/ 1007886 h 2354271"/>
                  <a:gd name="connsiteX23" fmla="*/ 546268 w 3043673"/>
                  <a:gd name="connsiteY23" fmla="*/ 661415 h 2354271"/>
                  <a:gd name="connsiteX24" fmla="*/ 1372941 w 3043673"/>
                  <a:gd name="connsiteY24" fmla="*/ 67242 h 2354271"/>
                  <a:gd name="connsiteX25" fmla="*/ 1522812 w 3043673"/>
                  <a:gd name="connsiteY25" fmla="*/ 0 h 2354271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757496 w 3043673"/>
                  <a:gd name="connsiteY13" fmla="*/ 2352752 h 2354271"/>
                  <a:gd name="connsiteX14" fmla="*/ 611612 w 3043673"/>
                  <a:gd name="connsiteY14" fmla="*/ 2205346 h 2354271"/>
                  <a:gd name="connsiteX15" fmla="*/ 610093 w 3043673"/>
                  <a:gd name="connsiteY15" fmla="*/ 1088428 h 2354271"/>
                  <a:gd name="connsiteX16" fmla="*/ 594896 w 3043673"/>
                  <a:gd name="connsiteY16" fmla="*/ 1020044 h 2354271"/>
                  <a:gd name="connsiteX17" fmla="*/ 537150 w 3043673"/>
                  <a:gd name="connsiteY17" fmla="*/ 1050436 h 2354271"/>
                  <a:gd name="connsiteX18" fmla="*/ 284894 w 3043673"/>
                  <a:gd name="connsiteY18" fmla="*/ 1232790 h 2354271"/>
                  <a:gd name="connsiteX19" fmla="*/ 149650 w 3043673"/>
                  <a:gd name="connsiteY19" fmla="*/ 1273820 h 2354271"/>
                  <a:gd name="connsiteX20" fmla="*/ 6804 w 3043673"/>
                  <a:gd name="connsiteY20" fmla="*/ 1167448 h 2354271"/>
                  <a:gd name="connsiteX21" fmla="*/ 66070 w 3043673"/>
                  <a:gd name="connsiteY21" fmla="*/ 1007886 h 2354271"/>
                  <a:gd name="connsiteX22" fmla="*/ 546268 w 3043673"/>
                  <a:gd name="connsiteY22" fmla="*/ 661415 h 2354271"/>
                  <a:gd name="connsiteX23" fmla="*/ 1372941 w 3043673"/>
                  <a:gd name="connsiteY23" fmla="*/ 67242 h 2354271"/>
                  <a:gd name="connsiteX24" fmla="*/ 1522812 w 3043673"/>
                  <a:gd name="connsiteY24" fmla="*/ 0 h 235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3673" h="2354271">
                    <a:moveTo>
                      <a:pt x="1522812" y="0"/>
                    </a:moveTo>
                    <a:cubicBezTo>
                      <a:pt x="1566311" y="0"/>
                      <a:pt x="1610000" y="22414"/>
                      <a:pt x="1673823" y="67242"/>
                    </a:cubicBezTo>
                    <a:lnTo>
                      <a:pt x="2518731" y="676609"/>
                    </a:lnTo>
                    <a:lnTo>
                      <a:pt x="2951822" y="985093"/>
                    </a:lnTo>
                    <a:cubicBezTo>
                      <a:pt x="2995891" y="1017006"/>
                      <a:pt x="3038440" y="1047397"/>
                      <a:pt x="3042998" y="1108182"/>
                    </a:cubicBezTo>
                    <a:cubicBezTo>
                      <a:pt x="3047558" y="1165928"/>
                      <a:pt x="3029323" y="1214555"/>
                      <a:pt x="2979175" y="1244948"/>
                    </a:cubicBezTo>
                    <a:cubicBezTo>
                      <a:pt x="2915352" y="1284457"/>
                      <a:pt x="2846969" y="1285976"/>
                      <a:pt x="2784665" y="1244948"/>
                    </a:cubicBezTo>
                    <a:cubicBezTo>
                      <a:pt x="2696528" y="1187202"/>
                      <a:pt x="2611429" y="1121860"/>
                      <a:pt x="2524811" y="1061075"/>
                    </a:cubicBezTo>
                    <a:cubicBezTo>
                      <a:pt x="2500496" y="1044359"/>
                      <a:pt x="2476182" y="1007886"/>
                      <a:pt x="2448829" y="1020044"/>
                    </a:cubicBezTo>
                    <a:cubicBezTo>
                      <a:pt x="2418436" y="1033720"/>
                      <a:pt x="2435152" y="1074750"/>
                      <a:pt x="2435152" y="1103622"/>
                    </a:cubicBezTo>
                    <a:cubicBezTo>
                      <a:pt x="2433632" y="1289017"/>
                      <a:pt x="2435152" y="1471371"/>
                      <a:pt x="2435152" y="1653726"/>
                    </a:cubicBezTo>
                    <a:lnTo>
                      <a:pt x="2435152" y="2208387"/>
                    </a:lnTo>
                    <a:cubicBezTo>
                      <a:pt x="2435152" y="2313241"/>
                      <a:pt x="2398681" y="2352752"/>
                      <a:pt x="2295347" y="2354271"/>
                    </a:cubicBezTo>
                    <a:lnTo>
                      <a:pt x="757496" y="2352752"/>
                    </a:lnTo>
                    <a:cubicBezTo>
                      <a:pt x="648083" y="2351230"/>
                      <a:pt x="611612" y="2314760"/>
                      <a:pt x="611612" y="2205346"/>
                    </a:cubicBezTo>
                    <a:cubicBezTo>
                      <a:pt x="611612" y="1833042"/>
                      <a:pt x="611612" y="1460735"/>
                      <a:pt x="610093" y="1088428"/>
                    </a:cubicBezTo>
                    <a:cubicBezTo>
                      <a:pt x="610093" y="1065632"/>
                      <a:pt x="623768" y="1032200"/>
                      <a:pt x="594896" y="1020044"/>
                    </a:cubicBezTo>
                    <a:cubicBezTo>
                      <a:pt x="573623" y="1010927"/>
                      <a:pt x="555385" y="1036760"/>
                      <a:pt x="537150" y="1050436"/>
                    </a:cubicBezTo>
                    <a:cubicBezTo>
                      <a:pt x="452054" y="1111220"/>
                      <a:pt x="368474" y="1170486"/>
                      <a:pt x="284894" y="1232790"/>
                    </a:cubicBezTo>
                    <a:cubicBezTo>
                      <a:pt x="243864" y="1263184"/>
                      <a:pt x="199795" y="1279900"/>
                      <a:pt x="149650" y="1273820"/>
                    </a:cubicBezTo>
                    <a:cubicBezTo>
                      <a:pt x="81267" y="1266222"/>
                      <a:pt x="26559" y="1237350"/>
                      <a:pt x="6804" y="1167448"/>
                    </a:cubicBezTo>
                    <a:cubicBezTo>
                      <a:pt x="-12951" y="1102103"/>
                      <a:pt x="11364" y="1047397"/>
                      <a:pt x="66070" y="1007886"/>
                    </a:cubicBezTo>
                    <a:lnTo>
                      <a:pt x="546268" y="661415"/>
                    </a:lnTo>
                    <a:lnTo>
                      <a:pt x="1372941" y="67242"/>
                    </a:lnTo>
                    <a:cubicBezTo>
                      <a:pt x="1436004" y="22414"/>
                      <a:pt x="1479313" y="0"/>
                      <a:pt x="1522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87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4" name="Group 16">
                <a:extLst>
                  <a:ext uri="{FF2B5EF4-FFF2-40B4-BE49-F238E27FC236}">
                    <a16:creationId xmlns:a16="http://schemas.microsoft.com/office/drawing/2014/main" id="{0BEF13B5-C42B-4A35-9D1E-063DDBB8CE17}"/>
                  </a:ext>
                </a:extLst>
              </p:cNvPr>
              <p:cNvGrpSpPr/>
              <p:nvPr/>
            </p:nvGrpSpPr>
            <p:grpSpPr>
              <a:xfrm>
                <a:off x="0" y="4209406"/>
                <a:ext cx="5305910" cy="2797022"/>
                <a:chOff x="0" y="4209406"/>
                <a:chExt cx="5305910" cy="2797022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68F593D1-EB3F-4ACD-9C9D-068D917B7FDB}"/>
                    </a:ext>
                  </a:extLst>
                </p:cNvPr>
                <p:cNvSpPr/>
                <p:nvPr/>
              </p:nvSpPr>
              <p:spPr>
                <a:xfrm>
                  <a:off x="0" y="4350704"/>
                  <a:ext cx="5305910" cy="2655724"/>
                </a:xfrm>
                <a:custGeom>
                  <a:avLst/>
                  <a:gdLst>
                    <a:gd name="connsiteX0" fmla="*/ 6847555 w 6849572"/>
                    <a:gd name="connsiteY0" fmla="*/ 124465 h 3428362"/>
                    <a:gd name="connsiteX1" fmla="*/ 6835443 w 6849572"/>
                    <a:gd name="connsiteY1" fmla="*/ 76181 h 3428362"/>
                    <a:gd name="connsiteX2" fmla="*/ 6737647 w 6849572"/>
                    <a:gd name="connsiteY2" fmla="*/ 1954 h 3428362"/>
                    <a:gd name="connsiteX3" fmla="*/ 6674959 w 6849572"/>
                    <a:gd name="connsiteY3" fmla="*/ 2036 h 3428362"/>
                    <a:gd name="connsiteX4" fmla="*/ 6581582 w 6849572"/>
                    <a:gd name="connsiteY4" fmla="*/ 38863 h 3428362"/>
                    <a:gd name="connsiteX5" fmla="*/ 6565951 w 6849572"/>
                    <a:gd name="connsiteY5" fmla="*/ 27406 h 3428362"/>
                    <a:gd name="connsiteX6" fmla="*/ 6566687 w 6849572"/>
                    <a:gd name="connsiteY6" fmla="*/ 25442 h 3428362"/>
                    <a:gd name="connsiteX7" fmla="*/ 6564723 w 6849572"/>
                    <a:gd name="connsiteY7" fmla="*/ 22414 h 3428362"/>
                    <a:gd name="connsiteX8" fmla="*/ 6553594 w 6849572"/>
                    <a:gd name="connsiteY8" fmla="*/ 40745 h 3428362"/>
                    <a:gd name="connsiteX9" fmla="*/ 6541154 w 6849572"/>
                    <a:gd name="connsiteY9" fmla="*/ 61614 h 3428362"/>
                    <a:gd name="connsiteX10" fmla="*/ 6338933 w 6849572"/>
                    <a:gd name="connsiteY10" fmla="*/ 276356 h 3428362"/>
                    <a:gd name="connsiteX11" fmla="*/ 6059212 w 6849572"/>
                    <a:gd name="connsiteY11" fmla="*/ 705349 h 3428362"/>
                    <a:gd name="connsiteX12" fmla="*/ 5716066 w 6849572"/>
                    <a:gd name="connsiteY12" fmla="*/ 1260945 h 3428362"/>
                    <a:gd name="connsiteX13" fmla="*/ 5513682 w 6849572"/>
                    <a:gd name="connsiteY13" fmla="*/ 1507195 h 3428362"/>
                    <a:gd name="connsiteX14" fmla="*/ 5331920 w 6849572"/>
                    <a:gd name="connsiteY14" fmla="*/ 1659086 h 3428362"/>
                    <a:gd name="connsiteX15" fmla="*/ 5071103 w 6849572"/>
                    <a:gd name="connsiteY15" fmla="*/ 1802302 h 3428362"/>
                    <a:gd name="connsiteX16" fmla="*/ 5055064 w 6849572"/>
                    <a:gd name="connsiteY16" fmla="*/ 1814005 h 3428362"/>
                    <a:gd name="connsiteX17" fmla="*/ 4980100 w 6849572"/>
                    <a:gd name="connsiteY17" fmla="*/ 1874483 h 3428362"/>
                    <a:gd name="connsiteX18" fmla="*/ 4623943 w 6849572"/>
                    <a:gd name="connsiteY18" fmla="*/ 1976043 h 3428362"/>
                    <a:gd name="connsiteX19" fmla="*/ 4397497 w 6849572"/>
                    <a:gd name="connsiteY19" fmla="*/ 1969251 h 3428362"/>
                    <a:gd name="connsiteX20" fmla="*/ 3964576 w 6849572"/>
                    <a:gd name="connsiteY20" fmla="*/ 1887822 h 3428362"/>
                    <a:gd name="connsiteX21" fmla="*/ 3480342 w 6849572"/>
                    <a:gd name="connsiteY21" fmla="*/ 1773004 h 3428362"/>
                    <a:gd name="connsiteX22" fmla="*/ 3381318 w 6849572"/>
                    <a:gd name="connsiteY22" fmla="*/ 1755573 h 3428362"/>
                    <a:gd name="connsiteX23" fmla="*/ 3390402 w 6849572"/>
                    <a:gd name="connsiteY23" fmla="*/ 1755736 h 3428362"/>
                    <a:gd name="connsiteX24" fmla="*/ 3411107 w 6849572"/>
                    <a:gd name="connsiteY24" fmla="*/ 1752790 h 3428362"/>
                    <a:gd name="connsiteX25" fmla="*/ 3423710 w 6849572"/>
                    <a:gd name="connsiteY25" fmla="*/ 1752381 h 3428362"/>
                    <a:gd name="connsiteX26" fmla="*/ 3454399 w 6849572"/>
                    <a:gd name="connsiteY26" fmla="*/ 1755327 h 3428362"/>
                    <a:gd name="connsiteX27" fmla="*/ 3584849 w 6849572"/>
                    <a:gd name="connsiteY27" fmla="*/ 1763838 h 3428362"/>
                    <a:gd name="connsiteX28" fmla="*/ 3597288 w 6849572"/>
                    <a:gd name="connsiteY28" fmla="*/ 1763920 h 3428362"/>
                    <a:gd name="connsiteX29" fmla="*/ 3631005 w 6849572"/>
                    <a:gd name="connsiteY29" fmla="*/ 1768094 h 3428362"/>
                    <a:gd name="connsiteX30" fmla="*/ 3666114 w 6849572"/>
                    <a:gd name="connsiteY30" fmla="*/ 1772922 h 3428362"/>
                    <a:gd name="connsiteX31" fmla="*/ 3945917 w 6849572"/>
                    <a:gd name="connsiteY31" fmla="*/ 1819652 h 3428362"/>
                    <a:gd name="connsiteX32" fmla="*/ 4348477 w 6849572"/>
                    <a:gd name="connsiteY32" fmla="*/ 1891096 h 3428362"/>
                    <a:gd name="connsiteX33" fmla="*/ 4593990 w 6849572"/>
                    <a:gd name="connsiteY33" fmla="*/ 1910737 h 3428362"/>
                    <a:gd name="connsiteX34" fmla="*/ 4760611 w 6849572"/>
                    <a:gd name="connsiteY34" fmla="*/ 1898625 h 3428362"/>
                    <a:gd name="connsiteX35" fmla="*/ 4968152 w 6849572"/>
                    <a:gd name="connsiteY35" fmla="*/ 1844284 h 3428362"/>
                    <a:gd name="connsiteX36" fmla="*/ 5028057 w 6849572"/>
                    <a:gd name="connsiteY36" fmla="*/ 1816378 h 3428362"/>
                    <a:gd name="connsiteX37" fmla="*/ 5085589 w 6849572"/>
                    <a:gd name="connsiteY37" fmla="*/ 1780124 h 3428362"/>
                    <a:gd name="connsiteX38" fmla="*/ 5107194 w 6849572"/>
                    <a:gd name="connsiteY38" fmla="*/ 1757373 h 3428362"/>
                    <a:gd name="connsiteX39" fmla="*/ 5224467 w 6849572"/>
                    <a:gd name="connsiteY39" fmla="*/ 1503185 h 3428362"/>
                    <a:gd name="connsiteX40" fmla="*/ 5224140 w 6849572"/>
                    <a:gd name="connsiteY40" fmla="*/ 1473887 h 3428362"/>
                    <a:gd name="connsiteX41" fmla="*/ 5138128 w 6849572"/>
                    <a:gd name="connsiteY41" fmla="*/ 1310621 h 3428362"/>
                    <a:gd name="connsiteX42" fmla="*/ 4994503 w 6849572"/>
                    <a:gd name="connsiteY42" fmla="*/ 1252680 h 3428362"/>
                    <a:gd name="connsiteX43" fmla="*/ 4509370 w 6849572"/>
                    <a:gd name="connsiteY43" fmla="*/ 1178044 h 3428362"/>
                    <a:gd name="connsiteX44" fmla="*/ 4219418 w 6849572"/>
                    <a:gd name="connsiteY44" fmla="*/ 1145800 h 3428362"/>
                    <a:gd name="connsiteX45" fmla="*/ 3745578 w 6849572"/>
                    <a:gd name="connsiteY45" fmla="*/ 1033109 h 3428362"/>
                    <a:gd name="connsiteX46" fmla="*/ 3470276 w 6849572"/>
                    <a:gd name="connsiteY46" fmla="*/ 938669 h 3428362"/>
                    <a:gd name="connsiteX47" fmla="*/ 3312575 w 6849572"/>
                    <a:gd name="connsiteY47" fmla="*/ 876553 h 3428362"/>
                    <a:gd name="connsiteX48" fmla="*/ 3169768 w 6849572"/>
                    <a:gd name="connsiteY48" fmla="*/ 817549 h 3428362"/>
                    <a:gd name="connsiteX49" fmla="*/ 2636841 w 6849572"/>
                    <a:gd name="connsiteY49" fmla="*/ 587748 h 3428362"/>
                    <a:gd name="connsiteX50" fmla="*/ 2470710 w 6849572"/>
                    <a:gd name="connsiteY50" fmla="*/ 514995 h 3428362"/>
                    <a:gd name="connsiteX51" fmla="*/ 2460726 w 6849572"/>
                    <a:gd name="connsiteY51" fmla="*/ 512212 h 3428362"/>
                    <a:gd name="connsiteX52" fmla="*/ 2041308 w 6849572"/>
                    <a:gd name="connsiteY52" fmla="*/ 373906 h 3428362"/>
                    <a:gd name="connsiteX53" fmla="*/ 1784747 w 6849572"/>
                    <a:gd name="connsiteY53" fmla="*/ 325459 h 3428362"/>
                    <a:gd name="connsiteX54" fmla="*/ 1632692 w 6849572"/>
                    <a:gd name="connsiteY54" fmla="*/ 312119 h 3428362"/>
                    <a:gd name="connsiteX55" fmla="*/ 1357145 w 6849572"/>
                    <a:gd name="connsiteY55" fmla="*/ 323985 h 3428362"/>
                    <a:gd name="connsiteX56" fmla="*/ 1181930 w 6849572"/>
                    <a:gd name="connsiteY56" fmla="*/ 363922 h 3428362"/>
                    <a:gd name="connsiteX57" fmla="*/ 754901 w 6849572"/>
                    <a:gd name="connsiteY57" fmla="*/ 553622 h 3428362"/>
                    <a:gd name="connsiteX58" fmla="*/ 380657 w 6849572"/>
                    <a:gd name="connsiteY58" fmla="*/ 900041 h 3428362"/>
                    <a:gd name="connsiteX59" fmla="*/ 104209 w 6849572"/>
                    <a:gd name="connsiteY59" fmla="*/ 1436815 h 3428362"/>
                    <a:gd name="connsiteX60" fmla="*/ 15906 w 6849572"/>
                    <a:gd name="connsiteY60" fmla="*/ 1978580 h 3428362"/>
                    <a:gd name="connsiteX61" fmla="*/ 6495 w 6849572"/>
                    <a:gd name="connsiteY61" fmla="*/ 2200524 h 3428362"/>
                    <a:gd name="connsiteX62" fmla="*/ 2812 w 6849572"/>
                    <a:gd name="connsiteY62" fmla="*/ 2218529 h 3428362"/>
                    <a:gd name="connsiteX63" fmla="*/ 2321 w 6849572"/>
                    <a:gd name="connsiteY63" fmla="*/ 2260184 h 3428362"/>
                    <a:gd name="connsiteX64" fmla="*/ 766 w 6849572"/>
                    <a:gd name="connsiteY64" fmla="*/ 2353724 h 3428362"/>
                    <a:gd name="connsiteX65" fmla="*/ 2239 w 6849572"/>
                    <a:gd name="connsiteY65" fmla="*/ 2491130 h 3428362"/>
                    <a:gd name="connsiteX66" fmla="*/ 2730 w 6849572"/>
                    <a:gd name="connsiteY66" fmla="*/ 2537123 h 3428362"/>
                    <a:gd name="connsiteX67" fmla="*/ 4613 w 6849572"/>
                    <a:gd name="connsiteY67" fmla="*/ 2561756 h 3428362"/>
                    <a:gd name="connsiteX68" fmla="*/ 6413 w 6849572"/>
                    <a:gd name="connsiteY68" fmla="*/ 2667735 h 3428362"/>
                    <a:gd name="connsiteX69" fmla="*/ 6986 w 6849572"/>
                    <a:gd name="connsiteY69" fmla="*/ 2692696 h 3428362"/>
                    <a:gd name="connsiteX70" fmla="*/ 8868 w 6849572"/>
                    <a:gd name="connsiteY70" fmla="*/ 2715120 h 3428362"/>
                    <a:gd name="connsiteX71" fmla="*/ 10587 w 6849572"/>
                    <a:gd name="connsiteY71" fmla="*/ 2781245 h 3428362"/>
                    <a:gd name="connsiteX72" fmla="*/ 11160 w 6849572"/>
                    <a:gd name="connsiteY72" fmla="*/ 2801950 h 3428362"/>
                    <a:gd name="connsiteX73" fmla="*/ 14842 w 6849572"/>
                    <a:gd name="connsiteY73" fmla="*/ 2873803 h 3428362"/>
                    <a:gd name="connsiteX74" fmla="*/ 15333 w 6849572"/>
                    <a:gd name="connsiteY74" fmla="*/ 2890252 h 3428362"/>
                    <a:gd name="connsiteX75" fmla="*/ 19016 w 6849572"/>
                    <a:gd name="connsiteY75" fmla="*/ 2949421 h 3428362"/>
                    <a:gd name="connsiteX76" fmla="*/ 19507 w 6849572"/>
                    <a:gd name="connsiteY76" fmla="*/ 2965952 h 3428362"/>
                    <a:gd name="connsiteX77" fmla="*/ 23108 w 6849572"/>
                    <a:gd name="connsiteY77" fmla="*/ 3020865 h 3428362"/>
                    <a:gd name="connsiteX78" fmla="*/ 23763 w 6849572"/>
                    <a:gd name="connsiteY78" fmla="*/ 3041489 h 3428362"/>
                    <a:gd name="connsiteX79" fmla="*/ 27445 w 6849572"/>
                    <a:gd name="connsiteY79" fmla="*/ 3088136 h 3428362"/>
                    <a:gd name="connsiteX80" fmla="*/ 27936 w 6849572"/>
                    <a:gd name="connsiteY80" fmla="*/ 3100493 h 3428362"/>
                    <a:gd name="connsiteX81" fmla="*/ 31537 w 6849572"/>
                    <a:gd name="connsiteY81" fmla="*/ 3151151 h 3428362"/>
                    <a:gd name="connsiteX82" fmla="*/ 32110 w 6849572"/>
                    <a:gd name="connsiteY82" fmla="*/ 3163508 h 3428362"/>
                    <a:gd name="connsiteX83" fmla="*/ 35957 w 6849572"/>
                    <a:gd name="connsiteY83" fmla="*/ 3210074 h 3428362"/>
                    <a:gd name="connsiteX84" fmla="*/ 36366 w 6849572"/>
                    <a:gd name="connsiteY84" fmla="*/ 3222268 h 3428362"/>
                    <a:gd name="connsiteX85" fmla="*/ 39967 w 6849572"/>
                    <a:gd name="connsiteY85" fmla="*/ 3264660 h 3428362"/>
                    <a:gd name="connsiteX86" fmla="*/ 40539 w 6849572"/>
                    <a:gd name="connsiteY86" fmla="*/ 3276935 h 3428362"/>
                    <a:gd name="connsiteX87" fmla="*/ 43977 w 6849572"/>
                    <a:gd name="connsiteY87" fmla="*/ 3310898 h 3428362"/>
                    <a:gd name="connsiteX88" fmla="*/ 44631 w 6849572"/>
                    <a:gd name="connsiteY88" fmla="*/ 3323420 h 3428362"/>
                    <a:gd name="connsiteX89" fmla="*/ 48232 w 6849572"/>
                    <a:gd name="connsiteY89" fmla="*/ 3357137 h 3428362"/>
                    <a:gd name="connsiteX90" fmla="*/ 48887 w 6849572"/>
                    <a:gd name="connsiteY90" fmla="*/ 3369494 h 3428362"/>
                    <a:gd name="connsiteX91" fmla="*/ 50933 w 6849572"/>
                    <a:gd name="connsiteY91" fmla="*/ 3388808 h 3428362"/>
                    <a:gd name="connsiteX92" fmla="*/ 53634 w 6849572"/>
                    <a:gd name="connsiteY92" fmla="*/ 3408121 h 3428362"/>
                    <a:gd name="connsiteX93" fmla="*/ 64272 w 6849572"/>
                    <a:gd name="connsiteY93" fmla="*/ 3428090 h 3428362"/>
                    <a:gd name="connsiteX94" fmla="*/ 83913 w 6849572"/>
                    <a:gd name="connsiteY94" fmla="*/ 3412377 h 3428362"/>
                    <a:gd name="connsiteX95" fmla="*/ 180809 w 6849572"/>
                    <a:gd name="connsiteY95" fmla="*/ 3243791 h 3428362"/>
                    <a:gd name="connsiteX96" fmla="*/ 357742 w 6849572"/>
                    <a:gd name="connsiteY96" fmla="*/ 2995987 h 3428362"/>
                    <a:gd name="connsiteX97" fmla="*/ 500631 w 6849572"/>
                    <a:gd name="connsiteY97" fmla="*/ 2851707 h 3428362"/>
                    <a:gd name="connsiteX98" fmla="*/ 642129 w 6849572"/>
                    <a:gd name="connsiteY98" fmla="*/ 2734515 h 3428362"/>
                    <a:gd name="connsiteX99" fmla="*/ 907528 w 6849572"/>
                    <a:gd name="connsiteY99" fmla="*/ 2561428 h 3428362"/>
                    <a:gd name="connsiteX100" fmla="*/ 1219166 w 6849572"/>
                    <a:gd name="connsiteY100" fmla="*/ 2425496 h 3428362"/>
                    <a:gd name="connsiteX101" fmla="*/ 1498560 w 6849572"/>
                    <a:gd name="connsiteY101" fmla="*/ 2360599 h 3428362"/>
                    <a:gd name="connsiteX102" fmla="*/ 1520165 w 6849572"/>
                    <a:gd name="connsiteY102" fmla="*/ 2356752 h 3428362"/>
                    <a:gd name="connsiteX103" fmla="*/ 1522129 w 6849572"/>
                    <a:gd name="connsiteY103" fmla="*/ 2356425 h 3428362"/>
                    <a:gd name="connsiteX104" fmla="*/ 1524093 w 6849572"/>
                    <a:gd name="connsiteY104" fmla="*/ 2356507 h 3428362"/>
                    <a:gd name="connsiteX105" fmla="*/ 1549545 w 6849572"/>
                    <a:gd name="connsiteY105" fmla="*/ 2352824 h 3428362"/>
                    <a:gd name="connsiteX106" fmla="*/ 1557729 w 6849572"/>
                    <a:gd name="connsiteY106" fmla="*/ 2352333 h 3428362"/>
                    <a:gd name="connsiteX107" fmla="*/ 1587518 w 6849572"/>
                    <a:gd name="connsiteY107" fmla="*/ 2348405 h 3428362"/>
                    <a:gd name="connsiteX108" fmla="*/ 1595538 w 6849572"/>
                    <a:gd name="connsiteY108" fmla="*/ 2348077 h 3428362"/>
                    <a:gd name="connsiteX109" fmla="*/ 1629500 w 6849572"/>
                    <a:gd name="connsiteY109" fmla="*/ 2344395 h 3428362"/>
                    <a:gd name="connsiteX110" fmla="*/ 1641776 w 6849572"/>
                    <a:gd name="connsiteY110" fmla="*/ 2343822 h 3428362"/>
                    <a:gd name="connsiteX111" fmla="*/ 1688424 w 6849572"/>
                    <a:gd name="connsiteY111" fmla="*/ 2340057 h 3428362"/>
                    <a:gd name="connsiteX112" fmla="*/ 1709047 w 6849572"/>
                    <a:gd name="connsiteY112" fmla="*/ 2339566 h 3428362"/>
                    <a:gd name="connsiteX113" fmla="*/ 1884998 w 6849572"/>
                    <a:gd name="connsiteY113" fmla="*/ 2337848 h 3428362"/>
                    <a:gd name="connsiteX114" fmla="*/ 1937047 w 6849572"/>
                    <a:gd name="connsiteY114" fmla="*/ 2339566 h 3428362"/>
                    <a:gd name="connsiteX115" fmla="*/ 1957752 w 6849572"/>
                    <a:gd name="connsiteY115" fmla="*/ 2340139 h 3428362"/>
                    <a:gd name="connsiteX116" fmla="*/ 2012665 w 6849572"/>
                    <a:gd name="connsiteY116" fmla="*/ 2343822 h 3428362"/>
                    <a:gd name="connsiteX117" fmla="*/ 2025022 w 6849572"/>
                    <a:gd name="connsiteY117" fmla="*/ 2344313 h 3428362"/>
                    <a:gd name="connsiteX118" fmla="*/ 2063240 w 6849572"/>
                    <a:gd name="connsiteY118" fmla="*/ 2347914 h 3428362"/>
                    <a:gd name="connsiteX119" fmla="*/ 2075516 w 6849572"/>
                    <a:gd name="connsiteY119" fmla="*/ 2348487 h 3428362"/>
                    <a:gd name="connsiteX120" fmla="*/ 2109315 w 6849572"/>
                    <a:gd name="connsiteY120" fmla="*/ 2352251 h 3428362"/>
                    <a:gd name="connsiteX121" fmla="*/ 2117499 w 6849572"/>
                    <a:gd name="connsiteY121" fmla="*/ 2352660 h 3428362"/>
                    <a:gd name="connsiteX122" fmla="*/ 2147206 w 6849572"/>
                    <a:gd name="connsiteY122" fmla="*/ 2356425 h 3428362"/>
                    <a:gd name="connsiteX123" fmla="*/ 2155390 w 6849572"/>
                    <a:gd name="connsiteY123" fmla="*/ 2356916 h 3428362"/>
                    <a:gd name="connsiteX124" fmla="*/ 2185015 w 6849572"/>
                    <a:gd name="connsiteY124" fmla="*/ 2360599 h 3428362"/>
                    <a:gd name="connsiteX125" fmla="*/ 2186979 w 6849572"/>
                    <a:gd name="connsiteY125" fmla="*/ 2360517 h 3428362"/>
                    <a:gd name="connsiteX126" fmla="*/ 2188943 w 6849572"/>
                    <a:gd name="connsiteY126" fmla="*/ 2360844 h 3428362"/>
                    <a:gd name="connsiteX127" fmla="*/ 2218650 w 6849572"/>
                    <a:gd name="connsiteY127" fmla="*/ 2364855 h 3428362"/>
                    <a:gd name="connsiteX128" fmla="*/ 2226916 w 6849572"/>
                    <a:gd name="connsiteY128" fmla="*/ 2365509 h 3428362"/>
                    <a:gd name="connsiteX129" fmla="*/ 2248112 w 6849572"/>
                    <a:gd name="connsiteY129" fmla="*/ 2369028 h 3428362"/>
                    <a:gd name="connsiteX130" fmla="*/ 2256296 w 6849572"/>
                    <a:gd name="connsiteY130" fmla="*/ 2369601 h 3428362"/>
                    <a:gd name="connsiteX131" fmla="*/ 2277491 w 6849572"/>
                    <a:gd name="connsiteY131" fmla="*/ 2373202 h 3428362"/>
                    <a:gd name="connsiteX132" fmla="*/ 2309981 w 6849572"/>
                    <a:gd name="connsiteY132" fmla="*/ 2379258 h 3428362"/>
                    <a:gd name="connsiteX133" fmla="*/ 2699529 w 6849572"/>
                    <a:gd name="connsiteY133" fmla="*/ 2489984 h 3428362"/>
                    <a:gd name="connsiteX134" fmla="*/ 3107408 w 6849572"/>
                    <a:gd name="connsiteY134" fmla="*/ 2622479 h 3428362"/>
                    <a:gd name="connsiteX135" fmla="*/ 3753353 w 6849572"/>
                    <a:gd name="connsiteY135" fmla="*/ 2821100 h 3428362"/>
                    <a:gd name="connsiteX136" fmla="*/ 3937733 w 6849572"/>
                    <a:gd name="connsiteY136" fmla="*/ 2860873 h 3428362"/>
                    <a:gd name="connsiteX137" fmla="*/ 3959174 w 6849572"/>
                    <a:gd name="connsiteY137" fmla="*/ 2864965 h 3428362"/>
                    <a:gd name="connsiteX138" fmla="*/ 4013597 w 6849572"/>
                    <a:gd name="connsiteY138" fmla="*/ 2873885 h 3428362"/>
                    <a:gd name="connsiteX139" fmla="*/ 4034874 w 6849572"/>
                    <a:gd name="connsiteY139" fmla="*/ 2877567 h 3428362"/>
                    <a:gd name="connsiteX140" fmla="*/ 4043140 w 6849572"/>
                    <a:gd name="connsiteY140" fmla="*/ 2878140 h 3428362"/>
                    <a:gd name="connsiteX141" fmla="*/ 4064336 w 6849572"/>
                    <a:gd name="connsiteY141" fmla="*/ 2881741 h 3428362"/>
                    <a:gd name="connsiteX142" fmla="*/ 4072602 w 6849572"/>
                    <a:gd name="connsiteY142" fmla="*/ 2882314 h 3428362"/>
                    <a:gd name="connsiteX143" fmla="*/ 4097971 w 6849572"/>
                    <a:gd name="connsiteY143" fmla="*/ 2885915 h 3428362"/>
                    <a:gd name="connsiteX144" fmla="*/ 4106237 w 6849572"/>
                    <a:gd name="connsiteY144" fmla="*/ 2886406 h 3428362"/>
                    <a:gd name="connsiteX145" fmla="*/ 4135944 w 6849572"/>
                    <a:gd name="connsiteY145" fmla="*/ 2890007 h 3428362"/>
                    <a:gd name="connsiteX146" fmla="*/ 4144046 w 6849572"/>
                    <a:gd name="connsiteY146" fmla="*/ 2890334 h 3428362"/>
                    <a:gd name="connsiteX147" fmla="*/ 4182182 w 6849572"/>
                    <a:gd name="connsiteY147" fmla="*/ 2894181 h 3428362"/>
                    <a:gd name="connsiteX148" fmla="*/ 4194622 w 6849572"/>
                    <a:gd name="connsiteY148" fmla="*/ 2894754 h 3428362"/>
                    <a:gd name="connsiteX149" fmla="*/ 4249535 w 6849572"/>
                    <a:gd name="connsiteY149" fmla="*/ 2898355 h 3428362"/>
                    <a:gd name="connsiteX150" fmla="*/ 4270240 w 6849572"/>
                    <a:gd name="connsiteY150" fmla="*/ 2898764 h 3428362"/>
                    <a:gd name="connsiteX151" fmla="*/ 4366726 w 6849572"/>
                    <a:gd name="connsiteY151" fmla="*/ 2898927 h 3428362"/>
                    <a:gd name="connsiteX152" fmla="*/ 4387513 w 6849572"/>
                    <a:gd name="connsiteY152" fmla="*/ 2898355 h 3428362"/>
                    <a:gd name="connsiteX153" fmla="*/ 4434079 w 6849572"/>
                    <a:gd name="connsiteY153" fmla="*/ 2894590 h 3428362"/>
                    <a:gd name="connsiteX154" fmla="*/ 4446273 w 6849572"/>
                    <a:gd name="connsiteY154" fmla="*/ 2894099 h 3428362"/>
                    <a:gd name="connsiteX155" fmla="*/ 4471970 w 6849572"/>
                    <a:gd name="connsiteY155" fmla="*/ 2890334 h 3428362"/>
                    <a:gd name="connsiteX156" fmla="*/ 4479990 w 6849572"/>
                    <a:gd name="connsiteY156" fmla="*/ 2889925 h 3428362"/>
                    <a:gd name="connsiteX157" fmla="*/ 4501431 w 6849572"/>
                    <a:gd name="connsiteY157" fmla="*/ 2886079 h 3428362"/>
                    <a:gd name="connsiteX158" fmla="*/ 4503395 w 6849572"/>
                    <a:gd name="connsiteY158" fmla="*/ 2885751 h 3428362"/>
                    <a:gd name="connsiteX159" fmla="*/ 4505441 w 6849572"/>
                    <a:gd name="connsiteY159" fmla="*/ 2885833 h 3428362"/>
                    <a:gd name="connsiteX160" fmla="*/ 4526719 w 6849572"/>
                    <a:gd name="connsiteY160" fmla="*/ 2881905 h 3428362"/>
                    <a:gd name="connsiteX161" fmla="*/ 4597509 w 6849572"/>
                    <a:gd name="connsiteY161" fmla="*/ 2865701 h 3428362"/>
                    <a:gd name="connsiteX162" fmla="*/ 4985911 w 6849572"/>
                    <a:gd name="connsiteY162" fmla="*/ 2692860 h 3428362"/>
                    <a:gd name="connsiteX163" fmla="*/ 5238216 w 6849572"/>
                    <a:gd name="connsiteY163" fmla="*/ 2525829 h 3428362"/>
                    <a:gd name="connsiteX164" fmla="*/ 5458196 w 6849572"/>
                    <a:gd name="connsiteY164" fmla="*/ 2363218 h 3428362"/>
                    <a:gd name="connsiteX165" fmla="*/ 5712956 w 6849572"/>
                    <a:gd name="connsiteY165" fmla="*/ 2156823 h 3428362"/>
                    <a:gd name="connsiteX166" fmla="*/ 5900038 w 6849572"/>
                    <a:gd name="connsiteY166" fmla="*/ 1992820 h 3428362"/>
                    <a:gd name="connsiteX167" fmla="*/ 6034497 w 6849572"/>
                    <a:gd name="connsiteY167" fmla="*/ 1860652 h 3428362"/>
                    <a:gd name="connsiteX168" fmla="*/ 6175830 w 6849572"/>
                    <a:gd name="connsiteY168" fmla="*/ 1684947 h 3428362"/>
                    <a:gd name="connsiteX169" fmla="*/ 6409232 w 6849572"/>
                    <a:gd name="connsiteY169" fmla="*/ 1254644 h 3428362"/>
                    <a:gd name="connsiteX170" fmla="*/ 6656873 w 6849572"/>
                    <a:gd name="connsiteY170" fmla="*/ 723599 h 3428362"/>
                    <a:gd name="connsiteX171" fmla="*/ 6785112 w 6849572"/>
                    <a:gd name="connsiteY171" fmla="*/ 407951 h 3428362"/>
                    <a:gd name="connsiteX172" fmla="*/ 6843708 w 6849572"/>
                    <a:gd name="connsiteY172" fmla="*/ 199347 h 3428362"/>
                    <a:gd name="connsiteX173" fmla="*/ 6847227 w 6849572"/>
                    <a:gd name="connsiteY173" fmla="*/ 177905 h 3428362"/>
                    <a:gd name="connsiteX174" fmla="*/ 6847718 w 6849572"/>
                    <a:gd name="connsiteY174" fmla="*/ 165711 h 3428362"/>
                    <a:gd name="connsiteX175" fmla="*/ 6847555 w 6849572"/>
                    <a:gd name="connsiteY175" fmla="*/ 124465 h 3428362"/>
                    <a:gd name="connsiteX176" fmla="*/ 3343755 w 6849572"/>
                    <a:gd name="connsiteY176" fmla="*/ 1752217 h 3428362"/>
                    <a:gd name="connsiteX177" fmla="*/ 3340727 w 6849572"/>
                    <a:gd name="connsiteY177" fmla="*/ 1752054 h 3428362"/>
                    <a:gd name="connsiteX178" fmla="*/ 3340891 w 6849572"/>
                    <a:gd name="connsiteY178" fmla="*/ 1751317 h 3428362"/>
                    <a:gd name="connsiteX179" fmla="*/ 3343755 w 6849572"/>
                    <a:gd name="connsiteY179" fmla="*/ 1752217 h 3428362"/>
                    <a:gd name="connsiteX180" fmla="*/ 3022378 w 6849572"/>
                    <a:gd name="connsiteY180" fmla="*/ 778676 h 3428362"/>
                    <a:gd name="connsiteX181" fmla="*/ 3022460 w 6849572"/>
                    <a:gd name="connsiteY181" fmla="*/ 776548 h 3428362"/>
                    <a:gd name="connsiteX182" fmla="*/ 3025734 w 6849572"/>
                    <a:gd name="connsiteY182" fmla="*/ 777612 h 3428362"/>
                    <a:gd name="connsiteX183" fmla="*/ 3022378 w 6849572"/>
                    <a:gd name="connsiteY183" fmla="*/ 778676 h 342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</a:cxnLst>
                  <a:rect l="l" t="t" r="r" b="b"/>
                  <a:pathLst>
                    <a:path w="6849572" h="3428362">
                      <a:moveTo>
                        <a:pt x="6847555" y="124465"/>
                      </a:moveTo>
                      <a:cubicBezTo>
                        <a:pt x="6843135" y="108425"/>
                        <a:pt x="6842072" y="91730"/>
                        <a:pt x="6835443" y="76181"/>
                      </a:cubicBezTo>
                      <a:cubicBezTo>
                        <a:pt x="6816865" y="32643"/>
                        <a:pt x="6779465" y="14557"/>
                        <a:pt x="6737647" y="1954"/>
                      </a:cubicBezTo>
                      <a:cubicBezTo>
                        <a:pt x="6716696" y="-583"/>
                        <a:pt x="6695828" y="-747"/>
                        <a:pt x="6674959" y="2036"/>
                      </a:cubicBezTo>
                      <a:cubicBezTo>
                        <a:pt x="6641896" y="9483"/>
                        <a:pt x="6610634" y="21268"/>
                        <a:pt x="6581582" y="38863"/>
                      </a:cubicBezTo>
                      <a:cubicBezTo>
                        <a:pt x="6567015" y="47701"/>
                        <a:pt x="6563332" y="41973"/>
                        <a:pt x="6565951" y="27406"/>
                      </a:cubicBezTo>
                      <a:cubicBezTo>
                        <a:pt x="6566360" y="27406"/>
                        <a:pt x="6566606" y="26751"/>
                        <a:pt x="6566687" y="25442"/>
                      </a:cubicBezTo>
                      <a:cubicBezTo>
                        <a:pt x="6566769" y="24214"/>
                        <a:pt x="6566115" y="23232"/>
                        <a:pt x="6564723" y="22414"/>
                      </a:cubicBezTo>
                      <a:cubicBezTo>
                        <a:pt x="6555230" y="25032"/>
                        <a:pt x="6554658" y="33461"/>
                        <a:pt x="6553594" y="40745"/>
                      </a:cubicBezTo>
                      <a:cubicBezTo>
                        <a:pt x="6552203" y="49665"/>
                        <a:pt x="6548356" y="56212"/>
                        <a:pt x="6541154" y="61614"/>
                      </a:cubicBezTo>
                      <a:cubicBezTo>
                        <a:pt x="6461199" y="121437"/>
                        <a:pt x="6399084" y="198037"/>
                        <a:pt x="6338933" y="276356"/>
                      </a:cubicBezTo>
                      <a:cubicBezTo>
                        <a:pt x="6234590" y="412125"/>
                        <a:pt x="6146860" y="558696"/>
                        <a:pt x="6059212" y="705349"/>
                      </a:cubicBezTo>
                      <a:cubicBezTo>
                        <a:pt x="5947504" y="892185"/>
                        <a:pt x="5840787" y="1082130"/>
                        <a:pt x="5716066" y="1260945"/>
                      </a:cubicBezTo>
                      <a:cubicBezTo>
                        <a:pt x="5655098" y="1348266"/>
                        <a:pt x="5589055" y="1431659"/>
                        <a:pt x="5513682" y="1507195"/>
                      </a:cubicBezTo>
                      <a:cubicBezTo>
                        <a:pt x="5457705" y="1563254"/>
                        <a:pt x="5397145" y="1614075"/>
                        <a:pt x="5331920" y="1659086"/>
                      </a:cubicBezTo>
                      <a:cubicBezTo>
                        <a:pt x="5249837" y="1715718"/>
                        <a:pt x="5163417" y="1764329"/>
                        <a:pt x="5071103" y="1802302"/>
                      </a:cubicBezTo>
                      <a:cubicBezTo>
                        <a:pt x="5065047" y="1805166"/>
                        <a:pt x="5059810" y="1809340"/>
                        <a:pt x="5055064" y="1814005"/>
                      </a:cubicBezTo>
                      <a:cubicBezTo>
                        <a:pt x="5032885" y="1837574"/>
                        <a:pt x="5008252" y="1858443"/>
                        <a:pt x="4980100" y="1874483"/>
                      </a:cubicBezTo>
                      <a:cubicBezTo>
                        <a:pt x="4869783" y="1937580"/>
                        <a:pt x="4750381" y="1970724"/>
                        <a:pt x="4623943" y="1976043"/>
                      </a:cubicBezTo>
                      <a:cubicBezTo>
                        <a:pt x="4548488" y="1979235"/>
                        <a:pt x="4473034" y="1976453"/>
                        <a:pt x="4397497" y="1969251"/>
                      </a:cubicBezTo>
                      <a:cubicBezTo>
                        <a:pt x="4250598" y="1955256"/>
                        <a:pt x="4106892" y="1925549"/>
                        <a:pt x="3964576" y="1887822"/>
                      </a:cubicBezTo>
                      <a:cubicBezTo>
                        <a:pt x="3804174" y="1845348"/>
                        <a:pt x="3644181" y="1800992"/>
                        <a:pt x="3480342" y="1773004"/>
                      </a:cubicBezTo>
                      <a:cubicBezTo>
                        <a:pt x="3446789" y="1767275"/>
                        <a:pt x="3413481" y="1759992"/>
                        <a:pt x="3381318" y="1755573"/>
                      </a:cubicBezTo>
                      <a:cubicBezTo>
                        <a:pt x="3384346" y="1755573"/>
                        <a:pt x="3387374" y="1755573"/>
                        <a:pt x="3390402" y="1755736"/>
                      </a:cubicBezTo>
                      <a:cubicBezTo>
                        <a:pt x="3397195" y="1753936"/>
                        <a:pt x="3404069" y="1753036"/>
                        <a:pt x="3411107" y="1752790"/>
                      </a:cubicBezTo>
                      <a:cubicBezTo>
                        <a:pt x="3415936" y="1752627"/>
                        <a:pt x="3420109" y="1752545"/>
                        <a:pt x="3423710" y="1752381"/>
                      </a:cubicBezTo>
                      <a:cubicBezTo>
                        <a:pt x="3433695" y="1755491"/>
                        <a:pt x="3444661" y="1750335"/>
                        <a:pt x="3454399" y="1755327"/>
                      </a:cubicBezTo>
                      <a:cubicBezTo>
                        <a:pt x="3498183" y="1753936"/>
                        <a:pt x="3541147" y="1764575"/>
                        <a:pt x="3584849" y="1763838"/>
                      </a:cubicBezTo>
                      <a:cubicBezTo>
                        <a:pt x="3589023" y="1761383"/>
                        <a:pt x="3593196" y="1759992"/>
                        <a:pt x="3597288" y="1763920"/>
                      </a:cubicBezTo>
                      <a:cubicBezTo>
                        <a:pt x="3607682" y="1772022"/>
                        <a:pt x="3619793" y="1766375"/>
                        <a:pt x="3631005" y="1768094"/>
                      </a:cubicBezTo>
                      <a:cubicBezTo>
                        <a:pt x="3642463" y="1771858"/>
                        <a:pt x="3654493" y="1771040"/>
                        <a:pt x="3666114" y="1772922"/>
                      </a:cubicBezTo>
                      <a:cubicBezTo>
                        <a:pt x="3759490" y="1787980"/>
                        <a:pt x="3853031" y="1801893"/>
                        <a:pt x="3945917" y="1819652"/>
                      </a:cubicBezTo>
                      <a:cubicBezTo>
                        <a:pt x="4079803" y="1845266"/>
                        <a:pt x="4213117" y="1873337"/>
                        <a:pt x="4348477" y="1891096"/>
                      </a:cubicBezTo>
                      <a:cubicBezTo>
                        <a:pt x="4430150" y="1901735"/>
                        <a:pt x="4511907" y="1908445"/>
                        <a:pt x="4593990" y="1910737"/>
                      </a:cubicBezTo>
                      <a:cubicBezTo>
                        <a:pt x="4649803" y="1912292"/>
                        <a:pt x="4705289" y="1906072"/>
                        <a:pt x="4760611" y="1898625"/>
                      </a:cubicBezTo>
                      <a:cubicBezTo>
                        <a:pt x="4832056" y="1888968"/>
                        <a:pt x="4901863" y="1873419"/>
                        <a:pt x="4968152" y="1844284"/>
                      </a:cubicBezTo>
                      <a:cubicBezTo>
                        <a:pt x="4988939" y="1836674"/>
                        <a:pt x="5009480" y="1828736"/>
                        <a:pt x="5028057" y="1816378"/>
                      </a:cubicBezTo>
                      <a:cubicBezTo>
                        <a:pt x="5046961" y="1803857"/>
                        <a:pt x="5066357" y="1792154"/>
                        <a:pt x="5085589" y="1780124"/>
                      </a:cubicBezTo>
                      <a:cubicBezTo>
                        <a:pt x="5092791" y="1772513"/>
                        <a:pt x="5099583" y="1764575"/>
                        <a:pt x="5107194" y="1757373"/>
                      </a:cubicBezTo>
                      <a:cubicBezTo>
                        <a:pt x="5180275" y="1688302"/>
                        <a:pt x="5214401" y="1601308"/>
                        <a:pt x="5224467" y="1503185"/>
                      </a:cubicBezTo>
                      <a:cubicBezTo>
                        <a:pt x="5224386" y="1493446"/>
                        <a:pt x="5224958" y="1483626"/>
                        <a:pt x="5224140" y="1473887"/>
                      </a:cubicBezTo>
                      <a:cubicBezTo>
                        <a:pt x="5219230" y="1418319"/>
                        <a:pt x="5214810" y="1362834"/>
                        <a:pt x="5138128" y="1310621"/>
                      </a:cubicBezTo>
                      <a:cubicBezTo>
                        <a:pt x="5094673" y="1280996"/>
                        <a:pt x="5044588" y="1266101"/>
                        <a:pt x="4994503" y="1252680"/>
                      </a:cubicBezTo>
                      <a:cubicBezTo>
                        <a:pt x="4835575" y="1210124"/>
                        <a:pt x="4672554" y="1192938"/>
                        <a:pt x="4509370" y="1178044"/>
                      </a:cubicBezTo>
                      <a:cubicBezTo>
                        <a:pt x="4412474" y="1169205"/>
                        <a:pt x="4315578" y="1160858"/>
                        <a:pt x="4219418" y="1145800"/>
                      </a:cubicBezTo>
                      <a:cubicBezTo>
                        <a:pt x="4058525" y="1120676"/>
                        <a:pt x="3901479" y="1079430"/>
                        <a:pt x="3745578" y="1033109"/>
                      </a:cubicBezTo>
                      <a:cubicBezTo>
                        <a:pt x="3714234" y="1023780"/>
                        <a:pt x="3476905" y="941205"/>
                        <a:pt x="3470276" y="938669"/>
                      </a:cubicBezTo>
                      <a:cubicBezTo>
                        <a:pt x="3427475" y="922301"/>
                        <a:pt x="3317567" y="878763"/>
                        <a:pt x="3312575" y="876553"/>
                      </a:cubicBezTo>
                      <a:cubicBezTo>
                        <a:pt x="3279594" y="861905"/>
                        <a:pt x="3175660" y="820004"/>
                        <a:pt x="3169768" y="817549"/>
                      </a:cubicBezTo>
                      <a:cubicBezTo>
                        <a:pt x="3095950" y="787269"/>
                        <a:pt x="2709022" y="619010"/>
                        <a:pt x="2636841" y="587748"/>
                      </a:cubicBezTo>
                      <a:cubicBezTo>
                        <a:pt x="2581355" y="563688"/>
                        <a:pt x="2526033" y="539219"/>
                        <a:pt x="2470710" y="514995"/>
                      </a:cubicBezTo>
                      <a:cubicBezTo>
                        <a:pt x="2467355" y="514094"/>
                        <a:pt x="2463918" y="513522"/>
                        <a:pt x="2460726" y="512212"/>
                      </a:cubicBezTo>
                      <a:cubicBezTo>
                        <a:pt x="2323812" y="457381"/>
                        <a:pt x="2184769" y="409015"/>
                        <a:pt x="2041308" y="373906"/>
                      </a:cubicBezTo>
                      <a:cubicBezTo>
                        <a:pt x="1956606" y="353201"/>
                        <a:pt x="1871331" y="336261"/>
                        <a:pt x="1784747" y="325459"/>
                      </a:cubicBezTo>
                      <a:cubicBezTo>
                        <a:pt x="1734171" y="319157"/>
                        <a:pt x="1683431" y="316211"/>
                        <a:pt x="1632692" y="312119"/>
                      </a:cubicBezTo>
                      <a:cubicBezTo>
                        <a:pt x="1540134" y="304672"/>
                        <a:pt x="1448557" y="312119"/>
                        <a:pt x="1357145" y="323985"/>
                      </a:cubicBezTo>
                      <a:cubicBezTo>
                        <a:pt x="1297567" y="331760"/>
                        <a:pt x="1240035" y="349192"/>
                        <a:pt x="1181930" y="363922"/>
                      </a:cubicBezTo>
                      <a:cubicBezTo>
                        <a:pt x="1028730" y="402877"/>
                        <a:pt x="885677" y="464501"/>
                        <a:pt x="754901" y="553622"/>
                      </a:cubicBezTo>
                      <a:cubicBezTo>
                        <a:pt x="612912" y="650354"/>
                        <a:pt x="489256" y="767055"/>
                        <a:pt x="380657" y="900041"/>
                      </a:cubicBezTo>
                      <a:cubicBezTo>
                        <a:pt x="250535" y="1059461"/>
                        <a:pt x="160432" y="1239422"/>
                        <a:pt x="104209" y="1436815"/>
                      </a:cubicBezTo>
                      <a:cubicBezTo>
                        <a:pt x="53797" y="1613912"/>
                        <a:pt x="30064" y="1795591"/>
                        <a:pt x="15906" y="1978580"/>
                      </a:cubicBezTo>
                      <a:cubicBezTo>
                        <a:pt x="10178" y="2052316"/>
                        <a:pt x="4695" y="2126297"/>
                        <a:pt x="6495" y="2200524"/>
                      </a:cubicBezTo>
                      <a:cubicBezTo>
                        <a:pt x="6659" y="2206662"/>
                        <a:pt x="7804" y="2213291"/>
                        <a:pt x="2812" y="2218529"/>
                      </a:cubicBezTo>
                      <a:cubicBezTo>
                        <a:pt x="2649" y="2232441"/>
                        <a:pt x="2485" y="2246271"/>
                        <a:pt x="2321" y="2260184"/>
                      </a:cubicBezTo>
                      <a:cubicBezTo>
                        <a:pt x="-1607" y="2291282"/>
                        <a:pt x="603" y="2322544"/>
                        <a:pt x="766" y="2353724"/>
                      </a:cubicBezTo>
                      <a:cubicBezTo>
                        <a:pt x="930" y="2399554"/>
                        <a:pt x="-1607" y="2445383"/>
                        <a:pt x="2239" y="2491130"/>
                      </a:cubicBezTo>
                      <a:cubicBezTo>
                        <a:pt x="2403" y="2506434"/>
                        <a:pt x="2567" y="2521737"/>
                        <a:pt x="2730" y="2537123"/>
                      </a:cubicBezTo>
                      <a:cubicBezTo>
                        <a:pt x="6577" y="2545061"/>
                        <a:pt x="4367" y="2553490"/>
                        <a:pt x="4613" y="2561756"/>
                      </a:cubicBezTo>
                      <a:cubicBezTo>
                        <a:pt x="5840" y="2597110"/>
                        <a:pt x="2567" y="2632463"/>
                        <a:pt x="6413" y="2667735"/>
                      </a:cubicBezTo>
                      <a:cubicBezTo>
                        <a:pt x="6577" y="2676083"/>
                        <a:pt x="6741" y="2684349"/>
                        <a:pt x="6986" y="2692696"/>
                      </a:cubicBezTo>
                      <a:cubicBezTo>
                        <a:pt x="10751" y="2699898"/>
                        <a:pt x="8541" y="2707672"/>
                        <a:pt x="8868" y="2715120"/>
                      </a:cubicBezTo>
                      <a:cubicBezTo>
                        <a:pt x="10014" y="2737134"/>
                        <a:pt x="6986" y="2759312"/>
                        <a:pt x="10587" y="2781245"/>
                      </a:cubicBezTo>
                      <a:cubicBezTo>
                        <a:pt x="10751" y="2788119"/>
                        <a:pt x="10996" y="2795075"/>
                        <a:pt x="11160" y="2801950"/>
                      </a:cubicBezTo>
                      <a:cubicBezTo>
                        <a:pt x="16643" y="2825683"/>
                        <a:pt x="9687" y="2850070"/>
                        <a:pt x="14842" y="2873803"/>
                      </a:cubicBezTo>
                      <a:cubicBezTo>
                        <a:pt x="15006" y="2879286"/>
                        <a:pt x="15170" y="2884769"/>
                        <a:pt x="15333" y="2890252"/>
                      </a:cubicBezTo>
                      <a:cubicBezTo>
                        <a:pt x="20735" y="2909730"/>
                        <a:pt x="13942" y="2929944"/>
                        <a:pt x="19016" y="2949421"/>
                      </a:cubicBezTo>
                      <a:cubicBezTo>
                        <a:pt x="19180" y="2954904"/>
                        <a:pt x="19344" y="2960469"/>
                        <a:pt x="19507" y="2965952"/>
                      </a:cubicBezTo>
                      <a:cubicBezTo>
                        <a:pt x="24827" y="2983957"/>
                        <a:pt x="18361" y="3002779"/>
                        <a:pt x="23108" y="3020865"/>
                      </a:cubicBezTo>
                      <a:cubicBezTo>
                        <a:pt x="23354" y="3027740"/>
                        <a:pt x="23517" y="3034614"/>
                        <a:pt x="23763" y="3041489"/>
                      </a:cubicBezTo>
                      <a:cubicBezTo>
                        <a:pt x="29000" y="3056710"/>
                        <a:pt x="22535" y="3072914"/>
                        <a:pt x="27445" y="3088136"/>
                      </a:cubicBezTo>
                      <a:cubicBezTo>
                        <a:pt x="27609" y="3092228"/>
                        <a:pt x="27773" y="3096320"/>
                        <a:pt x="27936" y="3100493"/>
                      </a:cubicBezTo>
                      <a:cubicBezTo>
                        <a:pt x="33338" y="3117107"/>
                        <a:pt x="26709" y="3134538"/>
                        <a:pt x="31537" y="3151151"/>
                      </a:cubicBezTo>
                      <a:cubicBezTo>
                        <a:pt x="31701" y="3155243"/>
                        <a:pt x="31947" y="3159417"/>
                        <a:pt x="32110" y="3163508"/>
                      </a:cubicBezTo>
                      <a:cubicBezTo>
                        <a:pt x="37511" y="3178730"/>
                        <a:pt x="30801" y="3194852"/>
                        <a:pt x="35957" y="3210074"/>
                      </a:cubicBezTo>
                      <a:cubicBezTo>
                        <a:pt x="36120" y="3214166"/>
                        <a:pt x="36202" y="3218258"/>
                        <a:pt x="36366" y="3222268"/>
                      </a:cubicBezTo>
                      <a:cubicBezTo>
                        <a:pt x="41603" y="3236017"/>
                        <a:pt x="35220" y="3250829"/>
                        <a:pt x="39967" y="3264660"/>
                      </a:cubicBezTo>
                      <a:cubicBezTo>
                        <a:pt x="40130" y="3268752"/>
                        <a:pt x="40376" y="3272844"/>
                        <a:pt x="40539" y="3276935"/>
                      </a:cubicBezTo>
                      <a:cubicBezTo>
                        <a:pt x="45532" y="3287902"/>
                        <a:pt x="39721" y="3299932"/>
                        <a:pt x="43977" y="3310898"/>
                      </a:cubicBezTo>
                      <a:cubicBezTo>
                        <a:pt x="44222" y="3315072"/>
                        <a:pt x="44386" y="3319246"/>
                        <a:pt x="44631" y="3323420"/>
                      </a:cubicBezTo>
                      <a:cubicBezTo>
                        <a:pt x="49869" y="3334222"/>
                        <a:pt x="43813" y="3346252"/>
                        <a:pt x="48232" y="3357137"/>
                      </a:cubicBezTo>
                      <a:cubicBezTo>
                        <a:pt x="48478" y="3361229"/>
                        <a:pt x="48723" y="3365402"/>
                        <a:pt x="48887" y="3369494"/>
                      </a:cubicBezTo>
                      <a:cubicBezTo>
                        <a:pt x="52651" y="3375632"/>
                        <a:pt x="50033" y="3382424"/>
                        <a:pt x="50933" y="3388808"/>
                      </a:cubicBezTo>
                      <a:cubicBezTo>
                        <a:pt x="54206" y="3394946"/>
                        <a:pt x="60262" y="3400593"/>
                        <a:pt x="53634" y="3408121"/>
                      </a:cubicBezTo>
                      <a:cubicBezTo>
                        <a:pt x="55598" y="3415732"/>
                        <a:pt x="54043" y="3426208"/>
                        <a:pt x="64272" y="3428090"/>
                      </a:cubicBezTo>
                      <a:cubicBezTo>
                        <a:pt x="75402" y="3430136"/>
                        <a:pt x="79331" y="3420233"/>
                        <a:pt x="83913" y="3412377"/>
                      </a:cubicBezTo>
                      <a:cubicBezTo>
                        <a:pt x="116158" y="3356155"/>
                        <a:pt x="148402" y="3299932"/>
                        <a:pt x="180809" y="3243791"/>
                      </a:cubicBezTo>
                      <a:cubicBezTo>
                        <a:pt x="231876" y="3155570"/>
                        <a:pt x="290881" y="3072832"/>
                        <a:pt x="357742" y="2995987"/>
                      </a:cubicBezTo>
                      <a:cubicBezTo>
                        <a:pt x="402180" y="2944920"/>
                        <a:pt x="449646" y="2896636"/>
                        <a:pt x="500631" y="2851707"/>
                      </a:cubicBezTo>
                      <a:cubicBezTo>
                        <a:pt x="546624" y="2811197"/>
                        <a:pt x="593271" y="2771506"/>
                        <a:pt x="642129" y="2734515"/>
                      </a:cubicBezTo>
                      <a:cubicBezTo>
                        <a:pt x="726503" y="2670600"/>
                        <a:pt x="814888" y="2612905"/>
                        <a:pt x="907528" y="2561428"/>
                      </a:cubicBezTo>
                      <a:cubicBezTo>
                        <a:pt x="1007206" y="2506106"/>
                        <a:pt x="1111140" y="2461014"/>
                        <a:pt x="1219166" y="2425496"/>
                      </a:cubicBezTo>
                      <a:cubicBezTo>
                        <a:pt x="1310252" y="2395544"/>
                        <a:pt x="1403547" y="2374102"/>
                        <a:pt x="1498560" y="2360599"/>
                      </a:cubicBezTo>
                      <a:cubicBezTo>
                        <a:pt x="1505189" y="2356098"/>
                        <a:pt x="1513536" y="2361335"/>
                        <a:pt x="1520165" y="2356752"/>
                      </a:cubicBezTo>
                      <a:lnTo>
                        <a:pt x="1522129" y="2356425"/>
                      </a:lnTo>
                      <a:lnTo>
                        <a:pt x="1524093" y="2356507"/>
                      </a:lnTo>
                      <a:cubicBezTo>
                        <a:pt x="1532032" y="2351597"/>
                        <a:pt x="1541525" y="2357243"/>
                        <a:pt x="1549545" y="2352824"/>
                      </a:cubicBezTo>
                      <a:cubicBezTo>
                        <a:pt x="1552246" y="2352660"/>
                        <a:pt x="1554946" y="2352497"/>
                        <a:pt x="1557729" y="2352333"/>
                      </a:cubicBezTo>
                      <a:cubicBezTo>
                        <a:pt x="1567140" y="2347095"/>
                        <a:pt x="1578106" y="2353561"/>
                        <a:pt x="1587518" y="2348405"/>
                      </a:cubicBezTo>
                      <a:cubicBezTo>
                        <a:pt x="1590218" y="2348323"/>
                        <a:pt x="1592837" y="2348159"/>
                        <a:pt x="1595538" y="2348077"/>
                      </a:cubicBezTo>
                      <a:cubicBezTo>
                        <a:pt x="1606422" y="2343004"/>
                        <a:pt x="1618534" y="2349141"/>
                        <a:pt x="1629500" y="2344395"/>
                      </a:cubicBezTo>
                      <a:cubicBezTo>
                        <a:pt x="1633592" y="2344231"/>
                        <a:pt x="1637684" y="2343986"/>
                        <a:pt x="1641776" y="2343822"/>
                      </a:cubicBezTo>
                      <a:cubicBezTo>
                        <a:pt x="1656998" y="2338584"/>
                        <a:pt x="1673202" y="2345131"/>
                        <a:pt x="1688424" y="2340057"/>
                      </a:cubicBezTo>
                      <a:cubicBezTo>
                        <a:pt x="1695298" y="2339894"/>
                        <a:pt x="1702172" y="2339730"/>
                        <a:pt x="1709047" y="2339566"/>
                      </a:cubicBezTo>
                      <a:cubicBezTo>
                        <a:pt x="1767642" y="2335147"/>
                        <a:pt x="1826320" y="2338503"/>
                        <a:pt x="1884998" y="2337848"/>
                      </a:cubicBezTo>
                      <a:cubicBezTo>
                        <a:pt x="1902347" y="2337684"/>
                        <a:pt x="1919861" y="2335229"/>
                        <a:pt x="1937047" y="2339566"/>
                      </a:cubicBezTo>
                      <a:cubicBezTo>
                        <a:pt x="1943921" y="2339730"/>
                        <a:pt x="1950877" y="2339894"/>
                        <a:pt x="1957752" y="2340139"/>
                      </a:cubicBezTo>
                      <a:cubicBezTo>
                        <a:pt x="1975838" y="2345131"/>
                        <a:pt x="1994660" y="2338421"/>
                        <a:pt x="2012665" y="2343822"/>
                      </a:cubicBezTo>
                      <a:cubicBezTo>
                        <a:pt x="2016756" y="2343986"/>
                        <a:pt x="2020930" y="2344149"/>
                        <a:pt x="2025022" y="2344313"/>
                      </a:cubicBezTo>
                      <a:cubicBezTo>
                        <a:pt x="2037380" y="2349059"/>
                        <a:pt x="2050883" y="2342758"/>
                        <a:pt x="2063240" y="2347914"/>
                      </a:cubicBezTo>
                      <a:cubicBezTo>
                        <a:pt x="2067332" y="2348077"/>
                        <a:pt x="2071424" y="2348241"/>
                        <a:pt x="2075516" y="2348487"/>
                      </a:cubicBezTo>
                      <a:cubicBezTo>
                        <a:pt x="2086400" y="2353315"/>
                        <a:pt x="2098512" y="2346932"/>
                        <a:pt x="2109315" y="2352251"/>
                      </a:cubicBezTo>
                      <a:cubicBezTo>
                        <a:pt x="2112016" y="2352415"/>
                        <a:pt x="2114798" y="2352579"/>
                        <a:pt x="2117499" y="2352660"/>
                      </a:cubicBezTo>
                      <a:cubicBezTo>
                        <a:pt x="2126992" y="2357325"/>
                        <a:pt x="2137794" y="2351269"/>
                        <a:pt x="2147206" y="2356425"/>
                      </a:cubicBezTo>
                      <a:cubicBezTo>
                        <a:pt x="2149906" y="2356589"/>
                        <a:pt x="2152689" y="2356752"/>
                        <a:pt x="2155390" y="2356916"/>
                      </a:cubicBezTo>
                      <a:cubicBezTo>
                        <a:pt x="2164801" y="2361499"/>
                        <a:pt x="2175603" y="2355525"/>
                        <a:pt x="2185015" y="2360599"/>
                      </a:cubicBezTo>
                      <a:lnTo>
                        <a:pt x="2186979" y="2360517"/>
                      </a:lnTo>
                      <a:lnTo>
                        <a:pt x="2188943" y="2360844"/>
                      </a:lnTo>
                      <a:cubicBezTo>
                        <a:pt x="2198355" y="2366000"/>
                        <a:pt x="2209321" y="2359535"/>
                        <a:pt x="2218650" y="2364855"/>
                      </a:cubicBezTo>
                      <a:cubicBezTo>
                        <a:pt x="2221433" y="2365100"/>
                        <a:pt x="2224133" y="2365264"/>
                        <a:pt x="2226916" y="2365509"/>
                      </a:cubicBezTo>
                      <a:cubicBezTo>
                        <a:pt x="2233545" y="2369356"/>
                        <a:pt x="2241646" y="2364527"/>
                        <a:pt x="2248112" y="2369028"/>
                      </a:cubicBezTo>
                      <a:cubicBezTo>
                        <a:pt x="2250812" y="2369192"/>
                        <a:pt x="2253595" y="2369437"/>
                        <a:pt x="2256296" y="2369601"/>
                      </a:cubicBezTo>
                      <a:cubicBezTo>
                        <a:pt x="2262924" y="2373611"/>
                        <a:pt x="2271026" y="2368619"/>
                        <a:pt x="2277491" y="2373202"/>
                      </a:cubicBezTo>
                      <a:cubicBezTo>
                        <a:pt x="2288294" y="2375166"/>
                        <a:pt x="2299342" y="2376639"/>
                        <a:pt x="2309981" y="2379258"/>
                      </a:cubicBezTo>
                      <a:cubicBezTo>
                        <a:pt x="2441085" y="2411747"/>
                        <a:pt x="2570880" y="2449147"/>
                        <a:pt x="2699529" y="2489984"/>
                      </a:cubicBezTo>
                      <a:cubicBezTo>
                        <a:pt x="2835788" y="2533276"/>
                        <a:pt x="2971803" y="2577387"/>
                        <a:pt x="3107408" y="2622479"/>
                      </a:cubicBezTo>
                      <a:cubicBezTo>
                        <a:pt x="3321250" y="2693678"/>
                        <a:pt x="3534764" y="2765695"/>
                        <a:pt x="3753353" y="2821100"/>
                      </a:cubicBezTo>
                      <a:cubicBezTo>
                        <a:pt x="3814322" y="2836567"/>
                        <a:pt x="3875455" y="2851461"/>
                        <a:pt x="3937733" y="2860873"/>
                      </a:cubicBezTo>
                      <a:cubicBezTo>
                        <a:pt x="3944198" y="2865865"/>
                        <a:pt x="3952709" y="2860136"/>
                        <a:pt x="3959174" y="2864965"/>
                      </a:cubicBezTo>
                      <a:cubicBezTo>
                        <a:pt x="3976770" y="2871266"/>
                        <a:pt x="3995183" y="2872494"/>
                        <a:pt x="4013597" y="2873885"/>
                      </a:cubicBezTo>
                      <a:cubicBezTo>
                        <a:pt x="4020144" y="2878140"/>
                        <a:pt x="4028327" y="2872903"/>
                        <a:pt x="4034874" y="2877567"/>
                      </a:cubicBezTo>
                      <a:cubicBezTo>
                        <a:pt x="4037657" y="2877731"/>
                        <a:pt x="4040357" y="2877977"/>
                        <a:pt x="4043140" y="2878140"/>
                      </a:cubicBezTo>
                      <a:cubicBezTo>
                        <a:pt x="4049687" y="2882150"/>
                        <a:pt x="4057871" y="2877158"/>
                        <a:pt x="4064336" y="2881741"/>
                      </a:cubicBezTo>
                      <a:cubicBezTo>
                        <a:pt x="4067118" y="2881905"/>
                        <a:pt x="4069819" y="2882150"/>
                        <a:pt x="4072602" y="2882314"/>
                      </a:cubicBezTo>
                      <a:cubicBezTo>
                        <a:pt x="4080622" y="2886570"/>
                        <a:pt x="4090033" y="2881005"/>
                        <a:pt x="4097971" y="2885915"/>
                      </a:cubicBezTo>
                      <a:cubicBezTo>
                        <a:pt x="4100754" y="2886079"/>
                        <a:pt x="4103454" y="2886242"/>
                        <a:pt x="4106237" y="2886406"/>
                      </a:cubicBezTo>
                      <a:cubicBezTo>
                        <a:pt x="4115730" y="2890907"/>
                        <a:pt x="4126451" y="2885015"/>
                        <a:pt x="4135944" y="2890007"/>
                      </a:cubicBezTo>
                      <a:cubicBezTo>
                        <a:pt x="4138645" y="2890089"/>
                        <a:pt x="4141345" y="2890252"/>
                        <a:pt x="4144046" y="2890334"/>
                      </a:cubicBezTo>
                      <a:cubicBezTo>
                        <a:pt x="4156403" y="2895326"/>
                        <a:pt x="4169906" y="2888943"/>
                        <a:pt x="4182182" y="2894181"/>
                      </a:cubicBezTo>
                      <a:cubicBezTo>
                        <a:pt x="4186356" y="2894344"/>
                        <a:pt x="4190448" y="2894590"/>
                        <a:pt x="4194622" y="2894754"/>
                      </a:cubicBezTo>
                      <a:cubicBezTo>
                        <a:pt x="4212708" y="2899500"/>
                        <a:pt x="4231531" y="2893035"/>
                        <a:pt x="4249535" y="2898355"/>
                      </a:cubicBezTo>
                      <a:cubicBezTo>
                        <a:pt x="4256409" y="2898518"/>
                        <a:pt x="4263365" y="2898600"/>
                        <a:pt x="4270240" y="2898764"/>
                      </a:cubicBezTo>
                      <a:cubicBezTo>
                        <a:pt x="4302402" y="2901874"/>
                        <a:pt x="4334564" y="2901628"/>
                        <a:pt x="4366726" y="2898927"/>
                      </a:cubicBezTo>
                      <a:cubicBezTo>
                        <a:pt x="4373683" y="2898764"/>
                        <a:pt x="4380557" y="2898600"/>
                        <a:pt x="4387513" y="2898355"/>
                      </a:cubicBezTo>
                      <a:cubicBezTo>
                        <a:pt x="4402735" y="2893035"/>
                        <a:pt x="4418857" y="2899582"/>
                        <a:pt x="4434079" y="2894590"/>
                      </a:cubicBezTo>
                      <a:cubicBezTo>
                        <a:pt x="4438171" y="2894426"/>
                        <a:pt x="4442181" y="2894263"/>
                        <a:pt x="4446273" y="2894099"/>
                      </a:cubicBezTo>
                      <a:cubicBezTo>
                        <a:pt x="4454293" y="2889352"/>
                        <a:pt x="4463867" y="2894999"/>
                        <a:pt x="4471970" y="2890334"/>
                      </a:cubicBezTo>
                      <a:cubicBezTo>
                        <a:pt x="4474670" y="2890171"/>
                        <a:pt x="4477289" y="2890089"/>
                        <a:pt x="4479990" y="2889925"/>
                      </a:cubicBezTo>
                      <a:cubicBezTo>
                        <a:pt x="4486537" y="2885342"/>
                        <a:pt x="4494884" y="2890662"/>
                        <a:pt x="4501431" y="2886079"/>
                      </a:cubicBezTo>
                      <a:lnTo>
                        <a:pt x="4503395" y="2885751"/>
                      </a:lnTo>
                      <a:lnTo>
                        <a:pt x="4505441" y="2885833"/>
                      </a:lnTo>
                      <a:cubicBezTo>
                        <a:pt x="4511907" y="2881005"/>
                        <a:pt x="4520254" y="2886570"/>
                        <a:pt x="4526719" y="2881905"/>
                      </a:cubicBezTo>
                      <a:cubicBezTo>
                        <a:pt x="4550452" y="2876995"/>
                        <a:pt x="4574021" y="2871757"/>
                        <a:pt x="4597509" y="2865701"/>
                      </a:cubicBezTo>
                      <a:cubicBezTo>
                        <a:pt x="4736715" y="2829775"/>
                        <a:pt x="4863399" y="2765859"/>
                        <a:pt x="4985911" y="2692860"/>
                      </a:cubicBezTo>
                      <a:cubicBezTo>
                        <a:pt x="5072576" y="2641220"/>
                        <a:pt x="5156706" y="2585407"/>
                        <a:pt x="5238216" y="2525829"/>
                      </a:cubicBezTo>
                      <a:cubicBezTo>
                        <a:pt x="5311788" y="2471980"/>
                        <a:pt x="5386424" y="2419440"/>
                        <a:pt x="5458196" y="2363218"/>
                      </a:cubicBezTo>
                      <a:cubicBezTo>
                        <a:pt x="5544289" y="2295865"/>
                        <a:pt x="5629891" y="2227940"/>
                        <a:pt x="5712956" y="2156823"/>
                      </a:cubicBezTo>
                      <a:cubicBezTo>
                        <a:pt x="5775972" y="2102892"/>
                        <a:pt x="5839560" y="2049534"/>
                        <a:pt x="5900038" y="1992820"/>
                      </a:cubicBezTo>
                      <a:cubicBezTo>
                        <a:pt x="5945785" y="1949855"/>
                        <a:pt x="5992105" y="1907381"/>
                        <a:pt x="6034497" y="1860652"/>
                      </a:cubicBezTo>
                      <a:cubicBezTo>
                        <a:pt x="6085155" y="1804757"/>
                        <a:pt x="6133848" y="1747552"/>
                        <a:pt x="6175830" y="1684947"/>
                      </a:cubicBezTo>
                      <a:cubicBezTo>
                        <a:pt x="6266916" y="1548769"/>
                        <a:pt x="6337379" y="1401215"/>
                        <a:pt x="6409232" y="1254644"/>
                      </a:cubicBezTo>
                      <a:cubicBezTo>
                        <a:pt x="6495243" y="1079266"/>
                        <a:pt x="6578636" y="902660"/>
                        <a:pt x="6656873" y="723599"/>
                      </a:cubicBezTo>
                      <a:cubicBezTo>
                        <a:pt x="6702375" y="619501"/>
                        <a:pt x="6746239" y="514749"/>
                        <a:pt x="6785112" y="407951"/>
                      </a:cubicBezTo>
                      <a:cubicBezTo>
                        <a:pt x="6809909" y="339862"/>
                        <a:pt x="6829387" y="270382"/>
                        <a:pt x="6843708" y="199347"/>
                      </a:cubicBezTo>
                      <a:cubicBezTo>
                        <a:pt x="6847636" y="192636"/>
                        <a:pt x="6842808" y="184534"/>
                        <a:pt x="6847227" y="177905"/>
                      </a:cubicBezTo>
                      <a:cubicBezTo>
                        <a:pt x="6847391" y="173813"/>
                        <a:pt x="6847555" y="169803"/>
                        <a:pt x="6847718" y="165711"/>
                      </a:cubicBezTo>
                      <a:cubicBezTo>
                        <a:pt x="6850337" y="152290"/>
                        <a:pt x="6850091" y="138377"/>
                        <a:pt x="6847555" y="124465"/>
                      </a:cubicBezTo>
                      <a:close/>
                      <a:moveTo>
                        <a:pt x="3343755" y="1752217"/>
                      </a:moveTo>
                      <a:cubicBezTo>
                        <a:pt x="3342773" y="1752136"/>
                        <a:pt x="3341709" y="1752054"/>
                        <a:pt x="3340727" y="1752054"/>
                      </a:cubicBezTo>
                      <a:cubicBezTo>
                        <a:pt x="3340809" y="1751890"/>
                        <a:pt x="3340891" y="1751644"/>
                        <a:pt x="3340891" y="1751317"/>
                      </a:cubicBezTo>
                      <a:cubicBezTo>
                        <a:pt x="3341873" y="1751644"/>
                        <a:pt x="3342773" y="1751890"/>
                        <a:pt x="3343755" y="1752217"/>
                      </a:cubicBezTo>
                      <a:close/>
                      <a:moveTo>
                        <a:pt x="3022378" y="778676"/>
                      </a:moveTo>
                      <a:cubicBezTo>
                        <a:pt x="3022460" y="777857"/>
                        <a:pt x="3022460" y="777203"/>
                        <a:pt x="3022460" y="776548"/>
                      </a:cubicBezTo>
                      <a:cubicBezTo>
                        <a:pt x="3023524" y="776957"/>
                        <a:pt x="3024588" y="777203"/>
                        <a:pt x="3025734" y="777612"/>
                      </a:cubicBezTo>
                      <a:cubicBezTo>
                        <a:pt x="3024424" y="777857"/>
                        <a:pt x="3023442" y="778267"/>
                        <a:pt x="3022378" y="778676"/>
                      </a:cubicBezTo>
                      <a:close/>
                    </a:path>
                  </a:pathLst>
                </a:custGeom>
                <a:solidFill>
                  <a:srgbClr val="F9C9A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71178BD7-FFBA-4BF6-B195-F8A9409660CB}"/>
                    </a:ext>
                  </a:extLst>
                </p:cNvPr>
                <p:cNvSpPr/>
                <p:nvPr/>
              </p:nvSpPr>
              <p:spPr>
                <a:xfrm>
                  <a:off x="3917789" y="4209406"/>
                  <a:ext cx="1170869" cy="1536787"/>
                </a:xfrm>
                <a:custGeom>
                  <a:avLst/>
                  <a:gdLst>
                    <a:gd name="connsiteX0" fmla="*/ 167276 w 1511513"/>
                    <a:gd name="connsiteY0" fmla="*/ 1679535 h 1983889"/>
                    <a:gd name="connsiteX1" fmla="*/ 257379 w 1511513"/>
                    <a:gd name="connsiteY1" fmla="*/ 1587222 h 1983889"/>
                    <a:gd name="connsiteX2" fmla="*/ 398795 w 1511513"/>
                    <a:gd name="connsiteY2" fmla="*/ 1386638 h 1983889"/>
                    <a:gd name="connsiteX3" fmla="*/ 548395 w 1511513"/>
                    <a:gd name="connsiteY3" fmla="*/ 1128112 h 1983889"/>
                    <a:gd name="connsiteX4" fmla="*/ 665750 w 1511513"/>
                    <a:gd name="connsiteY4" fmla="*/ 891765 h 1983889"/>
                    <a:gd name="connsiteX5" fmla="*/ 850866 w 1511513"/>
                    <a:gd name="connsiteY5" fmla="*/ 500172 h 1983889"/>
                    <a:gd name="connsiteX6" fmla="*/ 1019207 w 1511513"/>
                    <a:gd name="connsiteY6" fmla="*/ 163982 h 1983889"/>
                    <a:gd name="connsiteX7" fmla="*/ 1070682 w 1511513"/>
                    <a:gd name="connsiteY7" fmla="*/ 98267 h 1983889"/>
                    <a:gd name="connsiteX8" fmla="*/ 1240168 w 1511513"/>
                    <a:gd name="connsiteY8" fmla="*/ 6363 h 1983889"/>
                    <a:gd name="connsiteX9" fmla="*/ 1261692 w 1511513"/>
                    <a:gd name="connsiteY9" fmla="*/ 2680 h 1983889"/>
                    <a:gd name="connsiteX10" fmla="*/ 1269548 w 1511513"/>
                    <a:gd name="connsiteY10" fmla="*/ 2271 h 1983889"/>
                    <a:gd name="connsiteX11" fmla="*/ 1323970 w 1511513"/>
                    <a:gd name="connsiteY11" fmla="*/ 2026 h 1983889"/>
                    <a:gd name="connsiteX12" fmla="*/ 1413337 w 1511513"/>
                    <a:gd name="connsiteY12" fmla="*/ 27804 h 1983889"/>
                    <a:gd name="connsiteX13" fmla="*/ 1505323 w 1511513"/>
                    <a:gd name="connsiteY13" fmla="*/ 146224 h 1983889"/>
                    <a:gd name="connsiteX14" fmla="*/ 1509251 w 1511513"/>
                    <a:gd name="connsiteY14" fmla="*/ 158090 h 1983889"/>
                    <a:gd name="connsiteX15" fmla="*/ 1508433 w 1511513"/>
                    <a:gd name="connsiteY15" fmla="*/ 204083 h 1983889"/>
                    <a:gd name="connsiteX16" fmla="*/ 1444681 w 1511513"/>
                    <a:gd name="connsiteY16" fmla="*/ 282156 h 1983889"/>
                    <a:gd name="connsiteX17" fmla="*/ 1335755 w 1511513"/>
                    <a:gd name="connsiteY17" fmla="*/ 397793 h 1983889"/>
                    <a:gd name="connsiteX18" fmla="*/ 1172816 w 1511513"/>
                    <a:gd name="connsiteY18" fmla="*/ 620555 h 1983889"/>
                    <a:gd name="connsiteX19" fmla="*/ 939415 w 1511513"/>
                    <a:gd name="connsiteY19" fmla="*/ 1003146 h 1983889"/>
                    <a:gd name="connsiteX20" fmla="*/ 735721 w 1511513"/>
                    <a:gd name="connsiteY20" fmla="*/ 1337617 h 1983889"/>
                    <a:gd name="connsiteX21" fmla="*/ 556005 w 1511513"/>
                    <a:gd name="connsiteY21" fmla="*/ 1586976 h 1983889"/>
                    <a:gd name="connsiteX22" fmla="*/ 295025 w 1511513"/>
                    <a:gd name="connsiteY22" fmla="*/ 1828234 h 1983889"/>
                    <a:gd name="connsiteX23" fmla="*/ 47466 w 1511513"/>
                    <a:gd name="connsiteY23" fmla="*/ 1972514 h 1983889"/>
                    <a:gd name="connsiteX24" fmla="*/ 16040 w 1511513"/>
                    <a:gd name="connsiteY24" fmla="*/ 1983889 h 1983889"/>
                    <a:gd name="connsiteX25" fmla="*/ 0 w 1511513"/>
                    <a:gd name="connsiteY25" fmla="*/ 1981352 h 1983889"/>
                    <a:gd name="connsiteX26" fmla="*/ 60723 w 1511513"/>
                    <a:gd name="connsiteY26" fmla="*/ 1928976 h 1983889"/>
                    <a:gd name="connsiteX27" fmla="*/ 162120 w 1511513"/>
                    <a:gd name="connsiteY27" fmla="*/ 1718326 h 1983889"/>
                    <a:gd name="connsiteX28" fmla="*/ 167276 w 1511513"/>
                    <a:gd name="connsiteY28" fmla="*/ 1679535 h 1983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1513" h="1983889">
                      <a:moveTo>
                        <a:pt x="167276" y="1679535"/>
                      </a:moveTo>
                      <a:cubicBezTo>
                        <a:pt x="201321" y="1643445"/>
                        <a:pt x="229064" y="1620693"/>
                        <a:pt x="257379" y="1587222"/>
                      </a:cubicBezTo>
                      <a:cubicBezTo>
                        <a:pt x="310001" y="1524861"/>
                        <a:pt x="354684" y="1455299"/>
                        <a:pt x="398795" y="1386638"/>
                      </a:cubicBezTo>
                      <a:cubicBezTo>
                        <a:pt x="452726" y="1302590"/>
                        <a:pt x="501174" y="1216170"/>
                        <a:pt x="548395" y="1128112"/>
                      </a:cubicBezTo>
                      <a:cubicBezTo>
                        <a:pt x="590705" y="1049139"/>
                        <a:pt x="627613" y="972703"/>
                        <a:pt x="665750" y="891765"/>
                      </a:cubicBezTo>
                      <a:cubicBezTo>
                        <a:pt x="726801" y="762216"/>
                        <a:pt x="790061" y="629803"/>
                        <a:pt x="850866" y="500172"/>
                      </a:cubicBezTo>
                      <a:cubicBezTo>
                        <a:pt x="904552" y="385681"/>
                        <a:pt x="949645" y="270290"/>
                        <a:pt x="1019207" y="163982"/>
                      </a:cubicBezTo>
                      <a:cubicBezTo>
                        <a:pt x="1024690" y="155635"/>
                        <a:pt x="1058162" y="111770"/>
                        <a:pt x="1070682" y="98267"/>
                      </a:cubicBezTo>
                      <a:cubicBezTo>
                        <a:pt x="1117085" y="48018"/>
                        <a:pt x="1174125" y="19375"/>
                        <a:pt x="1240168" y="6363"/>
                      </a:cubicBezTo>
                      <a:cubicBezTo>
                        <a:pt x="1246797" y="2026"/>
                        <a:pt x="1255063" y="7181"/>
                        <a:pt x="1261692" y="2680"/>
                      </a:cubicBezTo>
                      <a:cubicBezTo>
                        <a:pt x="1264311" y="2517"/>
                        <a:pt x="1266930" y="2435"/>
                        <a:pt x="1269548" y="2271"/>
                      </a:cubicBezTo>
                      <a:cubicBezTo>
                        <a:pt x="1287716" y="-839"/>
                        <a:pt x="1305802" y="-593"/>
                        <a:pt x="1323970" y="2026"/>
                      </a:cubicBezTo>
                      <a:cubicBezTo>
                        <a:pt x="1354496" y="8081"/>
                        <a:pt x="1385103" y="12910"/>
                        <a:pt x="1413337" y="27804"/>
                      </a:cubicBezTo>
                      <a:cubicBezTo>
                        <a:pt x="1462194" y="53583"/>
                        <a:pt x="1495993" y="90083"/>
                        <a:pt x="1505323" y="146224"/>
                      </a:cubicBezTo>
                      <a:cubicBezTo>
                        <a:pt x="1505977" y="150315"/>
                        <a:pt x="1507942" y="154162"/>
                        <a:pt x="1509251" y="158090"/>
                      </a:cubicBezTo>
                      <a:cubicBezTo>
                        <a:pt x="1511788" y="173475"/>
                        <a:pt x="1513016" y="188861"/>
                        <a:pt x="1508433" y="204083"/>
                      </a:cubicBezTo>
                      <a:cubicBezTo>
                        <a:pt x="1505404" y="244838"/>
                        <a:pt x="1470296" y="260632"/>
                        <a:pt x="1444681" y="282156"/>
                      </a:cubicBezTo>
                      <a:cubicBezTo>
                        <a:pt x="1403680" y="316609"/>
                        <a:pt x="1369554" y="357201"/>
                        <a:pt x="1335755" y="397793"/>
                      </a:cubicBezTo>
                      <a:cubicBezTo>
                        <a:pt x="1276832" y="468582"/>
                        <a:pt x="1223146" y="543382"/>
                        <a:pt x="1172816" y="620555"/>
                      </a:cubicBezTo>
                      <a:cubicBezTo>
                        <a:pt x="1091142" y="745685"/>
                        <a:pt x="1015361" y="874415"/>
                        <a:pt x="939415" y="1003146"/>
                      </a:cubicBezTo>
                      <a:cubicBezTo>
                        <a:pt x="873045" y="1115591"/>
                        <a:pt x="805774" y="1227381"/>
                        <a:pt x="735721" y="1337617"/>
                      </a:cubicBezTo>
                      <a:cubicBezTo>
                        <a:pt x="680644" y="1424365"/>
                        <a:pt x="621148" y="1507758"/>
                        <a:pt x="556005" y="1586976"/>
                      </a:cubicBezTo>
                      <a:cubicBezTo>
                        <a:pt x="479978" y="1679453"/>
                        <a:pt x="392739" y="1758181"/>
                        <a:pt x="295025" y="1828234"/>
                      </a:cubicBezTo>
                      <a:cubicBezTo>
                        <a:pt x="216297" y="1884702"/>
                        <a:pt x="134705" y="1930940"/>
                        <a:pt x="47466" y="1972514"/>
                      </a:cubicBezTo>
                      <a:cubicBezTo>
                        <a:pt x="38054" y="1977015"/>
                        <a:pt x="25860" y="1980370"/>
                        <a:pt x="16040" y="1983889"/>
                      </a:cubicBezTo>
                      <a:cubicBezTo>
                        <a:pt x="-7775" y="1981598"/>
                        <a:pt x="7120" y="1984707"/>
                        <a:pt x="0" y="1981352"/>
                      </a:cubicBezTo>
                      <a:cubicBezTo>
                        <a:pt x="18577" y="1969731"/>
                        <a:pt x="49921" y="1939861"/>
                        <a:pt x="60723" y="1928976"/>
                      </a:cubicBezTo>
                      <a:cubicBezTo>
                        <a:pt x="118501" y="1870708"/>
                        <a:pt x="149026" y="1798281"/>
                        <a:pt x="162120" y="1718326"/>
                      </a:cubicBezTo>
                      <a:cubicBezTo>
                        <a:pt x="163921" y="1707114"/>
                        <a:pt x="165394" y="1692138"/>
                        <a:pt x="167276" y="1679535"/>
                      </a:cubicBezTo>
                      <a:close/>
                    </a:path>
                  </a:pathLst>
                </a:custGeom>
                <a:solidFill>
                  <a:srgbClr val="E1AF8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8FB3BC-AD28-49A9-B70C-7233F6E1BF27}"/>
                    </a:ext>
                  </a:extLst>
                </p:cNvPr>
                <p:cNvSpPr/>
                <p:nvPr/>
              </p:nvSpPr>
              <p:spPr>
                <a:xfrm>
                  <a:off x="2577888" y="5707316"/>
                  <a:ext cx="1352389" cy="179258"/>
                </a:xfrm>
                <a:custGeom>
                  <a:avLst/>
                  <a:gdLst>
                    <a:gd name="connsiteX0" fmla="*/ 12930 w 1745843"/>
                    <a:gd name="connsiteY0" fmla="*/ 20 h 231410"/>
                    <a:gd name="connsiteX1" fmla="*/ 304518 w 1745843"/>
                    <a:gd name="connsiteY1" fmla="*/ 11641 h 231410"/>
                    <a:gd name="connsiteX2" fmla="*/ 959956 w 1745843"/>
                    <a:gd name="connsiteY2" fmla="*/ 125478 h 231410"/>
                    <a:gd name="connsiteX3" fmla="*/ 1207516 w 1745843"/>
                    <a:gd name="connsiteY3" fmla="*/ 154612 h 231410"/>
                    <a:gd name="connsiteX4" fmla="*/ 1581923 w 1745843"/>
                    <a:gd name="connsiteY4" fmla="*/ 115739 h 231410"/>
                    <a:gd name="connsiteX5" fmla="*/ 1729804 w 1745843"/>
                    <a:gd name="connsiteY5" fmla="*/ 47323 h 231410"/>
                    <a:gd name="connsiteX6" fmla="*/ 1745844 w 1745843"/>
                    <a:gd name="connsiteY6" fmla="*/ 49860 h 231410"/>
                    <a:gd name="connsiteX7" fmla="*/ 1647066 w 1745843"/>
                    <a:gd name="connsiteY7" fmla="*/ 132843 h 231410"/>
                    <a:gd name="connsiteX8" fmla="*/ 1440262 w 1745843"/>
                    <a:gd name="connsiteY8" fmla="*/ 211325 h 231410"/>
                    <a:gd name="connsiteX9" fmla="*/ 1272822 w 1745843"/>
                    <a:gd name="connsiteY9" fmla="*/ 231294 h 231410"/>
                    <a:gd name="connsiteX10" fmla="*/ 1092697 w 1745843"/>
                    <a:gd name="connsiteY10" fmla="*/ 226956 h 231410"/>
                    <a:gd name="connsiteX11" fmla="*/ 802419 w 1745843"/>
                    <a:gd name="connsiteY11" fmla="*/ 182764 h 231410"/>
                    <a:gd name="connsiteX12" fmla="*/ 338563 w 1745843"/>
                    <a:gd name="connsiteY12" fmla="*/ 66063 h 231410"/>
                    <a:gd name="connsiteX13" fmla="*/ 0 w 1745843"/>
                    <a:gd name="connsiteY13" fmla="*/ 3785 h 231410"/>
                    <a:gd name="connsiteX14" fmla="*/ 12930 w 1745843"/>
                    <a:gd name="connsiteY14" fmla="*/ 20 h 23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45843" h="231410">
                      <a:moveTo>
                        <a:pt x="12930" y="20"/>
                      </a:moveTo>
                      <a:cubicBezTo>
                        <a:pt x="29707" y="20"/>
                        <a:pt x="292733" y="10086"/>
                        <a:pt x="304518" y="11641"/>
                      </a:cubicBezTo>
                      <a:cubicBezTo>
                        <a:pt x="525152" y="37502"/>
                        <a:pt x="740713" y="92252"/>
                        <a:pt x="959956" y="125478"/>
                      </a:cubicBezTo>
                      <a:cubicBezTo>
                        <a:pt x="1041548" y="137835"/>
                        <a:pt x="1124941" y="149865"/>
                        <a:pt x="1207516" y="154612"/>
                      </a:cubicBezTo>
                      <a:cubicBezTo>
                        <a:pt x="1333954" y="161814"/>
                        <a:pt x="1460394" y="150111"/>
                        <a:pt x="1581923" y="115739"/>
                      </a:cubicBezTo>
                      <a:cubicBezTo>
                        <a:pt x="1597636" y="111320"/>
                        <a:pt x="1683893" y="75720"/>
                        <a:pt x="1729804" y="47323"/>
                      </a:cubicBezTo>
                      <a:cubicBezTo>
                        <a:pt x="1737415" y="50678"/>
                        <a:pt x="1743225" y="49778"/>
                        <a:pt x="1745844" y="49860"/>
                      </a:cubicBezTo>
                      <a:cubicBezTo>
                        <a:pt x="1726039" y="82431"/>
                        <a:pt x="1679637" y="115002"/>
                        <a:pt x="1647066" y="132843"/>
                      </a:cubicBezTo>
                      <a:cubicBezTo>
                        <a:pt x="1581841" y="168606"/>
                        <a:pt x="1513179" y="195858"/>
                        <a:pt x="1440262" y="211325"/>
                      </a:cubicBezTo>
                      <a:cubicBezTo>
                        <a:pt x="1385103" y="223028"/>
                        <a:pt x="1329453" y="231539"/>
                        <a:pt x="1272822" y="231294"/>
                      </a:cubicBezTo>
                      <a:cubicBezTo>
                        <a:pt x="1212753" y="231048"/>
                        <a:pt x="1152602" y="233013"/>
                        <a:pt x="1092697" y="226956"/>
                      </a:cubicBezTo>
                      <a:cubicBezTo>
                        <a:pt x="995229" y="217054"/>
                        <a:pt x="898332" y="203305"/>
                        <a:pt x="802419" y="182764"/>
                      </a:cubicBezTo>
                      <a:cubicBezTo>
                        <a:pt x="646436" y="149374"/>
                        <a:pt x="493972" y="101745"/>
                        <a:pt x="338563" y="66063"/>
                      </a:cubicBezTo>
                      <a:cubicBezTo>
                        <a:pt x="237657" y="42903"/>
                        <a:pt x="11703" y="3785"/>
                        <a:pt x="0" y="3785"/>
                      </a:cubicBezTo>
                      <a:cubicBezTo>
                        <a:pt x="3437" y="-2517"/>
                        <a:pt x="8838" y="1248"/>
                        <a:pt x="12930" y="20"/>
                      </a:cubicBezTo>
                      <a:close/>
                    </a:path>
                  </a:pathLst>
                </a:custGeom>
                <a:solidFill>
                  <a:srgbClr val="DAB29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C0F5F2-EA4C-4F20-8064-534535322FBD}"/>
                    </a:ext>
                  </a:extLst>
                </p:cNvPr>
                <p:cNvSpPr/>
                <p:nvPr/>
              </p:nvSpPr>
              <p:spPr>
                <a:xfrm>
                  <a:off x="3497454" y="5324995"/>
                  <a:ext cx="497880" cy="421593"/>
                </a:xfrm>
                <a:custGeom>
                  <a:avLst/>
                  <a:gdLst>
                    <a:gd name="connsiteX0" fmla="*/ 642220 w 642730"/>
                    <a:gd name="connsiteY0" fmla="*/ 230627 h 544248"/>
                    <a:gd name="connsiteX1" fmla="*/ 573313 w 642730"/>
                    <a:gd name="connsiteY1" fmla="*/ 400686 h 544248"/>
                    <a:gd name="connsiteX2" fmla="*/ 303658 w 642730"/>
                    <a:gd name="connsiteY2" fmla="*/ 536864 h 544248"/>
                    <a:gd name="connsiteX3" fmla="*/ 132617 w 642730"/>
                    <a:gd name="connsiteY3" fmla="*/ 528762 h 544248"/>
                    <a:gd name="connsiteX4" fmla="*/ 41204 w 642730"/>
                    <a:gd name="connsiteY4" fmla="*/ 439886 h 544248"/>
                    <a:gd name="connsiteX5" fmla="*/ 1513 w 642730"/>
                    <a:gd name="connsiteY5" fmla="*/ 258861 h 544248"/>
                    <a:gd name="connsiteX6" fmla="*/ 24755 w 642730"/>
                    <a:gd name="connsiteY6" fmla="*/ 48293 h 544248"/>
                    <a:gd name="connsiteX7" fmla="*/ 87279 w 642730"/>
                    <a:gd name="connsiteY7" fmla="*/ 6392 h 544248"/>
                    <a:gd name="connsiteX8" fmla="*/ 225093 w 642730"/>
                    <a:gd name="connsiteY8" fmla="*/ 8 h 544248"/>
                    <a:gd name="connsiteX9" fmla="*/ 494503 w 642730"/>
                    <a:gd name="connsiteY9" fmla="*/ 50666 h 544248"/>
                    <a:gd name="connsiteX10" fmla="*/ 581333 w 642730"/>
                    <a:gd name="connsiteY10" fmla="*/ 100424 h 544248"/>
                    <a:gd name="connsiteX11" fmla="*/ 642220 w 642730"/>
                    <a:gd name="connsiteY11" fmla="*/ 230627 h 54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2730" h="544248">
                      <a:moveTo>
                        <a:pt x="642220" y="230627"/>
                      </a:moveTo>
                      <a:cubicBezTo>
                        <a:pt x="643939" y="301744"/>
                        <a:pt x="614477" y="354448"/>
                        <a:pt x="573313" y="400686"/>
                      </a:cubicBezTo>
                      <a:cubicBezTo>
                        <a:pt x="501705" y="481214"/>
                        <a:pt x="406773" y="517468"/>
                        <a:pt x="303658" y="536864"/>
                      </a:cubicBezTo>
                      <a:cubicBezTo>
                        <a:pt x="245962" y="547748"/>
                        <a:pt x="188921" y="547830"/>
                        <a:pt x="132617" y="528762"/>
                      </a:cubicBezTo>
                      <a:cubicBezTo>
                        <a:pt x="87934" y="513622"/>
                        <a:pt x="56917" y="483915"/>
                        <a:pt x="41204" y="439886"/>
                      </a:cubicBezTo>
                      <a:cubicBezTo>
                        <a:pt x="20336" y="381291"/>
                        <a:pt x="7078" y="321303"/>
                        <a:pt x="1513" y="258861"/>
                      </a:cubicBezTo>
                      <a:cubicBezTo>
                        <a:pt x="-4871" y="186516"/>
                        <a:pt x="10106" y="117609"/>
                        <a:pt x="24755" y="48293"/>
                      </a:cubicBezTo>
                      <a:cubicBezTo>
                        <a:pt x="31547" y="15885"/>
                        <a:pt x="43823" y="10484"/>
                        <a:pt x="87279" y="6392"/>
                      </a:cubicBezTo>
                      <a:cubicBezTo>
                        <a:pt x="133190" y="2054"/>
                        <a:pt x="179428" y="-155"/>
                        <a:pt x="225093" y="8"/>
                      </a:cubicBezTo>
                      <a:cubicBezTo>
                        <a:pt x="317406" y="254"/>
                        <a:pt x="408165" y="14903"/>
                        <a:pt x="494503" y="50666"/>
                      </a:cubicBezTo>
                      <a:cubicBezTo>
                        <a:pt x="525683" y="63597"/>
                        <a:pt x="556045" y="78163"/>
                        <a:pt x="581333" y="100424"/>
                      </a:cubicBezTo>
                      <a:cubicBezTo>
                        <a:pt x="622006" y="136268"/>
                        <a:pt x="646639" y="180215"/>
                        <a:pt x="642220" y="230627"/>
                      </a:cubicBezTo>
                      <a:close/>
                    </a:path>
                  </a:pathLst>
                </a:custGeom>
                <a:solidFill>
                  <a:srgbClr val="FEE5D5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A556D6B-BB6F-4C43-9187-ECDF315B00E0}"/>
              </a:ext>
            </a:extLst>
          </p:cNvPr>
          <p:cNvSpPr txBox="1"/>
          <p:nvPr/>
        </p:nvSpPr>
        <p:spPr>
          <a:xfrm>
            <a:off x="318655" y="1357745"/>
            <a:ext cx="6871854" cy="4585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</a:t>
            </a:r>
            <a:r>
              <a:rPr lang="ru-RU" sz="3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 (Б.Т.Лихачёв).</a:t>
            </a:r>
          </a:p>
        </p:txBody>
      </p:sp>
      <p:pic>
        <p:nvPicPr>
          <p:cNvPr id="2050" name="Picture 2" descr="C:\Users\UeerAsus\Desktop\1671193847_www-funnyart-club-p-distantsionnoe-obrazovanie-kartinki-krasiv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4079" y="2054242"/>
            <a:ext cx="2952608" cy="2618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600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913" y="-8047"/>
            <a:ext cx="11573197" cy="9748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5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Классификация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5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современных технологий в ДОУ</a:t>
            </a:r>
            <a:endParaRPr lang="en-US" sz="35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0DF84051-F6AC-4B4C-98A1-DED50185D98E}"/>
              </a:ext>
            </a:extLst>
          </p:cNvPr>
          <p:cNvSpPr/>
          <p:nvPr/>
        </p:nvSpPr>
        <p:spPr>
          <a:xfrm>
            <a:off x="5035408" y="3029669"/>
            <a:ext cx="415824" cy="34759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9BF33090-6119-4905-9AB3-3293307AA079}"/>
              </a:ext>
            </a:extLst>
          </p:cNvPr>
          <p:cNvSpPr>
            <a:spLocks noChangeAspect="1"/>
          </p:cNvSpPr>
          <p:nvPr/>
        </p:nvSpPr>
        <p:spPr>
          <a:xfrm>
            <a:off x="10242061" y="4487072"/>
            <a:ext cx="395373" cy="3986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1693063-088F-36A3-0D91-0FD5E8758E3A}"/>
              </a:ext>
            </a:extLst>
          </p:cNvPr>
          <p:cNvSpPr txBox="1"/>
          <p:nvPr/>
        </p:nvSpPr>
        <p:spPr>
          <a:xfrm rot="20765064">
            <a:off x="8813058" y="1376441"/>
            <a:ext cx="339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Личностно-ориентированные технологии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A690FEE-B96F-D8E8-2DA9-E928E27029DB}"/>
              </a:ext>
            </a:extLst>
          </p:cNvPr>
          <p:cNvSpPr txBox="1"/>
          <p:nvPr/>
        </p:nvSpPr>
        <p:spPr>
          <a:xfrm rot="20765064">
            <a:off x="8830759" y="2487986"/>
            <a:ext cx="339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портфолио дошкольника и воспитателя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B7A79DD-609F-CF09-9F44-6B24EAFE37AA}"/>
              </a:ext>
            </a:extLst>
          </p:cNvPr>
          <p:cNvSpPr txBox="1"/>
          <p:nvPr/>
        </p:nvSpPr>
        <p:spPr>
          <a:xfrm rot="20765064">
            <a:off x="9115554" y="4747819"/>
            <a:ext cx="33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«ТРИЗ»</a:t>
            </a:r>
          </a:p>
        </p:txBody>
      </p:sp>
      <p:grpSp>
        <p:nvGrpSpPr>
          <p:cNvPr id="3" name="Group 84">
            <a:extLst>
              <a:ext uri="{FF2B5EF4-FFF2-40B4-BE49-F238E27FC236}">
                <a16:creationId xmlns:a16="http://schemas.microsoft.com/office/drawing/2014/main" id="{35283A68-1BE7-5EAC-EF9E-1412061EFDC0}"/>
              </a:ext>
            </a:extLst>
          </p:cNvPr>
          <p:cNvGrpSpPr/>
          <p:nvPr/>
        </p:nvGrpSpPr>
        <p:grpSpPr>
          <a:xfrm>
            <a:off x="212311" y="942714"/>
            <a:ext cx="5052876" cy="5961522"/>
            <a:chOff x="702297" y="1425853"/>
            <a:chExt cx="2701238" cy="5324381"/>
          </a:xfrm>
        </p:grpSpPr>
        <p:grpSp>
          <p:nvGrpSpPr>
            <p:cNvPr id="4" name="그룹 11">
              <a:extLst>
                <a:ext uri="{FF2B5EF4-FFF2-40B4-BE49-F238E27FC236}">
                  <a16:creationId xmlns:a16="http://schemas.microsoft.com/office/drawing/2014/main" id="{ECA65E4A-D087-FE4F-03D0-1AAE3E44E4EB}"/>
                </a:ext>
              </a:extLst>
            </p:cNvPr>
            <p:cNvGrpSpPr/>
            <p:nvPr/>
          </p:nvGrpSpPr>
          <p:grpSpPr>
            <a:xfrm>
              <a:off x="702297" y="1425853"/>
              <a:ext cx="1424871" cy="5324381"/>
              <a:chOff x="709746" y="1060031"/>
              <a:chExt cx="1376823" cy="514483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DAC81152-5D4F-68D8-45F3-49578E34741E}"/>
                  </a:ext>
                </a:extLst>
              </p:cNvPr>
              <p:cNvGrpSpPr/>
              <p:nvPr/>
            </p:nvGrpSpPr>
            <p:grpSpPr>
              <a:xfrm>
                <a:off x="1052943" y="5197305"/>
                <a:ext cx="698127" cy="762861"/>
                <a:chOff x="2195736" y="5121188"/>
                <a:chExt cx="901189" cy="900100"/>
              </a:xfrm>
            </p:grpSpPr>
            <p:sp>
              <p:nvSpPr>
                <p:cNvPr id="33" name="Rectangle 8">
                  <a:extLst>
                    <a:ext uri="{FF2B5EF4-FFF2-40B4-BE49-F238E27FC236}">
                      <a16:creationId xmlns:a16="http://schemas.microsoft.com/office/drawing/2014/main" id="{A18D40B5-B806-BE9B-D5D8-BA7449D73009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901189" cy="9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55000"/>
                        <a:lumOff val="45000"/>
                      </a:schemeClr>
                    </a:gs>
                    <a:gs pos="100000">
                      <a:schemeClr val="accent6">
                        <a:lumMod val="55000"/>
                        <a:lumOff val="45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4" name="Rectangle 8">
                  <a:extLst>
                    <a:ext uri="{FF2B5EF4-FFF2-40B4-BE49-F238E27FC236}">
                      <a16:creationId xmlns:a16="http://schemas.microsoft.com/office/drawing/2014/main" id="{AAB1F654-5984-2A5E-AB69-4EDC9A94B3B3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679522" cy="89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043" h="1787331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893519" y="1787331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45000"/>
                        <a:lumOff val="55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5" name="Rectangle 8">
                  <a:extLst>
                    <a:ext uri="{FF2B5EF4-FFF2-40B4-BE49-F238E27FC236}">
                      <a16:creationId xmlns:a16="http://schemas.microsoft.com/office/drawing/2014/main" id="{6C7DACA0-B0BE-4457-2189-8FF77BE20229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450922" cy="894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43" h="1789890">
                      <a:moveTo>
                        <a:pt x="0" y="0"/>
                      </a:moveTo>
                      <a:lnTo>
                        <a:pt x="897414" y="0"/>
                      </a:lnTo>
                      <a:lnTo>
                        <a:pt x="901843" y="212596"/>
                      </a:lnTo>
                      <a:lnTo>
                        <a:pt x="895045" y="1789890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30000"/>
                        <a:lumOff val="70000"/>
                      </a:schemeClr>
                    </a:gs>
                    <a:gs pos="100000">
                      <a:schemeClr val="accent6">
                        <a:lumMod val="30000"/>
                        <a:lumOff val="70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6" name="Rectangle 8">
                  <a:extLst>
                    <a:ext uri="{FF2B5EF4-FFF2-40B4-BE49-F238E27FC236}">
                      <a16:creationId xmlns:a16="http://schemas.microsoft.com/office/drawing/2014/main" id="{81E45ADE-6C3D-4D93-2BFC-842BA7A1FF5B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448123" cy="895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246" h="1791906">
                      <a:moveTo>
                        <a:pt x="0" y="0"/>
                      </a:moveTo>
                      <a:lnTo>
                        <a:pt x="440115" y="0"/>
                      </a:lnTo>
                      <a:lnTo>
                        <a:pt x="452263" y="212596"/>
                      </a:lnTo>
                      <a:lnTo>
                        <a:pt x="896246" y="1791906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7" name="Rectangle 8">
                  <a:extLst>
                    <a:ext uri="{FF2B5EF4-FFF2-40B4-BE49-F238E27FC236}">
                      <a16:creationId xmlns:a16="http://schemas.microsoft.com/office/drawing/2014/main" id="{7D34EEC9-0D56-123A-1DFB-B11D8C2BFE21}"/>
                    </a:ext>
                  </a:extLst>
                </p:cNvPr>
                <p:cNvSpPr/>
                <p:nvPr/>
              </p:nvSpPr>
              <p:spPr>
                <a:xfrm>
                  <a:off x="2542419" y="5815404"/>
                  <a:ext cx="203587" cy="204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810" h="1800199">
                      <a:moveTo>
                        <a:pt x="229620" y="140779"/>
                      </a:moveTo>
                      <a:cubicBezTo>
                        <a:pt x="334730" y="140779"/>
                        <a:pt x="422984" y="212958"/>
                        <a:pt x="445844" y="310765"/>
                      </a:cubicBezTo>
                      <a:lnTo>
                        <a:pt x="454300" y="310765"/>
                      </a:lnTo>
                      <a:lnTo>
                        <a:pt x="462757" y="310765"/>
                      </a:lnTo>
                      <a:cubicBezTo>
                        <a:pt x="485617" y="212958"/>
                        <a:pt x="573869" y="140779"/>
                        <a:pt x="678980" y="140779"/>
                      </a:cubicBezTo>
                      <a:cubicBezTo>
                        <a:pt x="784090" y="140779"/>
                        <a:pt x="872344" y="212958"/>
                        <a:pt x="895204" y="310765"/>
                      </a:cubicBezTo>
                      <a:lnTo>
                        <a:pt x="903659" y="310765"/>
                      </a:lnTo>
                      <a:lnTo>
                        <a:pt x="903660" y="310765"/>
                      </a:lnTo>
                      <a:lnTo>
                        <a:pt x="912116" y="310765"/>
                      </a:lnTo>
                      <a:cubicBezTo>
                        <a:pt x="934976" y="212958"/>
                        <a:pt x="1023228" y="140779"/>
                        <a:pt x="1128339" y="140779"/>
                      </a:cubicBezTo>
                      <a:cubicBezTo>
                        <a:pt x="1233450" y="140779"/>
                        <a:pt x="1321703" y="212958"/>
                        <a:pt x="1344563" y="310765"/>
                      </a:cubicBezTo>
                      <a:lnTo>
                        <a:pt x="1353019" y="310765"/>
                      </a:lnTo>
                      <a:lnTo>
                        <a:pt x="1361476" y="310765"/>
                      </a:lnTo>
                      <a:cubicBezTo>
                        <a:pt x="1384336" y="212958"/>
                        <a:pt x="1472588" y="140779"/>
                        <a:pt x="1577699" y="140779"/>
                      </a:cubicBezTo>
                      <a:cubicBezTo>
                        <a:pt x="1680932" y="140779"/>
                        <a:pt x="1767904" y="210402"/>
                        <a:pt x="1791810" y="305762"/>
                      </a:cubicBezTo>
                      <a:lnTo>
                        <a:pt x="901188" y="1800199"/>
                      </a:lnTo>
                      <a:lnTo>
                        <a:pt x="13460" y="310615"/>
                      </a:lnTo>
                      <a:cubicBezTo>
                        <a:pt x="36351" y="212881"/>
                        <a:pt x="124565" y="140779"/>
                        <a:pt x="229620" y="140779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940" y="0"/>
                      </a:lnTo>
                      <a:lnTo>
                        <a:pt x="4940" y="296318"/>
                      </a:lnTo>
                      <a:lnTo>
                        <a:pt x="1012" y="289727"/>
                      </a:lnTo>
                      <a:lnTo>
                        <a:pt x="1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15000">
                      <a:schemeClr val="tx1">
                        <a:lumMod val="72000"/>
                        <a:lumOff val="28000"/>
                      </a:schemeClr>
                    </a:gs>
                    <a:gs pos="100000">
                      <a:schemeClr val="tx1">
                        <a:lumMod val="31000"/>
                        <a:lumOff val="69000"/>
                      </a:schemeClr>
                    </a:gs>
                  </a:gsLst>
                  <a:lin ang="10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" name="Group 51">
                <a:extLst>
                  <a:ext uri="{FF2B5EF4-FFF2-40B4-BE49-F238E27FC236}">
                    <a16:creationId xmlns:a16="http://schemas.microsoft.com/office/drawing/2014/main" id="{945D0B63-CECD-B7CE-C760-85F31A226E7B}"/>
                  </a:ext>
                </a:extLst>
              </p:cNvPr>
              <p:cNvGrpSpPr/>
              <p:nvPr/>
            </p:nvGrpSpPr>
            <p:grpSpPr>
              <a:xfrm>
                <a:off x="1052942" y="4190328"/>
                <a:ext cx="696214" cy="1098520"/>
                <a:chOff x="5796136" y="404664"/>
                <a:chExt cx="2284244" cy="4392488"/>
              </a:xfrm>
            </p:grpSpPr>
            <p:sp>
              <p:nvSpPr>
                <p:cNvPr id="29" name="Rectangle 2">
                  <a:extLst>
                    <a:ext uri="{FF2B5EF4-FFF2-40B4-BE49-F238E27FC236}">
                      <a16:creationId xmlns:a16="http://schemas.microsoft.com/office/drawing/2014/main" id="{FF4FD8BB-5910-9B6E-E02C-4FFF41DC4B8E}"/>
                    </a:ext>
                  </a:extLst>
                </p:cNvPr>
                <p:cNvSpPr/>
                <p:nvPr/>
              </p:nvSpPr>
              <p:spPr>
                <a:xfrm>
                  <a:off x="5796136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0" name="Rectangle 2">
                  <a:extLst>
                    <a:ext uri="{FF2B5EF4-FFF2-40B4-BE49-F238E27FC236}">
                      <a16:creationId xmlns:a16="http://schemas.microsoft.com/office/drawing/2014/main" id="{D9E4FD4A-97EC-E8C8-79DB-0BE306015D5A}"/>
                    </a:ext>
                  </a:extLst>
                </p:cNvPr>
                <p:cNvSpPr/>
                <p:nvPr/>
              </p:nvSpPr>
              <p:spPr>
                <a:xfrm>
                  <a:off x="6367197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1" name="Rectangle 2">
                  <a:extLst>
                    <a:ext uri="{FF2B5EF4-FFF2-40B4-BE49-F238E27FC236}">
                      <a16:creationId xmlns:a16="http://schemas.microsoft.com/office/drawing/2014/main" id="{4739D9E8-AC84-5262-8D9C-B7D6D04CDC52}"/>
                    </a:ext>
                  </a:extLst>
                </p:cNvPr>
                <p:cNvSpPr/>
                <p:nvPr/>
              </p:nvSpPr>
              <p:spPr>
                <a:xfrm>
                  <a:off x="6938258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2" name="Rectangle 2">
                  <a:extLst>
                    <a:ext uri="{FF2B5EF4-FFF2-40B4-BE49-F238E27FC236}">
                      <a16:creationId xmlns:a16="http://schemas.microsoft.com/office/drawing/2014/main" id="{70CA4F7E-D43B-E748-E9C7-7B1CBE13CCE1}"/>
                    </a:ext>
                  </a:extLst>
                </p:cNvPr>
                <p:cNvSpPr/>
                <p:nvPr/>
              </p:nvSpPr>
              <p:spPr>
                <a:xfrm>
                  <a:off x="7509319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7" name="Group 52">
                <a:extLst>
                  <a:ext uri="{FF2B5EF4-FFF2-40B4-BE49-F238E27FC236}">
                    <a16:creationId xmlns:a16="http://schemas.microsoft.com/office/drawing/2014/main" id="{F27B0B3E-F767-6CF4-A727-EA834AC007A5}"/>
                  </a:ext>
                </a:extLst>
              </p:cNvPr>
              <p:cNvGrpSpPr/>
              <p:nvPr/>
            </p:nvGrpSpPr>
            <p:grpSpPr>
              <a:xfrm>
                <a:off x="1052944" y="1207072"/>
                <a:ext cx="696215" cy="3138165"/>
                <a:chOff x="5796136" y="166282"/>
                <a:chExt cx="2284246" cy="4250287"/>
              </a:xfrm>
            </p:grpSpPr>
            <p:sp>
              <p:nvSpPr>
                <p:cNvPr id="25" name="Rectangle 2">
                  <a:extLst>
                    <a:ext uri="{FF2B5EF4-FFF2-40B4-BE49-F238E27FC236}">
                      <a16:creationId xmlns:a16="http://schemas.microsoft.com/office/drawing/2014/main" id="{66D3E43D-523C-B748-5085-5FCC1C54F9A1}"/>
                    </a:ext>
                  </a:extLst>
                </p:cNvPr>
                <p:cNvSpPr/>
                <p:nvPr/>
              </p:nvSpPr>
              <p:spPr>
                <a:xfrm>
                  <a:off x="5796136" y="166282"/>
                  <a:ext cx="571059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6" name="Rectangle 2">
                  <a:extLst>
                    <a:ext uri="{FF2B5EF4-FFF2-40B4-BE49-F238E27FC236}">
                      <a16:creationId xmlns:a16="http://schemas.microsoft.com/office/drawing/2014/main" id="{58C43579-DC4B-6897-0D51-7B65BA6A4A47}"/>
                    </a:ext>
                  </a:extLst>
                </p:cNvPr>
                <p:cNvSpPr/>
                <p:nvPr/>
              </p:nvSpPr>
              <p:spPr>
                <a:xfrm>
                  <a:off x="6367195" y="166282"/>
                  <a:ext cx="571059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7" name="Rectangle 2">
                  <a:extLst>
                    <a:ext uri="{FF2B5EF4-FFF2-40B4-BE49-F238E27FC236}">
                      <a16:creationId xmlns:a16="http://schemas.microsoft.com/office/drawing/2014/main" id="{F8EEEBC7-765C-1DFD-64E0-0E1546D6532B}"/>
                    </a:ext>
                  </a:extLst>
                </p:cNvPr>
                <p:cNvSpPr/>
                <p:nvPr/>
              </p:nvSpPr>
              <p:spPr>
                <a:xfrm>
                  <a:off x="6938261" y="166282"/>
                  <a:ext cx="571062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8" name="Rectangle 2">
                  <a:extLst>
                    <a:ext uri="{FF2B5EF4-FFF2-40B4-BE49-F238E27FC236}">
                      <a16:creationId xmlns:a16="http://schemas.microsoft.com/office/drawing/2014/main" id="{5F729372-112C-0FB7-1DA1-5CF181B23C18}"/>
                    </a:ext>
                  </a:extLst>
                </p:cNvPr>
                <p:cNvSpPr/>
                <p:nvPr/>
              </p:nvSpPr>
              <p:spPr>
                <a:xfrm>
                  <a:off x="7509320" y="166282"/>
                  <a:ext cx="571062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20" name="Hexagon 1">
                <a:extLst>
                  <a:ext uri="{FF2B5EF4-FFF2-40B4-BE49-F238E27FC236}">
                    <a16:creationId xmlns:a16="http://schemas.microsoft.com/office/drawing/2014/main" id="{C7F44E7B-A2B8-596B-2B2B-6CF3E86AA0FF}"/>
                  </a:ext>
                </a:extLst>
              </p:cNvPr>
              <p:cNvSpPr/>
              <p:nvPr/>
            </p:nvSpPr>
            <p:spPr>
              <a:xfrm rot="10800000" flipH="1" flipV="1">
                <a:off x="1052945" y="1060031"/>
                <a:ext cx="692941" cy="294990"/>
              </a:xfrm>
              <a:custGeom>
                <a:avLst/>
                <a:gdLst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574178 w 713024"/>
                  <a:gd name="connsiteY4" fmla="*/ 555383 h 555383"/>
                  <a:gd name="connsiteX5" fmla="*/ 138846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574178 w 713024"/>
                  <a:gd name="connsiteY4" fmla="*/ 555383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478928 w 713024"/>
                  <a:gd name="connsiteY2" fmla="*/ 7144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486072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3001"/>
                  <a:gd name="connsiteX1" fmla="*/ 217427 w 713024"/>
                  <a:gd name="connsiteY1" fmla="*/ 0 h 553001"/>
                  <a:gd name="connsiteX2" fmla="*/ 486072 w 713024"/>
                  <a:gd name="connsiteY2" fmla="*/ 0 h 553001"/>
                  <a:gd name="connsiteX3" fmla="*/ 713024 w 713024"/>
                  <a:gd name="connsiteY3" fmla="*/ 277692 h 553001"/>
                  <a:gd name="connsiteX4" fmla="*/ 490834 w 713024"/>
                  <a:gd name="connsiteY4" fmla="*/ 553001 h 553001"/>
                  <a:gd name="connsiteX5" fmla="*/ 184984 w 713024"/>
                  <a:gd name="connsiteY5" fmla="*/ 548882 h 553001"/>
                  <a:gd name="connsiteX6" fmla="*/ 0 w 713024"/>
                  <a:gd name="connsiteY6" fmla="*/ 277692 h 553001"/>
                  <a:gd name="connsiteX0" fmla="*/ 0 w 713024"/>
                  <a:gd name="connsiteY0" fmla="*/ 277692 h 548882"/>
                  <a:gd name="connsiteX1" fmla="*/ 217427 w 713024"/>
                  <a:gd name="connsiteY1" fmla="*/ 0 h 548882"/>
                  <a:gd name="connsiteX2" fmla="*/ 486072 w 713024"/>
                  <a:gd name="connsiteY2" fmla="*/ 0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7692 h 548882"/>
                  <a:gd name="connsiteX1" fmla="*/ 217427 w 713024"/>
                  <a:gd name="connsiteY1" fmla="*/ 0 h 548882"/>
                  <a:gd name="connsiteX2" fmla="*/ 53639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7692 h 548882"/>
                  <a:gd name="connsiteX1" fmla="*/ 217427 w 713024"/>
                  <a:gd name="connsiteY1" fmla="*/ 0 h 548882"/>
                  <a:gd name="connsiteX2" fmla="*/ 52920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7692 h 548882"/>
                  <a:gd name="connsiteX1" fmla="*/ 185075 w 713024"/>
                  <a:gd name="connsiteY1" fmla="*/ 0 h 548882"/>
                  <a:gd name="connsiteX2" fmla="*/ 52920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1191 h 542381"/>
                  <a:gd name="connsiteX1" fmla="*/ 185075 w 713024"/>
                  <a:gd name="connsiteY1" fmla="*/ 0 h 542381"/>
                  <a:gd name="connsiteX2" fmla="*/ 529207 w 713024"/>
                  <a:gd name="connsiteY2" fmla="*/ 0 h 542381"/>
                  <a:gd name="connsiteX3" fmla="*/ 713024 w 713024"/>
                  <a:gd name="connsiteY3" fmla="*/ 271191 h 542381"/>
                  <a:gd name="connsiteX4" fmla="*/ 530375 w 713024"/>
                  <a:gd name="connsiteY4" fmla="*/ 539999 h 542381"/>
                  <a:gd name="connsiteX5" fmla="*/ 184984 w 713024"/>
                  <a:gd name="connsiteY5" fmla="*/ 542381 h 542381"/>
                  <a:gd name="connsiteX6" fmla="*/ 0 w 713024"/>
                  <a:gd name="connsiteY6" fmla="*/ 271191 h 542381"/>
                  <a:gd name="connsiteX0" fmla="*/ 0 w 713024"/>
                  <a:gd name="connsiteY0" fmla="*/ 277692 h 548882"/>
                  <a:gd name="connsiteX1" fmla="*/ 181480 w 713024"/>
                  <a:gd name="connsiteY1" fmla="*/ 0 h 548882"/>
                  <a:gd name="connsiteX2" fmla="*/ 52920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024" h="548882">
                    <a:moveTo>
                      <a:pt x="0" y="277692"/>
                    </a:moveTo>
                    <a:lnTo>
                      <a:pt x="181480" y="0"/>
                    </a:lnTo>
                    <a:lnTo>
                      <a:pt x="529207" y="6501"/>
                    </a:lnTo>
                    <a:lnTo>
                      <a:pt x="713024" y="277692"/>
                    </a:lnTo>
                    <a:lnTo>
                      <a:pt x="530375" y="546500"/>
                    </a:lnTo>
                    <a:lnTo>
                      <a:pt x="184984" y="548882"/>
                    </a:lnTo>
                    <a:lnTo>
                      <a:pt x="0" y="277692"/>
                    </a:ln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" sy="9000" flip="none" algn="tl"/>
              </a:blipFill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1" name="Oval 54">
                <a:extLst>
                  <a:ext uri="{FF2B5EF4-FFF2-40B4-BE49-F238E27FC236}">
                    <a16:creationId xmlns:a16="http://schemas.microsoft.com/office/drawing/2014/main" id="{21895D85-6C39-C4BA-9382-85B8BA7BEAEA}"/>
                  </a:ext>
                </a:extLst>
              </p:cNvPr>
              <p:cNvSpPr/>
              <p:nvPr/>
            </p:nvSpPr>
            <p:spPr>
              <a:xfrm>
                <a:off x="1293559" y="1139177"/>
                <a:ext cx="211716" cy="11583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8" name="Group 55">
                <a:extLst>
                  <a:ext uri="{FF2B5EF4-FFF2-40B4-BE49-F238E27FC236}">
                    <a16:creationId xmlns:a16="http://schemas.microsoft.com/office/drawing/2014/main" id="{FBFB536A-94F6-F9B0-EC41-560133EB237E}"/>
                  </a:ext>
                </a:extLst>
              </p:cNvPr>
              <p:cNvGrpSpPr/>
              <p:nvPr/>
            </p:nvGrpSpPr>
            <p:grpSpPr>
              <a:xfrm>
                <a:off x="709746" y="5721815"/>
                <a:ext cx="1376823" cy="483050"/>
                <a:chOff x="1629894" y="5611329"/>
                <a:chExt cx="2016656" cy="646710"/>
              </a:xfrm>
            </p:grpSpPr>
            <p:sp>
              <p:nvSpPr>
                <p:cNvPr id="23" name="Oval 56">
                  <a:extLst>
                    <a:ext uri="{FF2B5EF4-FFF2-40B4-BE49-F238E27FC236}">
                      <a16:creationId xmlns:a16="http://schemas.microsoft.com/office/drawing/2014/main" id="{39BE52ED-4DD1-DC93-DBF0-A6AAFF87ABC9}"/>
                    </a:ext>
                  </a:extLst>
                </p:cNvPr>
                <p:cNvSpPr/>
                <p:nvPr/>
              </p:nvSpPr>
              <p:spPr>
                <a:xfrm flipV="1">
                  <a:off x="1950156" y="5792403"/>
                  <a:ext cx="1387404" cy="444917"/>
                </a:xfrm>
                <a:prstGeom prst="ellipse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rgbClr val="FFFF00"/>
                  </a:solidFill>
                </a:ln>
                <a:effectLst>
                  <a:softEdge rad="165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4" name="Oval 57">
                  <a:extLst>
                    <a:ext uri="{FF2B5EF4-FFF2-40B4-BE49-F238E27FC236}">
                      <a16:creationId xmlns:a16="http://schemas.microsoft.com/office/drawing/2014/main" id="{39124AE8-6804-13EE-0602-4A4D088BD5F5}"/>
                    </a:ext>
                  </a:extLst>
                </p:cNvPr>
                <p:cNvSpPr/>
                <p:nvPr/>
              </p:nvSpPr>
              <p:spPr>
                <a:xfrm flipV="1">
                  <a:off x="1629894" y="5611329"/>
                  <a:ext cx="2016656" cy="646710"/>
                </a:xfrm>
                <a:prstGeom prst="ellipse">
                  <a:avLst/>
                </a:prstGeom>
                <a:solidFill>
                  <a:schemeClr val="tx1">
                    <a:alpha val="81000"/>
                  </a:schemeClr>
                </a:solidFill>
                <a:ln>
                  <a:solidFill>
                    <a:srgbClr val="FFFF00"/>
                  </a:solidFill>
                </a:ln>
                <a:effectLst>
                  <a:softEdge rad="165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10" name="그룹 13">
              <a:extLst>
                <a:ext uri="{FF2B5EF4-FFF2-40B4-BE49-F238E27FC236}">
                  <a16:creationId xmlns:a16="http://schemas.microsoft.com/office/drawing/2014/main" id="{A6B3B5D8-05AF-3493-0869-EF03DEF3BA80}"/>
                </a:ext>
              </a:extLst>
            </p:cNvPr>
            <p:cNvGrpSpPr/>
            <p:nvPr/>
          </p:nvGrpSpPr>
          <p:grpSpPr>
            <a:xfrm>
              <a:off x="909222" y="1726810"/>
              <a:ext cx="2144196" cy="1117358"/>
              <a:chOff x="909220" y="1726804"/>
              <a:chExt cx="2144195" cy="1117357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AB761F16-A58D-A69E-ED3C-638D0304AAA8}"/>
                  </a:ext>
                </a:extLst>
              </p:cNvPr>
              <p:cNvSpPr/>
              <p:nvPr/>
            </p:nvSpPr>
            <p:spPr>
              <a:xfrm>
                <a:off x="909220" y="2528024"/>
                <a:ext cx="154286" cy="316137"/>
              </a:xfrm>
              <a:custGeom>
                <a:avLst/>
                <a:gdLst/>
                <a:ahLst/>
                <a:cxnLst/>
                <a:rect l="l" t="t" r="r" b="b"/>
                <a:pathLst>
                  <a:path w="142312" h="291601">
                    <a:moveTo>
                      <a:pt x="142312" y="0"/>
                    </a:moveTo>
                    <a:lnTo>
                      <a:pt x="142312" y="291601"/>
                    </a:lnTo>
                    <a:cubicBezTo>
                      <a:pt x="63311" y="290095"/>
                      <a:pt x="0" y="225341"/>
                      <a:pt x="0" y="145800"/>
                    </a:cubicBezTo>
                    <a:cubicBezTo>
                      <a:pt x="0" y="66260"/>
                      <a:pt x="63311" y="1506"/>
                      <a:pt x="142312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자유형: 도형 97">
                <a:extLst>
                  <a:ext uri="{FF2B5EF4-FFF2-40B4-BE49-F238E27FC236}">
                    <a16:creationId xmlns:a16="http://schemas.microsoft.com/office/drawing/2014/main" id="{BDBC100B-9B84-6148-5149-CC88D7ED4C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504228" y="1285900"/>
                <a:ext cx="1108284" cy="1990091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FF00"/>
                </a:solidFill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17" name="그룹 12">
              <a:extLst>
                <a:ext uri="{FF2B5EF4-FFF2-40B4-BE49-F238E27FC236}">
                  <a16:creationId xmlns:a16="http://schemas.microsoft.com/office/drawing/2014/main" id="{11F90233-07EB-83B9-82CC-C06D0AB6CAB5}"/>
                </a:ext>
              </a:extLst>
            </p:cNvPr>
            <p:cNvGrpSpPr/>
            <p:nvPr/>
          </p:nvGrpSpPr>
          <p:grpSpPr>
            <a:xfrm>
              <a:off x="909223" y="3180276"/>
              <a:ext cx="2318579" cy="1108285"/>
              <a:chOff x="909220" y="3207541"/>
              <a:chExt cx="2318579" cy="1108285"/>
            </a:xfrm>
          </p:grpSpPr>
          <p:sp>
            <p:nvSpPr>
              <p:cNvPr id="13" name="Rounded Rectangle 14">
                <a:extLst>
                  <a:ext uri="{FF2B5EF4-FFF2-40B4-BE49-F238E27FC236}">
                    <a16:creationId xmlns:a16="http://schemas.microsoft.com/office/drawing/2014/main" id="{E4FD4171-D81F-6D3C-2751-86D2B27593BA}"/>
                  </a:ext>
                </a:extLst>
              </p:cNvPr>
              <p:cNvSpPr/>
              <p:nvPr/>
            </p:nvSpPr>
            <p:spPr>
              <a:xfrm>
                <a:off x="909220" y="3549023"/>
                <a:ext cx="154286" cy="316137"/>
              </a:xfrm>
              <a:custGeom>
                <a:avLst/>
                <a:gdLst/>
                <a:ahLst/>
                <a:cxnLst/>
                <a:rect l="l" t="t" r="r" b="b"/>
                <a:pathLst>
                  <a:path w="142312" h="291601">
                    <a:moveTo>
                      <a:pt x="142312" y="0"/>
                    </a:moveTo>
                    <a:lnTo>
                      <a:pt x="142312" y="291601"/>
                    </a:lnTo>
                    <a:cubicBezTo>
                      <a:pt x="63311" y="290095"/>
                      <a:pt x="0" y="225341"/>
                      <a:pt x="0" y="145800"/>
                    </a:cubicBezTo>
                    <a:cubicBezTo>
                      <a:pt x="0" y="66260"/>
                      <a:pt x="63311" y="1506"/>
                      <a:pt x="142312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4" name="자유형: 도형 98">
                <a:extLst>
                  <a:ext uri="{FF2B5EF4-FFF2-40B4-BE49-F238E27FC236}">
                    <a16:creationId xmlns:a16="http://schemas.microsoft.com/office/drawing/2014/main" id="{DF7D3F1D-AADB-2BB1-A1A4-986B3705D404}"/>
                  </a:ext>
                </a:extLst>
              </p:cNvPr>
              <p:cNvSpPr/>
              <p:nvPr/>
            </p:nvSpPr>
            <p:spPr>
              <a:xfrm rot="16200000">
                <a:off x="1677456" y="2765484"/>
                <a:ext cx="1108285" cy="19924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rgbClr val="FFFF00"/>
                </a:solidFill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18" name="그룹 14">
              <a:extLst>
                <a:ext uri="{FF2B5EF4-FFF2-40B4-BE49-F238E27FC236}">
                  <a16:creationId xmlns:a16="http://schemas.microsoft.com/office/drawing/2014/main" id="{AFF009E2-8B77-B9E1-8514-16DE2851659F}"/>
                </a:ext>
              </a:extLst>
            </p:cNvPr>
            <p:cNvGrpSpPr/>
            <p:nvPr/>
          </p:nvGrpSpPr>
          <p:grpSpPr>
            <a:xfrm>
              <a:off x="909221" y="4512346"/>
              <a:ext cx="2494314" cy="1222140"/>
              <a:chOff x="909220" y="4436672"/>
              <a:chExt cx="2494314" cy="1222139"/>
            </a:xfrm>
          </p:grpSpPr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1E73559C-D8E5-07B9-9791-3E6C48E11D85}"/>
                  </a:ext>
                </a:extLst>
              </p:cNvPr>
              <p:cNvSpPr/>
              <p:nvPr/>
            </p:nvSpPr>
            <p:spPr>
              <a:xfrm>
                <a:off x="909220" y="4436672"/>
                <a:ext cx="154286" cy="316137"/>
              </a:xfrm>
              <a:custGeom>
                <a:avLst/>
                <a:gdLst/>
                <a:ahLst/>
                <a:cxnLst/>
                <a:rect l="l" t="t" r="r" b="b"/>
                <a:pathLst>
                  <a:path w="142312" h="291601">
                    <a:moveTo>
                      <a:pt x="142312" y="0"/>
                    </a:moveTo>
                    <a:lnTo>
                      <a:pt x="142312" y="291601"/>
                    </a:lnTo>
                    <a:cubicBezTo>
                      <a:pt x="63311" y="290095"/>
                      <a:pt x="0" y="225341"/>
                      <a:pt x="0" y="145800"/>
                    </a:cubicBezTo>
                    <a:cubicBezTo>
                      <a:pt x="0" y="66260"/>
                      <a:pt x="63311" y="1506"/>
                      <a:pt x="142312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2" name="자유형: 도형 99">
                <a:extLst>
                  <a:ext uri="{FF2B5EF4-FFF2-40B4-BE49-F238E27FC236}">
                    <a16:creationId xmlns:a16="http://schemas.microsoft.com/office/drawing/2014/main" id="{B737F027-2869-1F86-EACC-F2CBC9DAB6FB}"/>
                  </a:ext>
                </a:extLst>
              </p:cNvPr>
              <p:cNvSpPr/>
              <p:nvPr/>
            </p:nvSpPr>
            <p:spPr>
              <a:xfrm rot="16200000">
                <a:off x="1850298" y="4105574"/>
                <a:ext cx="1118852" cy="198762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FF00"/>
                </a:solidFill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8B06C13B-7777-6F3B-88D9-30730BDEF8B4}"/>
                </a:ext>
              </a:extLst>
            </p:cNvPr>
            <p:cNvSpPr/>
            <p:nvPr/>
          </p:nvSpPr>
          <p:spPr>
            <a:xfrm>
              <a:off x="899695" y="5505299"/>
              <a:ext cx="154286" cy="316137"/>
            </a:xfrm>
            <a:custGeom>
              <a:avLst/>
              <a:gdLst/>
              <a:ahLst/>
              <a:cxnLst/>
              <a:rect l="l" t="t" r="r" b="b"/>
              <a:pathLst>
                <a:path w="142312" h="291601">
                  <a:moveTo>
                    <a:pt x="142312" y="0"/>
                  </a:moveTo>
                  <a:lnTo>
                    <a:pt x="142312" y="291601"/>
                  </a:lnTo>
                  <a:cubicBezTo>
                    <a:pt x="63311" y="290095"/>
                    <a:pt x="0" y="225341"/>
                    <a:pt x="0" y="145800"/>
                  </a:cubicBezTo>
                  <a:cubicBezTo>
                    <a:pt x="0" y="66260"/>
                    <a:pt x="63311" y="1506"/>
                    <a:pt x="14231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CC0B81A-4D18-E36E-00B3-EFE2E6852DAF}"/>
              </a:ext>
            </a:extLst>
          </p:cNvPr>
          <p:cNvSpPr txBox="1"/>
          <p:nvPr/>
        </p:nvSpPr>
        <p:spPr>
          <a:xfrm>
            <a:off x="924604" y="1471871"/>
            <a:ext cx="3703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CE81D1-0A96-EA0B-C960-AFAC88753F03}"/>
              </a:ext>
            </a:extLst>
          </p:cNvPr>
          <p:cNvSpPr txBox="1"/>
          <p:nvPr/>
        </p:nvSpPr>
        <p:spPr>
          <a:xfrm>
            <a:off x="1196078" y="2942516"/>
            <a:ext cx="378669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Технологии проектной деятельности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C2285-6CAF-A38C-BF82-9CB66F2FC8F2}"/>
              </a:ext>
            </a:extLst>
          </p:cNvPr>
          <p:cNvSpPr txBox="1"/>
          <p:nvPr/>
        </p:nvSpPr>
        <p:spPr>
          <a:xfrm>
            <a:off x="1590011" y="4433402"/>
            <a:ext cx="35927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Технология исследовательской деятельности </a:t>
            </a:r>
          </a:p>
        </p:txBody>
      </p:sp>
      <p:grpSp>
        <p:nvGrpSpPr>
          <p:cNvPr id="19" name="Group 84">
            <a:extLst>
              <a:ext uri="{FF2B5EF4-FFF2-40B4-BE49-F238E27FC236}">
                <a16:creationId xmlns:a16="http://schemas.microsoft.com/office/drawing/2014/main" id="{D8EDA5A2-7238-C0B0-46F5-AD7E425DDF29}"/>
              </a:ext>
            </a:extLst>
          </p:cNvPr>
          <p:cNvGrpSpPr/>
          <p:nvPr/>
        </p:nvGrpSpPr>
        <p:grpSpPr>
          <a:xfrm>
            <a:off x="6772941" y="969600"/>
            <a:ext cx="5052876" cy="5961522"/>
            <a:chOff x="702297" y="1425853"/>
            <a:chExt cx="2701238" cy="5324381"/>
          </a:xfrm>
        </p:grpSpPr>
        <p:grpSp>
          <p:nvGrpSpPr>
            <p:cNvPr id="22" name="그룹 11">
              <a:extLst>
                <a:ext uri="{FF2B5EF4-FFF2-40B4-BE49-F238E27FC236}">
                  <a16:creationId xmlns:a16="http://schemas.microsoft.com/office/drawing/2014/main" id="{4A15EA15-F24D-89AA-F665-98A183DC3E51}"/>
                </a:ext>
              </a:extLst>
            </p:cNvPr>
            <p:cNvGrpSpPr/>
            <p:nvPr/>
          </p:nvGrpSpPr>
          <p:grpSpPr>
            <a:xfrm>
              <a:off x="702297" y="1425853"/>
              <a:ext cx="1424871" cy="5324381"/>
              <a:chOff x="709746" y="1060031"/>
              <a:chExt cx="1376823" cy="5144834"/>
            </a:xfrm>
          </p:grpSpPr>
          <p:grpSp>
            <p:nvGrpSpPr>
              <p:cNvPr id="41" name="Group 50">
                <a:extLst>
                  <a:ext uri="{FF2B5EF4-FFF2-40B4-BE49-F238E27FC236}">
                    <a16:creationId xmlns:a16="http://schemas.microsoft.com/office/drawing/2014/main" id="{51E91115-B292-1D26-042E-47E53A0FF6B0}"/>
                  </a:ext>
                </a:extLst>
              </p:cNvPr>
              <p:cNvGrpSpPr/>
              <p:nvPr/>
            </p:nvGrpSpPr>
            <p:grpSpPr>
              <a:xfrm>
                <a:off x="1052943" y="5197305"/>
                <a:ext cx="698127" cy="762861"/>
                <a:chOff x="2195736" y="5121188"/>
                <a:chExt cx="901189" cy="900100"/>
              </a:xfrm>
            </p:grpSpPr>
            <p:sp>
              <p:nvSpPr>
                <p:cNvPr id="107" name="Rectangle 8">
                  <a:extLst>
                    <a:ext uri="{FF2B5EF4-FFF2-40B4-BE49-F238E27FC236}">
                      <a16:creationId xmlns:a16="http://schemas.microsoft.com/office/drawing/2014/main" id="{76EBB0E1-4F48-53D2-8636-A085BA7B3821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901189" cy="9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55000"/>
                        <a:lumOff val="45000"/>
                      </a:schemeClr>
                    </a:gs>
                    <a:gs pos="100000">
                      <a:schemeClr val="accent6">
                        <a:lumMod val="55000"/>
                        <a:lumOff val="45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8" name="Rectangle 8">
                  <a:extLst>
                    <a:ext uri="{FF2B5EF4-FFF2-40B4-BE49-F238E27FC236}">
                      <a16:creationId xmlns:a16="http://schemas.microsoft.com/office/drawing/2014/main" id="{1B5484C4-38FD-6A45-DCBF-60356899BE86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679522" cy="89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043" h="1787331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893519" y="1787331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45000"/>
                        <a:lumOff val="55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9" name="Rectangle 8">
                  <a:extLst>
                    <a:ext uri="{FF2B5EF4-FFF2-40B4-BE49-F238E27FC236}">
                      <a16:creationId xmlns:a16="http://schemas.microsoft.com/office/drawing/2014/main" id="{F2F6AAB9-8400-B27C-4269-1759134253F8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450922" cy="894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43" h="1789890">
                      <a:moveTo>
                        <a:pt x="0" y="0"/>
                      </a:moveTo>
                      <a:lnTo>
                        <a:pt x="897414" y="0"/>
                      </a:lnTo>
                      <a:lnTo>
                        <a:pt x="901843" y="212596"/>
                      </a:lnTo>
                      <a:lnTo>
                        <a:pt x="895045" y="1789890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30000"/>
                        <a:lumOff val="70000"/>
                      </a:schemeClr>
                    </a:gs>
                    <a:gs pos="100000">
                      <a:schemeClr val="accent6">
                        <a:lumMod val="30000"/>
                        <a:lumOff val="70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0" name="Rectangle 8">
                  <a:extLst>
                    <a:ext uri="{FF2B5EF4-FFF2-40B4-BE49-F238E27FC236}">
                      <a16:creationId xmlns:a16="http://schemas.microsoft.com/office/drawing/2014/main" id="{1E8EA63C-78D8-388B-B03A-585120D72E3F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448123" cy="895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246" h="1791906">
                      <a:moveTo>
                        <a:pt x="0" y="0"/>
                      </a:moveTo>
                      <a:lnTo>
                        <a:pt x="440115" y="0"/>
                      </a:lnTo>
                      <a:lnTo>
                        <a:pt x="452263" y="212596"/>
                      </a:lnTo>
                      <a:lnTo>
                        <a:pt x="896246" y="1791906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19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1" name="Rectangle 8">
                  <a:extLst>
                    <a:ext uri="{FF2B5EF4-FFF2-40B4-BE49-F238E27FC236}">
                      <a16:creationId xmlns:a16="http://schemas.microsoft.com/office/drawing/2014/main" id="{D61786A9-3E18-7A68-9D07-069DFFA19F6E}"/>
                    </a:ext>
                  </a:extLst>
                </p:cNvPr>
                <p:cNvSpPr/>
                <p:nvPr/>
              </p:nvSpPr>
              <p:spPr>
                <a:xfrm>
                  <a:off x="2542419" y="5815404"/>
                  <a:ext cx="203587" cy="204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810" h="1800199">
                      <a:moveTo>
                        <a:pt x="229620" y="140779"/>
                      </a:moveTo>
                      <a:cubicBezTo>
                        <a:pt x="334730" y="140779"/>
                        <a:pt x="422984" y="212958"/>
                        <a:pt x="445844" y="310765"/>
                      </a:cubicBezTo>
                      <a:lnTo>
                        <a:pt x="454300" y="310765"/>
                      </a:lnTo>
                      <a:lnTo>
                        <a:pt x="462757" y="310765"/>
                      </a:lnTo>
                      <a:cubicBezTo>
                        <a:pt x="485617" y="212958"/>
                        <a:pt x="573869" y="140779"/>
                        <a:pt x="678980" y="140779"/>
                      </a:cubicBezTo>
                      <a:cubicBezTo>
                        <a:pt x="784090" y="140779"/>
                        <a:pt x="872344" y="212958"/>
                        <a:pt x="895204" y="310765"/>
                      </a:cubicBezTo>
                      <a:lnTo>
                        <a:pt x="903659" y="310765"/>
                      </a:lnTo>
                      <a:lnTo>
                        <a:pt x="903660" y="310765"/>
                      </a:lnTo>
                      <a:lnTo>
                        <a:pt x="912116" y="310765"/>
                      </a:lnTo>
                      <a:cubicBezTo>
                        <a:pt x="934976" y="212958"/>
                        <a:pt x="1023228" y="140779"/>
                        <a:pt x="1128339" y="140779"/>
                      </a:cubicBezTo>
                      <a:cubicBezTo>
                        <a:pt x="1233450" y="140779"/>
                        <a:pt x="1321703" y="212958"/>
                        <a:pt x="1344563" y="310765"/>
                      </a:cubicBezTo>
                      <a:lnTo>
                        <a:pt x="1353019" y="310765"/>
                      </a:lnTo>
                      <a:lnTo>
                        <a:pt x="1361476" y="310765"/>
                      </a:lnTo>
                      <a:cubicBezTo>
                        <a:pt x="1384336" y="212958"/>
                        <a:pt x="1472588" y="140779"/>
                        <a:pt x="1577699" y="140779"/>
                      </a:cubicBezTo>
                      <a:cubicBezTo>
                        <a:pt x="1680932" y="140779"/>
                        <a:pt x="1767904" y="210402"/>
                        <a:pt x="1791810" y="305762"/>
                      </a:cubicBezTo>
                      <a:lnTo>
                        <a:pt x="901188" y="1800199"/>
                      </a:lnTo>
                      <a:lnTo>
                        <a:pt x="13460" y="310615"/>
                      </a:lnTo>
                      <a:cubicBezTo>
                        <a:pt x="36351" y="212881"/>
                        <a:pt x="124565" y="140779"/>
                        <a:pt x="229620" y="140779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940" y="0"/>
                      </a:lnTo>
                      <a:lnTo>
                        <a:pt x="4940" y="296318"/>
                      </a:lnTo>
                      <a:lnTo>
                        <a:pt x="1012" y="289727"/>
                      </a:lnTo>
                      <a:lnTo>
                        <a:pt x="1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15000">
                      <a:schemeClr val="tx1">
                        <a:lumMod val="72000"/>
                        <a:lumOff val="28000"/>
                      </a:schemeClr>
                    </a:gs>
                    <a:gs pos="100000">
                      <a:schemeClr val="tx1">
                        <a:lumMod val="31000"/>
                        <a:lumOff val="69000"/>
                      </a:schemeClr>
                    </a:gs>
                  </a:gsLst>
                  <a:lin ang="10800000" scaled="0"/>
                </a:gra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2" name="Group 51">
                <a:extLst>
                  <a:ext uri="{FF2B5EF4-FFF2-40B4-BE49-F238E27FC236}">
                    <a16:creationId xmlns:a16="http://schemas.microsoft.com/office/drawing/2014/main" id="{01D6FB9A-B283-41B0-D913-1462D6BE30FC}"/>
                  </a:ext>
                </a:extLst>
              </p:cNvPr>
              <p:cNvGrpSpPr/>
              <p:nvPr/>
            </p:nvGrpSpPr>
            <p:grpSpPr>
              <a:xfrm>
                <a:off x="1052942" y="4190328"/>
                <a:ext cx="696214" cy="1098520"/>
                <a:chOff x="5796136" y="404664"/>
                <a:chExt cx="2284244" cy="4392488"/>
              </a:xfrm>
            </p:grpSpPr>
            <p:sp>
              <p:nvSpPr>
                <p:cNvPr id="103" name="Rectangle 2">
                  <a:extLst>
                    <a:ext uri="{FF2B5EF4-FFF2-40B4-BE49-F238E27FC236}">
                      <a16:creationId xmlns:a16="http://schemas.microsoft.com/office/drawing/2014/main" id="{445B9C1E-6039-5EA6-73F1-01E35214DD6D}"/>
                    </a:ext>
                  </a:extLst>
                </p:cNvPr>
                <p:cNvSpPr/>
                <p:nvPr/>
              </p:nvSpPr>
              <p:spPr>
                <a:xfrm>
                  <a:off x="5796136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4" name="Rectangle 2">
                  <a:extLst>
                    <a:ext uri="{FF2B5EF4-FFF2-40B4-BE49-F238E27FC236}">
                      <a16:creationId xmlns:a16="http://schemas.microsoft.com/office/drawing/2014/main" id="{BBFAEC1C-3DCE-DB61-E310-4BF478424EC5}"/>
                    </a:ext>
                  </a:extLst>
                </p:cNvPr>
                <p:cNvSpPr/>
                <p:nvPr/>
              </p:nvSpPr>
              <p:spPr>
                <a:xfrm>
                  <a:off x="6367197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5" name="Rectangle 2">
                  <a:extLst>
                    <a:ext uri="{FF2B5EF4-FFF2-40B4-BE49-F238E27FC236}">
                      <a16:creationId xmlns:a16="http://schemas.microsoft.com/office/drawing/2014/main" id="{8700450E-BEDA-7389-AB01-1BCA6A7AFD62}"/>
                    </a:ext>
                  </a:extLst>
                </p:cNvPr>
                <p:cNvSpPr/>
                <p:nvPr/>
              </p:nvSpPr>
              <p:spPr>
                <a:xfrm>
                  <a:off x="6938258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6" name="Rectangle 2">
                  <a:extLst>
                    <a:ext uri="{FF2B5EF4-FFF2-40B4-BE49-F238E27FC236}">
                      <a16:creationId xmlns:a16="http://schemas.microsoft.com/office/drawing/2014/main" id="{9BA767BD-C837-23B3-D97F-1886A350259D}"/>
                    </a:ext>
                  </a:extLst>
                </p:cNvPr>
                <p:cNvSpPr/>
                <p:nvPr/>
              </p:nvSpPr>
              <p:spPr>
                <a:xfrm>
                  <a:off x="7509319" y="404664"/>
                  <a:ext cx="571061" cy="439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44" name="Group 52">
                <a:extLst>
                  <a:ext uri="{FF2B5EF4-FFF2-40B4-BE49-F238E27FC236}">
                    <a16:creationId xmlns:a16="http://schemas.microsoft.com/office/drawing/2014/main" id="{B70EE9F4-ECDB-4B6D-E14E-8C5B6279C194}"/>
                  </a:ext>
                </a:extLst>
              </p:cNvPr>
              <p:cNvGrpSpPr/>
              <p:nvPr/>
            </p:nvGrpSpPr>
            <p:grpSpPr>
              <a:xfrm>
                <a:off x="1052944" y="1207072"/>
                <a:ext cx="696215" cy="3138165"/>
                <a:chOff x="5796136" y="166282"/>
                <a:chExt cx="2284246" cy="4250287"/>
              </a:xfrm>
            </p:grpSpPr>
            <p:sp>
              <p:nvSpPr>
                <p:cNvPr id="99" name="Rectangle 2">
                  <a:extLst>
                    <a:ext uri="{FF2B5EF4-FFF2-40B4-BE49-F238E27FC236}">
                      <a16:creationId xmlns:a16="http://schemas.microsoft.com/office/drawing/2014/main" id="{916D6656-A71C-1BF8-A4BD-98E429C8DF0A}"/>
                    </a:ext>
                  </a:extLst>
                </p:cNvPr>
                <p:cNvSpPr/>
                <p:nvPr/>
              </p:nvSpPr>
              <p:spPr>
                <a:xfrm>
                  <a:off x="5796136" y="166282"/>
                  <a:ext cx="571059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0" name="Rectangle 2">
                  <a:extLst>
                    <a:ext uri="{FF2B5EF4-FFF2-40B4-BE49-F238E27FC236}">
                      <a16:creationId xmlns:a16="http://schemas.microsoft.com/office/drawing/2014/main" id="{1CA78B53-AAA5-4E1A-C093-2147648EE980}"/>
                    </a:ext>
                  </a:extLst>
                </p:cNvPr>
                <p:cNvSpPr/>
                <p:nvPr/>
              </p:nvSpPr>
              <p:spPr>
                <a:xfrm>
                  <a:off x="6367195" y="166282"/>
                  <a:ext cx="571059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1" name="Rectangle 2">
                  <a:extLst>
                    <a:ext uri="{FF2B5EF4-FFF2-40B4-BE49-F238E27FC236}">
                      <a16:creationId xmlns:a16="http://schemas.microsoft.com/office/drawing/2014/main" id="{F3915ED4-1F5B-3C2F-3B6F-3310FFD7BCFF}"/>
                    </a:ext>
                  </a:extLst>
                </p:cNvPr>
                <p:cNvSpPr/>
                <p:nvPr/>
              </p:nvSpPr>
              <p:spPr>
                <a:xfrm>
                  <a:off x="6938261" y="166282"/>
                  <a:ext cx="571062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2" name="Rectangle 2">
                  <a:extLst>
                    <a:ext uri="{FF2B5EF4-FFF2-40B4-BE49-F238E27FC236}">
                      <a16:creationId xmlns:a16="http://schemas.microsoft.com/office/drawing/2014/main" id="{195F769A-3E33-AAD9-D362-09B688934925}"/>
                    </a:ext>
                  </a:extLst>
                </p:cNvPr>
                <p:cNvSpPr/>
                <p:nvPr/>
              </p:nvSpPr>
              <p:spPr>
                <a:xfrm>
                  <a:off x="7509320" y="166282"/>
                  <a:ext cx="571062" cy="42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94" name="Hexagon 1">
                <a:extLst>
                  <a:ext uri="{FF2B5EF4-FFF2-40B4-BE49-F238E27FC236}">
                    <a16:creationId xmlns:a16="http://schemas.microsoft.com/office/drawing/2014/main" id="{2D85D93D-FE94-23BA-5D13-CA6C7FCBA875}"/>
                  </a:ext>
                </a:extLst>
              </p:cNvPr>
              <p:cNvSpPr/>
              <p:nvPr/>
            </p:nvSpPr>
            <p:spPr>
              <a:xfrm rot="10800000" flipH="1" flipV="1">
                <a:off x="1052945" y="1060031"/>
                <a:ext cx="692941" cy="294990"/>
              </a:xfrm>
              <a:custGeom>
                <a:avLst/>
                <a:gdLst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574178 w 713024"/>
                  <a:gd name="connsiteY4" fmla="*/ 555383 h 555383"/>
                  <a:gd name="connsiteX5" fmla="*/ 138846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574178 w 713024"/>
                  <a:gd name="connsiteY4" fmla="*/ 555383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478928 w 713024"/>
                  <a:gd name="connsiteY2" fmla="*/ 7144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486072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3001"/>
                  <a:gd name="connsiteX1" fmla="*/ 217427 w 713024"/>
                  <a:gd name="connsiteY1" fmla="*/ 0 h 553001"/>
                  <a:gd name="connsiteX2" fmla="*/ 486072 w 713024"/>
                  <a:gd name="connsiteY2" fmla="*/ 0 h 553001"/>
                  <a:gd name="connsiteX3" fmla="*/ 713024 w 713024"/>
                  <a:gd name="connsiteY3" fmla="*/ 277692 h 553001"/>
                  <a:gd name="connsiteX4" fmla="*/ 490834 w 713024"/>
                  <a:gd name="connsiteY4" fmla="*/ 553001 h 553001"/>
                  <a:gd name="connsiteX5" fmla="*/ 184984 w 713024"/>
                  <a:gd name="connsiteY5" fmla="*/ 548882 h 553001"/>
                  <a:gd name="connsiteX6" fmla="*/ 0 w 713024"/>
                  <a:gd name="connsiteY6" fmla="*/ 277692 h 553001"/>
                  <a:gd name="connsiteX0" fmla="*/ 0 w 713024"/>
                  <a:gd name="connsiteY0" fmla="*/ 277692 h 548882"/>
                  <a:gd name="connsiteX1" fmla="*/ 217427 w 713024"/>
                  <a:gd name="connsiteY1" fmla="*/ 0 h 548882"/>
                  <a:gd name="connsiteX2" fmla="*/ 486072 w 713024"/>
                  <a:gd name="connsiteY2" fmla="*/ 0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7692 h 548882"/>
                  <a:gd name="connsiteX1" fmla="*/ 217427 w 713024"/>
                  <a:gd name="connsiteY1" fmla="*/ 0 h 548882"/>
                  <a:gd name="connsiteX2" fmla="*/ 53639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7692 h 548882"/>
                  <a:gd name="connsiteX1" fmla="*/ 217427 w 713024"/>
                  <a:gd name="connsiteY1" fmla="*/ 0 h 548882"/>
                  <a:gd name="connsiteX2" fmla="*/ 52920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7692 h 548882"/>
                  <a:gd name="connsiteX1" fmla="*/ 185075 w 713024"/>
                  <a:gd name="connsiteY1" fmla="*/ 0 h 548882"/>
                  <a:gd name="connsiteX2" fmla="*/ 52920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  <a:gd name="connsiteX0" fmla="*/ 0 w 713024"/>
                  <a:gd name="connsiteY0" fmla="*/ 271191 h 542381"/>
                  <a:gd name="connsiteX1" fmla="*/ 185075 w 713024"/>
                  <a:gd name="connsiteY1" fmla="*/ 0 h 542381"/>
                  <a:gd name="connsiteX2" fmla="*/ 529207 w 713024"/>
                  <a:gd name="connsiteY2" fmla="*/ 0 h 542381"/>
                  <a:gd name="connsiteX3" fmla="*/ 713024 w 713024"/>
                  <a:gd name="connsiteY3" fmla="*/ 271191 h 542381"/>
                  <a:gd name="connsiteX4" fmla="*/ 530375 w 713024"/>
                  <a:gd name="connsiteY4" fmla="*/ 539999 h 542381"/>
                  <a:gd name="connsiteX5" fmla="*/ 184984 w 713024"/>
                  <a:gd name="connsiteY5" fmla="*/ 542381 h 542381"/>
                  <a:gd name="connsiteX6" fmla="*/ 0 w 713024"/>
                  <a:gd name="connsiteY6" fmla="*/ 271191 h 542381"/>
                  <a:gd name="connsiteX0" fmla="*/ 0 w 713024"/>
                  <a:gd name="connsiteY0" fmla="*/ 277692 h 548882"/>
                  <a:gd name="connsiteX1" fmla="*/ 181480 w 713024"/>
                  <a:gd name="connsiteY1" fmla="*/ 0 h 548882"/>
                  <a:gd name="connsiteX2" fmla="*/ 529207 w 713024"/>
                  <a:gd name="connsiteY2" fmla="*/ 6501 h 548882"/>
                  <a:gd name="connsiteX3" fmla="*/ 713024 w 713024"/>
                  <a:gd name="connsiteY3" fmla="*/ 277692 h 548882"/>
                  <a:gd name="connsiteX4" fmla="*/ 530375 w 713024"/>
                  <a:gd name="connsiteY4" fmla="*/ 546500 h 548882"/>
                  <a:gd name="connsiteX5" fmla="*/ 184984 w 713024"/>
                  <a:gd name="connsiteY5" fmla="*/ 548882 h 548882"/>
                  <a:gd name="connsiteX6" fmla="*/ 0 w 713024"/>
                  <a:gd name="connsiteY6" fmla="*/ 277692 h 54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024" h="548882">
                    <a:moveTo>
                      <a:pt x="0" y="277692"/>
                    </a:moveTo>
                    <a:lnTo>
                      <a:pt x="181480" y="0"/>
                    </a:lnTo>
                    <a:lnTo>
                      <a:pt x="529207" y="6501"/>
                    </a:lnTo>
                    <a:lnTo>
                      <a:pt x="713024" y="277692"/>
                    </a:lnTo>
                    <a:lnTo>
                      <a:pt x="530375" y="546500"/>
                    </a:lnTo>
                    <a:lnTo>
                      <a:pt x="184984" y="548882"/>
                    </a:lnTo>
                    <a:lnTo>
                      <a:pt x="0" y="277692"/>
                    </a:ln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" sy="9000" flip="none" algn="tl"/>
              </a:blipFill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5" name="Oval 54">
                <a:extLst>
                  <a:ext uri="{FF2B5EF4-FFF2-40B4-BE49-F238E27FC236}">
                    <a16:creationId xmlns:a16="http://schemas.microsoft.com/office/drawing/2014/main" id="{425D07A9-0615-B8B4-680D-B108A6067EC0}"/>
                  </a:ext>
                </a:extLst>
              </p:cNvPr>
              <p:cNvSpPr/>
              <p:nvPr/>
            </p:nvSpPr>
            <p:spPr>
              <a:xfrm>
                <a:off x="1293559" y="1139177"/>
                <a:ext cx="211716" cy="11583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46" name="Group 55">
                <a:extLst>
                  <a:ext uri="{FF2B5EF4-FFF2-40B4-BE49-F238E27FC236}">
                    <a16:creationId xmlns:a16="http://schemas.microsoft.com/office/drawing/2014/main" id="{C1287D88-7C85-9445-0B78-C15A7A74FD77}"/>
                  </a:ext>
                </a:extLst>
              </p:cNvPr>
              <p:cNvGrpSpPr/>
              <p:nvPr/>
            </p:nvGrpSpPr>
            <p:grpSpPr>
              <a:xfrm>
                <a:off x="709746" y="5721815"/>
                <a:ext cx="1376823" cy="483050"/>
                <a:chOff x="1629894" y="5611329"/>
                <a:chExt cx="2016656" cy="646710"/>
              </a:xfrm>
            </p:grpSpPr>
            <p:sp>
              <p:nvSpPr>
                <p:cNvPr id="97" name="Oval 56">
                  <a:extLst>
                    <a:ext uri="{FF2B5EF4-FFF2-40B4-BE49-F238E27FC236}">
                      <a16:creationId xmlns:a16="http://schemas.microsoft.com/office/drawing/2014/main" id="{85AA3D7A-B058-3DFB-1D74-1A0087AF39D5}"/>
                    </a:ext>
                  </a:extLst>
                </p:cNvPr>
                <p:cNvSpPr/>
                <p:nvPr/>
              </p:nvSpPr>
              <p:spPr>
                <a:xfrm flipV="1">
                  <a:off x="1950156" y="5792403"/>
                  <a:ext cx="1387404" cy="444917"/>
                </a:xfrm>
                <a:prstGeom prst="ellipse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rgbClr val="FFFF00"/>
                  </a:solidFill>
                </a:ln>
                <a:effectLst>
                  <a:softEdge rad="165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8" name="Oval 57">
                  <a:extLst>
                    <a:ext uri="{FF2B5EF4-FFF2-40B4-BE49-F238E27FC236}">
                      <a16:creationId xmlns:a16="http://schemas.microsoft.com/office/drawing/2014/main" id="{23B768D9-F36A-4322-A453-B714320DEABA}"/>
                    </a:ext>
                  </a:extLst>
                </p:cNvPr>
                <p:cNvSpPr/>
                <p:nvPr/>
              </p:nvSpPr>
              <p:spPr>
                <a:xfrm flipV="1">
                  <a:off x="1629894" y="5611329"/>
                  <a:ext cx="2016656" cy="646710"/>
                </a:xfrm>
                <a:prstGeom prst="ellipse">
                  <a:avLst/>
                </a:prstGeom>
                <a:solidFill>
                  <a:schemeClr val="tx1">
                    <a:alpha val="81000"/>
                  </a:schemeClr>
                </a:solidFill>
                <a:ln>
                  <a:solidFill>
                    <a:srgbClr val="FFFF00"/>
                  </a:solidFill>
                </a:ln>
                <a:effectLst>
                  <a:softEdge rad="165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47" name="그룹 13">
              <a:extLst>
                <a:ext uri="{FF2B5EF4-FFF2-40B4-BE49-F238E27FC236}">
                  <a16:creationId xmlns:a16="http://schemas.microsoft.com/office/drawing/2014/main" id="{22F1F59B-389A-D5F0-61D0-7E8756E89E5C}"/>
                </a:ext>
              </a:extLst>
            </p:cNvPr>
            <p:cNvGrpSpPr/>
            <p:nvPr/>
          </p:nvGrpSpPr>
          <p:grpSpPr>
            <a:xfrm>
              <a:off x="909222" y="1726810"/>
              <a:ext cx="2144196" cy="1117358"/>
              <a:chOff x="909220" y="1726804"/>
              <a:chExt cx="2144195" cy="1117357"/>
            </a:xfrm>
          </p:grpSpPr>
          <p:sp>
            <p:nvSpPr>
              <p:cNvPr id="89" name="Rounded Rectangle 14">
                <a:extLst>
                  <a:ext uri="{FF2B5EF4-FFF2-40B4-BE49-F238E27FC236}">
                    <a16:creationId xmlns:a16="http://schemas.microsoft.com/office/drawing/2014/main" id="{28ED0FC7-018D-4827-97A0-8FE32803D85A}"/>
                  </a:ext>
                </a:extLst>
              </p:cNvPr>
              <p:cNvSpPr/>
              <p:nvPr/>
            </p:nvSpPr>
            <p:spPr>
              <a:xfrm>
                <a:off x="909220" y="2528024"/>
                <a:ext cx="154286" cy="316137"/>
              </a:xfrm>
              <a:custGeom>
                <a:avLst/>
                <a:gdLst/>
                <a:ahLst/>
                <a:cxnLst/>
                <a:rect l="l" t="t" r="r" b="b"/>
                <a:pathLst>
                  <a:path w="142312" h="291601">
                    <a:moveTo>
                      <a:pt x="142312" y="0"/>
                    </a:moveTo>
                    <a:lnTo>
                      <a:pt x="142312" y="291601"/>
                    </a:lnTo>
                    <a:cubicBezTo>
                      <a:pt x="63311" y="290095"/>
                      <a:pt x="0" y="225341"/>
                      <a:pt x="0" y="145800"/>
                    </a:cubicBezTo>
                    <a:cubicBezTo>
                      <a:pt x="0" y="66260"/>
                      <a:pt x="63311" y="1506"/>
                      <a:pt x="142312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자유형: 도형 97">
                <a:extLst>
                  <a:ext uri="{FF2B5EF4-FFF2-40B4-BE49-F238E27FC236}">
                    <a16:creationId xmlns:a16="http://schemas.microsoft.com/office/drawing/2014/main" id="{A93437FE-4D6A-99DD-711B-9736D4F5B5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504228" y="1285900"/>
                <a:ext cx="1108284" cy="1990091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FF00"/>
                </a:solidFill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48" name="그룹 12">
              <a:extLst>
                <a:ext uri="{FF2B5EF4-FFF2-40B4-BE49-F238E27FC236}">
                  <a16:creationId xmlns:a16="http://schemas.microsoft.com/office/drawing/2014/main" id="{29B507C3-A352-BBAA-5DDF-F4F5EF1B87E2}"/>
                </a:ext>
              </a:extLst>
            </p:cNvPr>
            <p:cNvGrpSpPr/>
            <p:nvPr/>
          </p:nvGrpSpPr>
          <p:grpSpPr>
            <a:xfrm>
              <a:off x="909223" y="3180276"/>
              <a:ext cx="2318579" cy="1108285"/>
              <a:chOff x="909220" y="3207541"/>
              <a:chExt cx="2318579" cy="1108285"/>
            </a:xfrm>
          </p:grpSpPr>
          <p:sp>
            <p:nvSpPr>
              <p:cNvPr id="87" name="Rounded Rectangle 14">
                <a:extLst>
                  <a:ext uri="{FF2B5EF4-FFF2-40B4-BE49-F238E27FC236}">
                    <a16:creationId xmlns:a16="http://schemas.microsoft.com/office/drawing/2014/main" id="{8B736832-39DC-F3CB-3915-805ADB98A357}"/>
                  </a:ext>
                </a:extLst>
              </p:cNvPr>
              <p:cNvSpPr/>
              <p:nvPr/>
            </p:nvSpPr>
            <p:spPr>
              <a:xfrm>
                <a:off x="909220" y="3549023"/>
                <a:ext cx="154286" cy="316137"/>
              </a:xfrm>
              <a:custGeom>
                <a:avLst/>
                <a:gdLst/>
                <a:ahLst/>
                <a:cxnLst/>
                <a:rect l="l" t="t" r="r" b="b"/>
                <a:pathLst>
                  <a:path w="142312" h="291601">
                    <a:moveTo>
                      <a:pt x="142312" y="0"/>
                    </a:moveTo>
                    <a:lnTo>
                      <a:pt x="142312" y="291601"/>
                    </a:lnTo>
                    <a:cubicBezTo>
                      <a:pt x="63311" y="290095"/>
                      <a:pt x="0" y="225341"/>
                      <a:pt x="0" y="145800"/>
                    </a:cubicBezTo>
                    <a:cubicBezTo>
                      <a:pt x="0" y="66260"/>
                      <a:pt x="63311" y="1506"/>
                      <a:pt x="142312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88" name="자유형: 도형 98">
                <a:extLst>
                  <a:ext uri="{FF2B5EF4-FFF2-40B4-BE49-F238E27FC236}">
                    <a16:creationId xmlns:a16="http://schemas.microsoft.com/office/drawing/2014/main" id="{66FB02E5-CE85-C2FB-E339-A2F1EEAE4434}"/>
                  </a:ext>
                </a:extLst>
              </p:cNvPr>
              <p:cNvSpPr/>
              <p:nvPr/>
            </p:nvSpPr>
            <p:spPr>
              <a:xfrm rot="16200000">
                <a:off x="1677456" y="2765484"/>
                <a:ext cx="1108285" cy="19924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rgbClr val="FFFF00"/>
                </a:solidFill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49" name="그룹 14">
              <a:extLst>
                <a:ext uri="{FF2B5EF4-FFF2-40B4-BE49-F238E27FC236}">
                  <a16:creationId xmlns:a16="http://schemas.microsoft.com/office/drawing/2014/main" id="{5AC93D33-60AC-769B-725F-D99D0DCFE30F}"/>
                </a:ext>
              </a:extLst>
            </p:cNvPr>
            <p:cNvGrpSpPr/>
            <p:nvPr/>
          </p:nvGrpSpPr>
          <p:grpSpPr>
            <a:xfrm>
              <a:off x="909221" y="4512346"/>
              <a:ext cx="2494314" cy="1222140"/>
              <a:chOff x="909220" y="4436672"/>
              <a:chExt cx="2494314" cy="1222139"/>
            </a:xfrm>
          </p:grpSpPr>
          <p:sp>
            <p:nvSpPr>
              <p:cNvPr id="85" name="Rounded Rectangle 14">
                <a:extLst>
                  <a:ext uri="{FF2B5EF4-FFF2-40B4-BE49-F238E27FC236}">
                    <a16:creationId xmlns:a16="http://schemas.microsoft.com/office/drawing/2014/main" id="{691C9EC1-0DC3-3445-A3D3-2E5087546604}"/>
                  </a:ext>
                </a:extLst>
              </p:cNvPr>
              <p:cNvSpPr/>
              <p:nvPr/>
            </p:nvSpPr>
            <p:spPr>
              <a:xfrm>
                <a:off x="909220" y="4436672"/>
                <a:ext cx="154286" cy="316137"/>
              </a:xfrm>
              <a:custGeom>
                <a:avLst/>
                <a:gdLst/>
                <a:ahLst/>
                <a:cxnLst/>
                <a:rect l="l" t="t" r="r" b="b"/>
                <a:pathLst>
                  <a:path w="142312" h="291601">
                    <a:moveTo>
                      <a:pt x="142312" y="0"/>
                    </a:moveTo>
                    <a:lnTo>
                      <a:pt x="142312" y="291601"/>
                    </a:lnTo>
                    <a:cubicBezTo>
                      <a:pt x="63311" y="290095"/>
                      <a:pt x="0" y="225341"/>
                      <a:pt x="0" y="145800"/>
                    </a:cubicBezTo>
                    <a:cubicBezTo>
                      <a:pt x="0" y="66260"/>
                      <a:pt x="63311" y="1506"/>
                      <a:pt x="142312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86" name="자유형: 도형 99">
                <a:extLst>
                  <a:ext uri="{FF2B5EF4-FFF2-40B4-BE49-F238E27FC236}">
                    <a16:creationId xmlns:a16="http://schemas.microsoft.com/office/drawing/2014/main" id="{3D05B83A-CFBC-3FD8-FD9C-E09E64DA66DB}"/>
                  </a:ext>
                </a:extLst>
              </p:cNvPr>
              <p:cNvSpPr/>
              <p:nvPr/>
            </p:nvSpPr>
            <p:spPr>
              <a:xfrm rot="16200000">
                <a:off x="1850298" y="4105574"/>
                <a:ext cx="1118852" cy="198762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FF00"/>
                </a:solidFill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sp>
          <p:nvSpPr>
            <p:cNvPr id="84" name="Rounded Rectangle 14">
              <a:extLst>
                <a:ext uri="{FF2B5EF4-FFF2-40B4-BE49-F238E27FC236}">
                  <a16:creationId xmlns:a16="http://schemas.microsoft.com/office/drawing/2014/main" id="{A5AD3FA6-F514-0A0E-62DE-4FB25E58DE70}"/>
                </a:ext>
              </a:extLst>
            </p:cNvPr>
            <p:cNvSpPr/>
            <p:nvPr/>
          </p:nvSpPr>
          <p:spPr>
            <a:xfrm>
              <a:off x="899695" y="5505299"/>
              <a:ext cx="154286" cy="316137"/>
            </a:xfrm>
            <a:custGeom>
              <a:avLst/>
              <a:gdLst/>
              <a:ahLst/>
              <a:cxnLst/>
              <a:rect l="l" t="t" r="r" b="b"/>
              <a:pathLst>
                <a:path w="142312" h="291601">
                  <a:moveTo>
                    <a:pt x="142312" y="0"/>
                  </a:moveTo>
                  <a:lnTo>
                    <a:pt x="142312" y="291601"/>
                  </a:lnTo>
                  <a:cubicBezTo>
                    <a:pt x="63311" y="290095"/>
                    <a:pt x="0" y="225341"/>
                    <a:pt x="0" y="145800"/>
                  </a:cubicBezTo>
                  <a:cubicBezTo>
                    <a:pt x="0" y="66260"/>
                    <a:pt x="63311" y="1506"/>
                    <a:pt x="14231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7D5F8FF7-71FF-D0E3-CC25-69EB38BA8648}"/>
              </a:ext>
            </a:extLst>
          </p:cNvPr>
          <p:cNvSpPr txBox="1"/>
          <p:nvPr/>
        </p:nvSpPr>
        <p:spPr>
          <a:xfrm>
            <a:off x="7605790" y="1278535"/>
            <a:ext cx="3371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Информационно-коммуникативные технологии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B9CCEA4-0557-F3BA-7B04-8386D7B91A5D}"/>
              </a:ext>
            </a:extLst>
          </p:cNvPr>
          <p:cNvSpPr txBox="1"/>
          <p:nvPr/>
        </p:nvSpPr>
        <p:spPr>
          <a:xfrm>
            <a:off x="7903119" y="2880193"/>
            <a:ext cx="33905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Личностно-ориентированные технологии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1C819E3-5932-F504-2C35-FDDE95311F70}"/>
              </a:ext>
            </a:extLst>
          </p:cNvPr>
          <p:cNvSpPr txBox="1"/>
          <p:nvPr/>
        </p:nvSpPr>
        <p:spPr>
          <a:xfrm>
            <a:off x="8107815" y="4577267"/>
            <a:ext cx="371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Технология портфолио дошкольника и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5">
            <a:extLst>
              <a:ext uri="{FF2B5EF4-FFF2-40B4-BE49-F238E27FC236}">
                <a16:creationId xmlns:a16="http://schemas.microsoft.com/office/drawing/2014/main" id="{81EFB54E-454A-427B-9405-71EE6965C09F}"/>
              </a:ext>
            </a:extLst>
          </p:cNvPr>
          <p:cNvGrpSpPr/>
          <p:nvPr/>
        </p:nvGrpSpPr>
        <p:grpSpPr>
          <a:xfrm>
            <a:off x="706583" y="4452355"/>
            <a:ext cx="4004422" cy="1144886"/>
            <a:chOff x="869475" y="4706510"/>
            <a:chExt cx="3394752" cy="53298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1761BA2-5712-4DB6-9D3D-E3E32EA866F1}"/>
                </a:ext>
              </a:extLst>
            </p:cNvPr>
            <p:cNvSpPr txBox="1"/>
            <p:nvPr/>
          </p:nvSpPr>
          <p:spPr>
            <a:xfrm>
              <a:off x="1113182" y="4796816"/>
              <a:ext cx="3151045" cy="44267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C871804-B20A-4EDD-A242-F1159F48BE22}"/>
                </a:ext>
              </a:extLst>
            </p:cNvPr>
            <p:cNvSpPr txBox="1"/>
            <p:nvPr/>
          </p:nvSpPr>
          <p:spPr>
            <a:xfrm>
              <a:off x="869475" y="4706510"/>
              <a:ext cx="3151045" cy="272231"/>
            </a:xfrm>
            <a:prstGeom prst="roundRect">
              <a:avLst>
                <a:gd name="adj" fmla="val 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altLang="ko-KR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ookman Old Style" panose="02050604050505020204" pitchFamily="18" charset="0"/>
                  <a:cs typeface="Arial" pitchFamily="34" charset="0"/>
                </a:rPr>
                <a:t>Буктрейлер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grpSp>
        <p:nvGrpSpPr>
          <p:cNvPr id="4" name="Group 78">
            <a:extLst>
              <a:ext uri="{FF2B5EF4-FFF2-40B4-BE49-F238E27FC236}">
                <a16:creationId xmlns:a16="http://schemas.microsoft.com/office/drawing/2014/main" id="{3ED11D83-F37E-4799-B852-7BDEB30A2C53}"/>
              </a:ext>
            </a:extLst>
          </p:cNvPr>
          <p:cNvGrpSpPr/>
          <p:nvPr/>
        </p:nvGrpSpPr>
        <p:grpSpPr>
          <a:xfrm>
            <a:off x="7677158" y="4022302"/>
            <a:ext cx="4140771" cy="1464098"/>
            <a:chOff x="998747" y="2053764"/>
            <a:chExt cx="3512398" cy="146409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85AB411-13D8-4527-B552-B87A1BFCE9B8}"/>
                </a:ext>
              </a:extLst>
            </p:cNvPr>
            <p:cNvSpPr txBox="1"/>
            <p:nvPr/>
          </p:nvSpPr>
          <p:spPr>
            <a:xfrm>
              <a:off x="1360100" y="3075188"/>
              <a:ext cx="3151045" cy="44267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31C46AD-41D0-4D97-BCF0-AE1CF9F88954}"/>
                </a:ext>
              </a:extLst>
            </p:cNvPr>
            <p:cNvSpPr txBox="1"/>
            <p:nvPr/>
          </p:nvSpPr>
          <p:spPr>
            <a:xfrm>
              <a:off x="998747" y="2053764"/>
              <a:ext cx="3347868" cy="105560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2800" b="1" dirty="0">
                  <a:latin typeface="Bookman Old Style" panose="02050604050505020204" pitchFamily="18" charset="0"/>
                  <a:cs typeface="Arial" pitchFamily="34" charset="0"/>
                </a:rPr>
                <a:t>Социальные акции</a:t>
              </a:r>
              <a:endParaRPr lang="ko-KR" altLang="en-US" sz="2800" b="1" dirty="0"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grpSp>
        <p:nvGrpSpPr>
          <p:cNvPr id="6" name="Group 81">
            <a:extLst>
              <a:ext uri="{FF2B5EF4-FFF2-40B4-BE49-F238E27FC236}">
                <a16:creationId xmlns:a16="http://schemas.microsoft.com/office/drawing/2014/main" id="{43A1A0A8-2655-482C-AAB3-071C4FD98579}"/>
              </a:ext>
            </a:extLst>
          </p:cNvPr>
          <p:cNvGrpSpPr/>
          <p:nvPr/>
        </p:nvGrpSpPr>
        <p:grpSpPr>
          <a:xfrm>
            <a:off x="692961" y="1704111"/>
            <a:ext cx="4544058" cy="950885"/>
            <a:chOff x="8277627" y="1726263"/>
            <a:chExt cx="3052051" cy="26819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0CED75-23D4-4CCE-8200-A69B74D2DF37}"/>
                </a:ext>
              </a:extLst>
            </p:cNvPr>
            <p:cNvSpPr txBox="1"/>
            <p:nvPr/>
          </p:nvSpPr>
          <p:spPr>
            <a:xfrm>
              <a:off x="8374049" y="1869605"/>
              <a:ext cx="2955629" cy="12485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B28BEE1-3CA3-4E1E-806B-3782B1EFB600}"/>
                </a:ext>
              </a:extLst>
            </p:cNvPr>
            <p:cNvSpPr txBox="1"/>
            <p:nvPr/>
          </p:nvSpPr>
          <p:spPr>
            <a:xfrm>
              <a:off x="8277627" y="1726263"/>
              <a:ext cx="2924937" cy="18248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ookman Old Style" panose="02050604050505020204" pitchFamily="18" charset="0"/>
                  <a:cs typeface="Arial" pitchFamily="34" charset="0"/>
                </a:rPr>
                <a:t>Буккроссинг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grpSp>
        <p:nvGrpSpPr>
          <p:cNvPr id="8" name="Group 84">
            <a:extLst>
              <a:ext uri="{FF2B5EF4-FFF2-40B4-BE49-F238E27FC236}">
                <a16:creationId xmlns:a16="http://schemas.microsoft.com/office/drawing/2014/main" id="{0BC281F7-15D1-46E7-95C9-5DDF381C0CFB}"/>
              </a:ext>
            </a:extLst>
          </p:cNvPr>
          <p:cNvGrpSpPr/>
          <p:nvPr/>
        </p:nvGrpSpPr>
        <p:grpSpPr>
          <a:xfrm>
            <a:off x="7122978" y="1435475"/>
            <a:ext cx="4542548" cy="1584819"/>
            <a:chOff x="880611" y="1619429"/>
            <a:chExt cx="3651027" cy="132327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219E3D0-4923-4FBB-94EA-5175B40A1803}"/>
                </a:ext>
              </a:extLst>
            </p:cNvPr>
            <p:cNvSpPr txBox="1"/>
            <p:nvPr/>
          </p:nvSpPr>
          <p:spPr>
            <a:xfrm>
              <a:off x="1380593" y="2295713"/>
              <a:ext cx="3151045" cy="64698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ko-KR" alt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14D2097-BE4A-42C7-8E65-9D8C8209C75C}"/>
                </a:ext>
              </a:extLst>
            </p:cNvPr>
            <p:cNvSpPr txBox="1"/>
            <p:nvPr/>
          </p:nvSpPr>
          <p:spPr>
            <a:xfrm>
              <a:off x="880611" y="1619429"/>
              <a:ext cx="3439453" cy="99512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altLang="ko-KR" sz="3200" b="1" dirty="0">
                  <a:latin typeface="Bookman Old Style" panose="02050604050505020204" pitchFamily="18" charset="0"/>
                  <a:cs typeface="Arial" pitchFamily="34" charset="0"/>
                </a:rPr>
                <a:t>Говорящие стены</a:t>
              </a:r>
              <a:endParaRPr lang="ko-KR" altLang="en-US" sz="3200" b="1" dirty="0"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 нового поколения</a:t>
            </a:r>
            <a:endParaRPr lang="ko-KR" altLang="en-US" sz="4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6085356-0DA1-4BFB-A45D-20BF663BDAFA}"/>
              </a:ext>
            </a:extLst>
          </p:cNvPr>
          <p:cNvSpPr/>
          <p:nvPr/>
        </p:nvSpPr>
        <p:spPr>
          <a:xfrm>
            <a:off x="5185452" y="3259756"/>
            <a:ext cx="891659" cy="1473602"/>
          </a:xfrm>
          <a:custGeom>
            <a:avLst/>
            <a:gdLst>
              <a:gd name="connsiteX0" fmla="*/ 427503 w 891659"/>
              <a:gd name="connsiteY0" fmla="*/ 223 h 1473602"/>
              <a:gd name="connsiteX1" fmla="*/ 492271 w 891659"/>
              <a:gd name="connsiteY1" fmla="*/ 20312 h 1473602"/>
              <a:gd name="connsiteX2" fmla="*/ 516618 w 891659"/>
              <a:gd name="connsiteY2" fmla="*/ 176145 h 1473602"/>
              <a:gd name="connsiteX3" fmla="*/ 480851 w 891659"/>
              <a:gd name="connsiteY3" fmla="*/ 229261 h 1473602"/>
              <a:gd name="connsiteX4" fmla="*/ 496141 w 891659"/>
              <a:gd name="connsiteY4" fmla="*/ 278890 h 1473602"/>
              <a:gd name="connsiteX5" fmla="*/ 563008 w 891659"/>
              <a:gd name="connsiteY5" fmla="*/ 292999 h 1473602"/>
              <a:gd name="connsiteX6" fmla="*/ 860674 w 891659"/>
              <a:gd name="connsiteY6" fmla="*/ 293686 h 1473602"/>
              <a:gd name="connsiteX7" fmla="*/ 872148 w 891659"/>
              <a:gd name="connsiteY7" fmla="*/ 293843 h 1473602"/>
              <a:gd name="connsiteX8" fmla="*/ 876672 w 891659"/>
              <a:gd name="connsiteY8" fmla="*/ 293848 h 1473602"/>
              <a:gd name="connsiteX9" fmla="*/ 878220 w 891659"/>
              <a:gd name="connsiteY9" fmla="*/ 294334 h 1473602"/>
              <a:gd name="connsiteX10" fmla="*/ 885321 w 891659"/>
              <a:gd name="connsiteY10" fmla="*/ 296115 h 1473602"/>
              <a:gd name="connsiteX11" fmla="*/ 885480 w 891659"/>
              <a:gd name="connsiteY11" fmla="*/ 296609 h 1473602"/>
              <a:gd name="connsiteX12" fmla="*/ 887511 w 891659"/>
              <a:gd name="connsiteY12" fmla="*/ 297246 h 1473602"/>
              <a:gd name="connsiteX13" fmla="*/ 890918 w 891659"/>
              <a:gd name="connsiteY13" fmla="*/ 307766 h 1473602"/>
              <a:gd name="connsiteX14" fmla="*/ 891659 w 891659"/>
              <a:gd name="connsiteY14" fmla="*/ 666865 h 1473602"/>
              <a:gd name="connsiteX15" fmla="*/ 842305 w 891659"/>
              <a:gd name="connsiteY15" fmla="*/ 691624 h 1473602"/>
              <a:gd name="connsiteX16" fmla="*/ 791165 w 891659"/>
              <a:gd name="connsiteY16" fmla="*/ 653414 h 1473602"/>
              <a:gd name="connsiteX17" fmla="*/ 699703 w 891659"/>
              <a:gd name="connsiteY17" fmla="*/ 637850 h 1473602"/>
              <a:gd name="connsiteX18" fmla="*/ 609804 w 891659"/>
              <a:gd name="connsiteY18" fmla="*/ 712102 h 1473602"/>
              <a:gd name="connsiteX19" fmla="*/ 600801 w 891659"/>
              <a:gd name="connsiteY19" fmla="*/ 743917 h 1473602"/>
              <a:gd name="connsiteX20" fmla="*/ 616695 w 891659"/>
              <a:gd name="connsiteY20" fmla="*/ 848143 h 1473602"/>
              <a:gd name="connsiteX21" fmla="*/ 805714 w 891659"/>
              <a:gd name="connsiteY21" fmla="*/ 882620 h 1473602"/>
              <a:gd name="connsiteX22" fmla="*/ 844748 w 891659"/>
              <a:gd name="connsiteY22" fmla="*/ 855225 h 1473602"/>
              <a:gd name="connsiteX23" fmla="*/ 887240 w 891659"/>
              <a:gd name="connsiteY23" fmla="*/ 868621 h 1473602"/>
              <a:gd name="connsiteX24" fmla="*/ 891028 w 891659"/>
              <a:gd name="connsiteY24" fmla="*/ 921023 h 1473602"/>
              <a:gd name="connsiteX25" fmla="*/ 890973 w 891659"/>
              <a:gd name="connsiteY25" fmla="*/ 1152590 h 1473602"/>
              <a:gd name="connsiteX26" fmla="*/ 863304 w 891659"/>
              <a:gd name="connsiteY26" fmla="*/ 1182785 h 1473602"/>
              <a:gd name="connsiteX27" fmla="*/ 555756 w 891659"/>
              <a:gd name="connsiteY27" fmla="*/ 1182565 h 1473602"/>
              <a:gd name="connsiteX28" fmla="*/ 491688 w 891659"/>
              <a:gd name="connsiteY28" fmla="*/ 1210536 h 1473602"/>
              <a:gd name="connsiteX29" fmla="*/ 528196 w 891659"/>
              <a:gd name="connsiteY29" fmla="*/ 1308395 h 1473602"/>
              <a:gd name="connsiteX30" fmla="*/ 546203 w 891659"/>
              <a:gd name="connsiteY30" fmla="*/ 1377815 h 1473602"/>
              <a:gd name="connsiteX31" fmla="*/ 351337 w 891659"/>
              <a:gd name="connsiteY31" fmla="*/ 1452012 h 1473602"/>
              <a:gd name="connsiteX32" fmla="*/ 313209 w 891659"/>
              <a:gd name="connsiteY32" fmla="*/ 1335213 h 1473602"/>
              <a:gd name="connsiteX33" fmla="*/ 360670 w 891659"/>
              <a:gd name="connsiteY33" fmla="*/ 1260770 h 1473602"/>
              <a:gd name="connsiteX34" fmla="*/ 352627 w 891659"/>
              <a:gd name="connsiteY34" fmla="*/ 1197360 h 1473602"/>
              <a:gd name="connsiteX35" fmla="*/ 272995 w 891659"/>
              <a:gd name="connsiteY35" fmla="*/ 1183471 h 1473602"/>
              <a:gd name="connsiteX36" fmla="*/ 20567 w 891659"/>
              <a:gd name="connsiteY36" fmla="*/ 1182428 h 1473602"/>
              <a:gd name="connsiteX37" fmla="*/ 336 w 891659"/>
              <a:gd name="connsiteY37" fmla="*/ 1162636 h 1473602"/>
              <a:gd name="connsiteX38" fmla="*/ 7 w 891659"/>
              <a:gd name="connsiteY38" fmla="*/ 303182 h 1473602"/>
              <a:gd name="connsiteX39" fmla="*/ 11206 w 891659"/>
              <a:gd name="connsiteY39" fmla="*/ 292009 h 1473602"/>
              <a:gd name="connsiteX40" fmla="*/ 209679 w 891659"/>
              <a:gd name="connsiteY40" fmla="*/ 292594 h 1473602"/>
              <a:gd name="connsiteX41" fmla="*/ 231057 w 891659"/>
              <a:gd name="connsiteY41" fmla="*/ 292640 h 1473602"/>
              <a:gd name="connsiteX42" fmla="*/ 308137 w 891659"/>
              <a:gd name="connsiteY42" fmla="*/ 289678 h 1473602"/>
              <a:gd name="connsiteX43" fmla="*/ 361225 w 891659"/>
              <a:gd name="connsiteY43" fmla="*/ 260306 h 1473602"/>
              <a:gd name="connsiteX44" fmla="*/ 362927 w 891659"/>
              <a:gd name="connsiteY44" fmla="*/ 231924 h 1473602"/>
              <a:gd name="connsiteX45" fmla="*/ 326611 w 891659"/>
              <a:gd name="connsiteY45" fmla="*/ 174553 h 1473602"/>
              <a:gd name="connsiteX46" fmla="*/ 310250 w 891659"/>
              <a:gd name="connsiteY46" fmla="*/ 75460 h 1473602"/>
              <a:gd name="connsiteX47" fmla="*/ 362323 w 891659"/>
              <a:gd name="connsiteY47" fmla="*/ 13752 h 1473602"/>
              <a:gd name="connsiteX48" fmla="*/ 427503 w 891659"/>
              <a:gd name="connsiteY48" fmla="*/ 223 h 147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1659" h="1473602">
                <a:moveTo>
                  <a:pt x="427503" y="223"/>
                </a:moveTo>
                <a:cubicBezTo>
                  <a:pt x="449106" y="1517"/>
                  <a:pt x="470640" y="8413"/>
                  <a:pt x="492271" y="20312"/>
                </a:cubicBezTo>
                <a:cubicBezTo>
                  <a:pt x="540033" y="46610"/>
                  <a:pt x="558864" y="130359"/>
                  <a:pt x="516618" y="176145"/>
                </a:cubicBezTo>
                <a:cubicBezTo>
                  <a:pt x="502180" y="191792"/>
                  <a:pt x="489965" y="209607"/>
                  <a:pt x="480851" y="229261"/>
                </a:cubicBezTo>
                <a:cubicBezTo>
                  <a:pt x="472891" y="246445"/>
                  <a:pt x="479067" y="271341"/>
                  <a:pt x="496141" y="278890"/>
                </a:cubicBezTo>
                <a:cubicBezTo>
                  <a:pt x="519391" y="289211"/>
                  <a:pt x="536767" y="293383"/>
                  <a:pt x="563008" y="292999"/>
                </a:cubicBezTo>
                <a:cubicBezTo>
                  <a:pt x="603634" y="292423"/>
                  <a:pt x="857545" y="293768"/>
                  <a:pt x="860674" y="293686"/>
                </a:cubicBezTo>
                <a:lnTo>
                  <a:pt x="872148" y="293843"/>
                </a:lnTo>
                <a:lnTo>
                  <a:pt x="876672" y="293848"/>
                </a:lnTo>
                <a:lnTo>
                  <a:pt x="878220" y="294334"/>
                </a:lnTo>
                <a:lnTo>
                  <a:pt x="885321" y="296115"/>
                </a:lnTo>
                <a:lnTo>
                  <a:pt x="885480" y="296609"/>
                </a:lnTo>
                <a:lnTo>
                  <a:pt x="887511" y="297246"/>
                </a:lnTo>
                <a:cubicBezTo>
                  <a:pt x="889813" y="299531"/>
                  <a:pt x="890877" y="303004"/>
                  <a:pt x="890918" y="307766"/>
                </a:cubicBezTo>
                <a:cubicBezTo>
                  <a:pt x="891083" y="322396"/>
                  <a:pt x="891659" y="616769"/>
                  <a:pt x="891659" y="666865"/>
                </a:cubicBezTo>
                <a:cubicBezTo>
                  <a:pt x="891659" y="684707"/>
                  <a:pt x="863907" y="708726"/>
                  <a:pt x="842305" y="691624"/>
                </a:cubicBezTo>
                <a:cubicBezTo>
                  <a:pt x="825285" y="678833"/>
                  <a:pt x="808596" y="665602"/>
                  <a:pt x="791165" y="653414"/>
                </a:cubicBezTo>
                <a:cubicBezTo>
                  <a:pt x="763277" y="633925"/>
                  <a:pt x="731435" y="630549"/>
                  <a:pt x="699703" y="637850"/>
                </a:cubicBezTo>
                <a:cubicBezTo>
                  <a:pt x="658198" y="647430"/>
                  <a:pt x="626659" y="671504"/>
                  <a:pt x="609804" y="712102"/>
                </a:cubicBezTo>
                <a:cubicBezTo>
                  <a:pt x="606071" y="722505"/>
                  <a:pt x="601954" y="732799"/>
                  <a:pt x="600801" y="743917"/>
                </a:cubicBezTo>
                <a:cubicBezTo>
                  <a:pt x="595393" y="780287"/>
                  <a:pt x="599017" y="813941"/>
                  <a:pt x="616695" y="848143"/>
                </a:cubicBezTo>
                <a:cubicBezTo>
                  <a:pt x="649140" y="910839"/>
                  <a:pt x="750814" y="936889"/>
                  <a:pt x="805714" y="882620"/>
                </a:cubicBezTo>
                <a:cubicBezTo>
                  <a:pt x="816886" y="871558"/>
                  <a:pt x="830556" y="862664"/>
                  <a:pt x="844748" y="855225"/>
                </a:cubicBezTo>
                <a:cubicBezTo>
                  <a:pt x="863001" y="845673"/>
                  <a:pt x="879938" y="849790"/>
                  <a:pt x="887240" y="868621"/>
                </a:cubicBezTo>
                <a:cubicBezTo>
                  <a:pt x="893855" y="885695"/>
                  <a:pt x="891055" y="902466"/>
                  <a:pt x="891028" y="921023"/>
                </a:cubicBezTo>
                <a:cubicBezTo>
                  <a:pt x="890918" y="998211"/>
                  <a:pt x="891083" y="1075400"/>
                  <a:pt x="890973" y="1152590"/>
                </a:cubicBezTo>
                <a:cubicBezTo>
                  <a:pt x="890946" y="1180753"/>
                  <a:pt x="890726" y="1180753"/>
                  <a:pt x="863304" y="1182785"/>
                </a:cubicBezTo>
                <a:cubicBezTo>
                  <a:pt x="856386" y="1182812"/>
                  <a:pt x="617600" y="1182565"/>
                  <a:pt x="555756" y="1182565"/>
                </a:cubicBezTo>
                <a:cubicBezTo>
                  <a:pt x="532424" y="1182565"/>
                  <a:pt x="508515" y="1189674"/>
                  <a:pt x="491688" y="1210536"/>
                </a:cubicBezTo>
                <a:cubicBezTo>
                  <a:pt x="466956" y="1241253"/>
                  <a:pt x="509887" y="1284459"/>
                  <a:pt x="528196" y="1308395"/>
                </a:cubicBezTo>
                <a:cubicBezTo>
                  <a:pt x="543321" y="1328159"/>
                  <a:pt x="549579" y="1353220"/>
                  <a:pt x="546203" y="1377815"/>
                </a:cubicBezTo>
                <a:cubicBezTo>
                  <a:pt x="533933" y="1467604"/>
                  <a:pt x="420950" y="1498760"/>
                  <a:pt x="351337" y="1452012"/>
                </a:cubicBezTo>
                <a:cubicBezTo>
                  <a:pt x="315186" y="1427719"/>
                  <a:pt x="300143" y="1376333"/>
                  <a:pt x="313209" y="1335213"/>
                </a:cubicBezTo>
                <a:cubicBezTo>
                  <a:pt x="322459" y="1306171"/>
                  <a:pt x="347110" y="1287258"/>
                  <a:pt x="360670" y="1260770"/>
                </a:cubicBezTo>
                <a:cubicBezTo>
                  <a:pt x="371896" y="1238864"/>
                  <a:pt x="376783" y="1210976"/>
                  <a:pt x="352627" y="1197360"/>
                </a:cubicBezTo>
                <a:cubicBezTo>
                  <a:pt x="328773" y="1183938"/>
                  <a:pt x="299512" y="1183718"/>
                  <a:pt x="272995" y="1183471"/>
                </a:cubicBezTo>
                <a:cubicBezTo>
                  <a:pt x="188861" y="1182675"/>
                  <a:pt x="104700" y="1182702"/>
                  <a:pt x="20567" y="1182428"/>
                </a:cubicBezTo>
                <a:cubicBezTo>
                  <a:pt x="391" y="1182345"/>
                  <a:pt x="336" y="1182400"/>
                  <a:pt x="336" y="1162636"/>
                </a:cubicBezTo>
                <a:cubicBezTo>
                  <a:pt x="336" y="898514"/>
                  <a:pt x="336" y="319157"/>
                  <a:pt x="7" y="303182"/>
                </a:cubicBezTo>
                <a:cubicBezTo>
                  <a:pt x="-158" y="294891"/>
                  <a:pt x="2861" y="291296"/>
                  <a:pt x="11206" y="292009"/>
                </a:cubicBezTo>
                <a:cubicBezTo>
                  <a:pt x="12476" y="292121"/>
                  <a:pt x="95502" y="292342"/>
                  <a:pt x="209679" y="292594"/>
                </a:cubicBezTo>
                <a:lnTo>
                  <a:pt x="231057" y="292640"/>
                </a:lnTo>
                <a:lnTo>
                  <a:pt x="308137" y="289678"/>
                </a:lnTo>
                <a:cubicBezTo>
                  <a:pt x="327709" y="283310"/>
                  <a:pt x="349010" y="280400"/>
                  <a:pt x="361225" y="260306"/>
                </a:cubicBezTo>
                <a:cubicBezTo>
                  <a:pt x="366989" y="250809"/>
                  <a:pt x="367016" y="241696"/>
                  <a:pt x="362927" y="231924"/>
                </a:cubicBezTo>
                <a:cubicBezTo>
                  <a:pt x="354061" y="210759"/>
                  <a:pt x="340418" y="192423"/>
                  <a:pt x="326611" y="174553"/>
                </a:cubicBezTo>
                <a:cubicBezTo>
                  <a:pt x="305008" y="146610"/>
                  <a:pt x="301000" y="109168"/>
                  <a:pt x="310250" y="75460"/>
                </a:cubicBezTo>
                <a:cubicBezTo>
                  <a:pt x="317909" y="47570"/>
                  <a:pt x="336410" y="26187"/>
                  <a:pt x="362323" y="13752"/>
                </a:cubicBezTo>
                <a:cubicBezTo>
                  <a:pt x="384228" y="3239"/>
                  <a:pt x="405900" y="-1071"/>
                  <a:pt x="427503" y="223"/>
                </a:cubicBezTo>
                <a:close/>
              </a:path>
            </a:pathLst>
          </a:custGeom>
          <a:solidFill>
            <a:schemeClr val="accent2"/>
          </a:solidFill>
          <a:ln w="381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Graphic 173">
            <a:extLst>
              <a:ext uri="{FF2B5EF4-FFF2-40B4-BE49-F238E27FC236}">
                <a16:creationId xmlns:a16="http://schemas.microsoft.com/office/drawing/2014/main" id="{9F538E06-26A9-454E-9C60-7CF50861B574}"/>
              </a:ext>
            </a:extLst>
          </p:cNvPr>
          <p:cNvSpPr/>
          <p:nvPr/>
        </p:nvSpPr>
        <p:spPr>
          <a:xfrm>
            <a:off x="6214125" y="4513352"/>
            <a:ext cx="1158816" cy="1274866"/>
          </a:xfrm>
          <a:custGeom>
            <a:avLst/>
            <a:gdLst>
              <a:gd name="connsiteX0" fmla="*/ 1603222 w 1613203"/>
              <a:gd name="connsiteY0" fmla="*/ 631413 h 1774759"/>
              <a:gd name="connsiteX1" fmla="*/ 1184137 w 1613203"/>
              <a:gd name="connsiteY1" fmla="*/ 457771 h 1774759"/>
              <a:gd name="connsiteX2" fmla="*/ 1101252 w 1613203"/>
              <a:gd name="connsiteY2" fmla="*/ 382262 h 1774759"/>
              <a:gd name="connsiteX3" fmla="*/ 1125403 w 1613203"/>
              <a:gd name="connsiteY3" fmla="*/ 333846 h 1774759"/>
              <a:gd name="connsiteX4" fmla="*/ 1193231 w 1613203"/>
              <a:gd name="connsiteY4" fmla="*/ 287951 h 1774759"/>
              <a:gd name="connsiteX5" fmla="*/ 1193231 w 1613203"/>
              <a:gd name="connsiteY5" fmla="*/ 287951 h 1774759"/>
              <a:gd name="connsiteX6" fmla="*/ 1193231 w 1613203"/>
              <a:gd name="connsiteY6" fmla="*/ 287951 h 1774759"/>
              <a:gd name="connsiteX7" fmla="*/ 1267098 w 1613203"/>
              <a:gd name="connsiteY7" fmla="*/ 195590 h 1774759"/>
              <a:gd name="connsiteX8" fmla="*/ 1266639 w 1613203"/>
              <a:gd name="connsiteY8" fmla="*/ 120119 h 1774759"/>
              <a:gd name="connsiteX9" fmla="*/ 1217955 w 1613203"/>
              <a:gd name="connsiteY9" fmla="*/ 49577 h 1774759"/>
              <a:gd name="connsiteX10" fmla="*/ 1135224 w 1613203"/>
              <a:gd name="connsiteY10" fmla="*/ 5785 h 1774759"/>
              <a:gd name="connsiteX11" fmla="*/ 1043244 w 1613203"/>
              <a:gd name="connsiteY11" fmla="*/ 7504 h 1774759"/>
              <a:gd name="connsiteX12" fmla="*/ 946030 w 1613203"/>
              <a:gd name="connsiteY12" fmla="*/ 104031 h 1774759"/>
              <a:gd name="connsiteX13" fmla="*/ 953902 w 1613203"/>
              <a:gd name="connsiteY13" fmla="*/ 207245 h 1774759"/>
              <a:gd name="connsiteX14" fmla="*/ 963187 w 1613203"/>
              <a:gd name="connsiteY14" fmla="*/ 292652 h 1774759"/>
              <a:gd name="connsiteX15" fmla="*/ 919892 w 1613203"/>
              <a:gd name="connsiteY15" fmla="*/ 328763 h 1774759"/>
              <a:gd name="connsiteX16" fmla="*/ 864559 w 1613203"/>
              <a:gd name="connsiteY16" fmla="*/ 323375 h 1774759"/>
              <a:gd name="connsiteX17" fmla="*/ 487967 w 1613203"/>
              <a:gd name="connsiteY17" fmla="*/ 177248 h 1774759"/>
              <a:gd name="connsiteX18" fmla="*/ 454989 w 1613203"/>
              <a:gd name="connsiteY18" fmla="*/ 191883 h 1774759"/>
              <a:gd name="connsiteX19" fmla="*/ 292582 w 1613203"/>
              <a:gd name="connsiteY19" fmla="*/ 595033 h 1774759"/>
              <a:gd name="connsiteX20" fmla="*/ 277641 w 1613203"/>
              <a:gd name="connsiteY20" fmla="*/ 653805 h 1774759"/>
              <a:gd name="connsiteX21" fmla="*/ 321548 w 1613203"/>
              <a:gd name="connsiteY21" fmla="*/ 692286 h 1774759"/>
              <a:gd name="connsiteX22" fmla="*/ 438137 w 1613203"/>
              <a:gd name="connsiteY22" fmla="*/ 667753 h 1774759"/>
              <a:gd name="connsiteX23" fmla="*/ 558814 w 1613203"/>
              <a:gd name="connsiteY23" fmla="*/ 717851 h 1774759"/>
              <a:gd name="connsiteX24" fmla="*/ 600658 w 1613203"/>
              <a:gd name="connsiteY24" fmla="*/ 914000 h 1774759"/>
              <a:gd name="connsiteX25" fmla="*/ 523773 w 1613203"/>
              <a:gd name="connsiteY25" fmla="*/ 1017864 h 1774759"/>
              <a:gd name="connsiteX26" fmla="*/ 523773 w 1613203"/>
              <a:gd name="connsiteY26" fmla="*/ 1017864 h 1774759"/>
              <a:gd name="connsiteX27" fmla="*/ 384524 w 1613203"/>
              <a:gd name="connsiteY27" fmla="*/ 1044078 h 1774759"/>
              <a:gd name="connsiteX28" fmla="*/ 270763 w 1613203"/>
              <a:gd name="connsiteY28" fmla="*/ 959779 h 1774759"/>
              <a:gd name="connsiteX29" fmla="*/ 240612 w 1613203"/>
              <a:gd name="connsiteY29" fmla="*/ 896192 h 1774759"/>
              <a:gd name="connsiteX30" fmla="*/ 180426 w 1613203"/>
              <a:gd name="connsiteY30" fmla="*/ 901619 h 1774759"/>
              <a:gd name="connsiteX31" fmla="*/ 1588 w 1613203"/>
              <a:gd name="connsiteY31" fmla="*/ 1301750 h 1774759"/>
              <a:gd name="connsiteX32" fmla="*/ 10759 w 1613203"/>
              <a:gd name="connsiteY32" fmla="*/ 1321162 h 1774759"/>
              <a:gd name="connsiteX33" fmla="*/ 1113022 w 1613203"/>
              <a:gd name="connsiteY33" fmla="*/ 1771162 h 1774759"/>
              <a:gd name="connsiteX34" fmla="*/ 1157617 w 1613203"/>
              <a:gd name="connsiteY34" fmla="*/ 1753164 h 1774759"/>
              <a:gd name="connsiteX35" fmla="*/ 1610291 w 1613203"/>
              <a:gd name="connsiteY35" fmla="*/ 654761 h 1774759"/>
              <a:gd name="connsiteX36" fmla="*/ 1603222 w 1613203"/>
              <a:gd name="connsiteY36" fmla="*/ 631413 h 177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13203" h="1774759">
                <a:moveTo>
                  <a:pt x="1603222" y="631413"/>
                </a:moveTo>
                <a:cubicBezTo>
                  <a:pt x="1582281" y="625642"/>
                  <a:pt x="1237597" y="483221"/>
                  <a:pt x="1184137" y="457771"/>
                </a:cubicBezTo>
                <a:cubicBezTo>
                  <a:pt x="1149019" y="441034"/>
                  <a:pt x="1115162" y="422615"/>
                  <a:pt x="1101252" y="382262"/>
                </a:cubicBezTo>
                <a:cubicBezTo>
                  <a:pt x="1099074" y="361741"/>
                  <a:pt x="1113175" y="346532"/>
                  <a:pt x="1125403" y="333846"/>
                </a:cubicBezTo>
                <a:cubicBezTo>
                  <a:pt x="1144624" y="313822"/>
                  <a:pt x="1168393" y="299950"/>
                  <a:pt x="1193231" y="287951"/>
                </a:cubicBezTo>
                <a:cubicBezTo>
                  <a:pt x="1193231" y="287951"/>
                  <a:pt x="1193231" y="287951"/>
                  <a:pt x="1193231" y="287951"/>
                </a:cubicBezTo>
                <a:cubicBezTo>
                  <a:pt x="1193231" y="287951"/>
                  <a:pt x="1193231" y="287951"/>
                  <a:pt x="1193231" y="287951"/>
                </a:cubicBezTo>
                <a:cubicBezTo>
                  <a:pt x="1234043" y="270106"/>
                  <a:pt x="1257009" y="236516"/>
                  <a:pt x="1267098" y="195590"/>
                </a:cubicBezTo>
                <a:cubicBezTo>
                  <a:pt x="1273021" y="171477"/>
                  <a:pt x="1272983" y="144461"/>
                  <a:pt x="1266639" y="120119"/>
                </a:cubicBezTo>
                <a:cubicBezTo>
                  <a:pt x="1259226" y="91650"/>
                  <a:pt x="1239431" y="70289"/>
                  <a:pt x="1217955" y="49577"/>
                </a:cubicBezTo>
                <a:cubicBezTo>
                  <a:pt x="1193958" y="26458"/>
                  <a:pt x="1165603" y="13695"/>
                  <a:pt x="1135224" y="5785"/>
                </a:cubicBezTo>
                <a:cubicBezTo>
                  <a:pt x="1105150" y="-2011"/>
                  <a:pt x="1073815" y="-2393"/>
                  <a:pt x="1043244" y="7504"/>
                </a:cubicBezTo>
                <a:cubicBezTo>
                  <a:pt x="994408" y="23286"/>
                  <a:pt x="965366" y="58710"/>
                  <a:pt x="946030" y="104031"/>
                </a:cubicBezTo>
                <a:cubicBezTo>
                  <a:pt x="937737" y="139302"/>
                  <a:pt x="942208" y="172777"/>
                  <a:pt x="953902" y="207245"/>
                </a:cubicBezTo>
                <a:cubicBezTo>
                  <a:pt x="963035" y="234147"/>
                  <a:pt x="971212" y="263036"/>
                  <a:pt x="963187" y="292652"/>
                </a:cubicBezTo>
                <a:cubicBezTo>
                  <a:pt x="956615" y="316841"/>
                  <a:pt x="919892" y="328763"/>
                  <a:pt x="919892" y="328763"/>
                </a:cubicBezTo>
                <a:cubicBezTo>
                  <a:pt x="896467" y="331667"/>
                  <a:pt x="875373" y="325171"/>
                  <a:pt x="864559" y="323375"/>
                </a:cubicBezTo>
                <a:cubicBezTo>
                  <a:pt x="830549" y="317720"/>
                  <a:pt x="579717" y="219091"/>
                  <a:pt x="487967" y="177248"/>
                </a:cubicBezTo>
                <a:cubicBezTo>
                  <a:pt x="467179" y="167771"/>
                  <a:pt x="462899" y="170178"/>
                  <a:pt x="454989" y="191883"/>
                </a:cubicBezTo>
                <a:cubicBezTo>
                  <a:pt x="446429" y="215384"/>
                  <a:pt x="307142" y="566526"/>
                  <a:pt x="292582" y="595033"/>
                </a:cubicBezTo>
                <a:cubicBezTo>
                  <a:pt x="279781" y="620140"/>
                  <a:pt x="279361" y="635616"/>
                  <a:pt x="277641" y="653805"/>
                </a:cubicBezTo>
                <a:cubicBezTo>
                  <a:pt x="275004" y="682236"/>
                  <a:pt x="299843" y="696490"/>
                  <a:pt x="321548" y="692286"/>
                </a:cubicBezTo>
                <a:cubicBezTo>
                  <a:pt x="360640" y="684758"/>
                  <a:pt x="398204" y="668212"/>
                  <a:pt x="438137" y="667753"/>
                </a:cubicBezTo>
                <a:cubicBezTo>
                  <a:pt x="484566" y="667218"/>
                  <a:pt x="524996" y="684032"/>
                  <a:pt x="558814" y="717851"/>
                </a:cubicBezTo>
                <a:cubicBezTo>
                  <a:pt x="615676" y="774674"/>
                  <a:pt x="623013" y="842617"/>
                  <a:pt x="600658" y="914000"/>
                </a:cubicBezTo>
                <a:cubicBezTo>
                  <a:pt x="587627" y="955614"/>
                  <a:pt x="565540" y="995203"/>
                  <a:pt x="523773" y="1017864"/>
                </a:cubicBezTo>
                <a:cubicBezTo>
                  <a:pt x="523773" y="1017864"/>
                  <a:pt x="523773" y="1017864"/>
                  <a:pt x="523773" y="1017864"/>
                </a:cubicBezTo>
                <a:cubicBezTo>
                  <a:pt x="482197" y="1051950"/>
                  <a:pt x="433131" y="1052791"/>
                  <a:pt x="384524" y="1044078"/>
                </a:cubicBezTo>
                <a:cubicBezTo>
                  <a:pt x="334082" y="1035059"/>
                  <a:pt x="292659" y="1009075"/>
                  <a:pt x="270763" y="959779"/>
                </a:cubicBezTo>
                <a:cubicBezTo>
                  <a:pt x="260865" y="937539"/>
                  <a:pt x="253796" y="916140"/>
                  <a:pt x="240612" y="896192"/>
                </a:cubicBezTo>
                <a:cubicBezTo>
                  <a:pt x="227887" y="876971"/>
                  <a:pt x="192616" y="881901"/>
                  <a:pt x="180426" y="901619"/>
                </a:cubicBezTo>
                <a:cubicBezTo>
                  <a:pt x="166937" y="923477"/>
                  <a:pt x="22949" y="1251232"/>
                  <a:pt x="1588" y="1301750"/>
                </a:cubicBezTo>
                <a:cubicBezTo>
                  <a:pt x="-2921" y="1312450"/>
                  <a:pt x="2811" y="1317761"/>
                  <a:pt x="10759" y="1321162"/>
                </a:cubicBezTo>
                <a:cubicBezTo>
                  <a:pt x="59519" y="1341874"/>
                  <a:pt x="1108512" y="1768946"/>
                  <a:pt x="1113022" y="1771162"/>
                </a:cubicBezTo>
                <a:cubicBezTo>
                  <a:pt x="1140497" y="1784651"/>
                  <a:pt x="1156356" y="1756068"/>
                  <a:pt x="1157617" y="1753164"/>
                </a:cubicBezTo>
                <a:cubicBezTo>
                  <a:pt x="1173208" y="1717549"/>
                  <a:pt x="1594509" y="689229"/>
                  <a:pt x="1610291" y="654761"/>
                </a:cubicBezTo>
                <a:cubicBezTo>
                  <a:pt x="1614915" y="644634"/>
                  <a:pt x="1615030" y="634661"/>
                  <a:pt x="1603222" y="631413"/>
                </a:cubicBezTo>
                <a:close/>
              </a:path>
            </a:pathLst>
          </a:custGeom>
          <a:solidFill>
            <a:schemeClr val="accent4"/>
          </a:solidFill>
          <a:ln w="38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5B1F66-43EE-46C8-BEEA-A75FB42CBCC7}"/>
              </a:ext>
            </a:extLst>
          </p:cNvPr>
          <p:cNvSpPr/>
          <p:nvPr/>
        </p:nvSpPr>
        <p:spPr>
          <a:xfrm>
            <a:off x="5844550" y="3553495"/>
            <a:ext cx="1184503" cy="890169"/>
          </a:xfrm>
          <a:custGeom>
            <a:avLst/>
            <a:gdLst>
              <a:gd name="connsiteX0" fmla="*/ 309891 w 1184503"/>
              <a:gd name="connsiteY0" fmla="*/ 0 h 890169"/>
              <a:gd name="connsiteX1" fmla="*/ 573041 w 1184503"/>
              <a:gd name="connsiteY1" fmla="*/ 129 h 890169"/>
              <a:gd name="connsiteX2" fmla="*/ 606768 w 1184503"/>
              <a:gd name="connsiteY2" fmla="*/ 126 h 890169"/>
              <a:gd name="connsiteX3" fmla="*/ 611035 w 1184503"/>
              <a:gd name="connsiteY3" fmla="*/ 856 h 890169"/>
              <a:gd name="connsiteX4" fmla="*/ 624430 w 1184503"/>
              <a:gd name="connsiteY4" fmla="*/ 43348 h 890169"/>
              <a:gd name="connsiteX5" fmla="*/ 597035 w 1184503"/>
              <a:gd name="connsiteY5" fmla="*/ 82382 h 890169"/>
              <a:gd name="connsiteX6" fmla="*/ 631512 w 1184503"/>
              <a:gd name="connsiteY6" fmla="*/ 271401 h 890169"/>
              <a:gd name="connsiteX7" fmla="*/ 682812 w 1184503"/>
              <a:gd name="connsiteY7" fmla="*/ 288006 h 890169"/>
              <a:gd name="connsiteX8" fmla="*/ 735739 w 1184503"/>
              <a:gd name="connsiteY8" fmla="*/ 287295 h 890169"/>
              <a:gd name="connsiteX9" fmla="*/ 767554 w 1184503"/>
              <a:gd name="connsiteY9" fmla="*/ 278292 h 890169"/>
              <a:gd name="connsiteX10" fmla="*/ 841805 w 1184503"/>
              <a:gd name="connsiteY10" fmla="*/ 188393 h 890169"/>
              <a:gd name="connsiteX11" fmla="*/ 826241 w 1184503"/>
              <a:gd name="connsiteY11" fmla="*/ 96931 h 890169"/>
              <a:gd name="connsiteX12" fmla="*/ 788031 w 1184503"/>
              <a:gd name="connsiteY12" fmla="*/ 45791 h 890169"/>
              <a:gd name="connsiteX13" fmla="*/ 798990 w 1184503"/>
              <a:gd name="connsiteY13" fmla="*/ 1110 h 890169"/>
              <a:gd name="connsiteX14" fmla="*/ 801980 w 1184503"/>
              <a:gd name="connsiteY14" fmla="*/ 98 h 890169"/>
              <a:gd name="connsiteX15" fmla="*/ 838094 w 1184503"/>
              <a:gd name="connsiteY15" fmla="*/ 91 h 890169"/>
              <a:gd name="connsiteX16" fmla="*/ 1168796 w 1184503"/>
              <a:gd name="connsiteY16" fmla="*/ 27 h 890169"/>
              <a:gd name="connsiteX17" fmla="*/ 1183536 w 1184503"/>
              <a:gd name="connsiteY17" fmla="*/ 14521 h 890169"/>
              <a:gd name="connsiteX18" fmla="*/ 1183289 w 1184503"/>
              <a:gd name="connsiteY18" fmla="*/ 876831 h 890169"/>
              <a:gd name="connsiteX19" fmla="*/ 1171898 w 1184503"/>
              <a:gd name="connsiteY19" fmla="*/ 887728 h 890169"/>
              <a:gd name="connsiteX20" fmla="*/ 868028 w 1184503"/>
              <a:gd name="connsiteY20" fmla="*/ 888771 h 890169"/>
              <a:gd name="connsiteX21" fmla="*/ 802835 w 1184503"/>
              <a:gd name="connsiteY21" fmla="*/ 883748 h 890169"/>
              <a:gd name="connsiteX22" fmla="*/ 789796 w 1184503"/>
              <a:gd name="connsiteY22" fmla="*/ 841887 h 890169"/>
              <a:gd name="connsiteX23" fmla="*/ 823642 w 1184503"/>
              <a:gd name="connsiteY23" fmla="*/ 804500 h 890169"/>
              <a:gd name="connsiteX24" fmla="*/ 809066 w 1184503"/>
              <a:gd name="connsiteY24" fmla="*/ 627065 h 890169"/>
              <a:gd name="connsiteX25" fmla="*/ 640963 w 1184503"/>
              <a:gd name="connsiteY25" fmla="*/ 613916 h 890169"/>
              <a:gd name="connsiteX26" fmla="*/ 601024 w 1184503"/>
              <a:gd name="connsiteY26" fmla="*/ 797336 h 890169"/>
              <a:gd name="connsiteX27" fmla="*/ 642253 w 1184503"/>
              <a:gd name="connsiteY27" fmla="*/ 837083 h 890169"/>
              <a:gd name="connsiteX28" fmla="*/ 638301 w 1184503"/>
              <a:gd name="connsiteY28" fmla="*/ 878423 h 890169"/>
              <a:gd name="connsiteX29" fmla="*/ 576154 w 1184503"/>
              <a:gd name="connsiteY29" fmla="*/ 887152 h 890169"/>
              <a:gd name="connsiteX30" fmla="*/ 309973 w 1184503"/>
              <a:gd name="connsiteY30" fmla="*/ 887866 h 890169"/>
              <a:gd name="connsiteX31" fmla="*/ 293558 w 1184503"/>
              <a:gd name="connsiteY31" fmla="*/ 871011 h 890169"/>
              <a:gd name="connsiteX32" fmla="*/ 292488 w 1184503"/>
              <a:gd name="connsiteY32" fmla="*/ 626955 h 890169"/>
              <a:gd name="connsiteX33" fmla="*/ 278543 w 1184503"/>
              <a:gd name="connsiteY33" fmla="*/ 550233 h 890169"/>
              <a:gd name="connsiteX34" fmla="*/ 223835 w 1184503"/>
              <a:gd name="connsiteY34" fmla="*/ 540982 h 890169"/>
              <a:gd name="connsiteX35" fmla="*/ 180767 w 1184503"/>
              <a:gd name="connsiteY35" fmla="*/ 569832 h 890169"/>
              <a:gd name="connsiteX36" fmla="*/ 106103 w 1184503"/>
              <a:gd name="connsiteY36" fmla="*/ 596815 h 890169"/>
              <a:gd name="connsiteX37" fmla="*/ 6982 w 1184503"/>
              <a:gd name="connsiteY37" fmla="*/ 524787 h 890169"/>
              <a:gd name="connsiteX38" fmla="*/ 7366 w 1184503"/>
              <a:gd name="connsiteY38" fmla="*/ 433433 h 890169"/>
              <a:gd name="connsiteX39" fmla="*/ 21942 w 1184503"/>
              <a:gd name="connsiteY39" fmla="*/ 404941 h 890169"/>
              <a:gd name="connsiteX40" fmla="*/ 53839 w 1184503"/>
              <a:gd name="connsiteY40" fmla="*/ 376008 h 890169"/>
              <a:gd name="connsiteX41" fmla="*/ 173547 w 1184503"/>
              <a:gd name="connsiteY41" fmla="*/ 384133 h 890169"/>
              <a:gd name="connsiteX42" fmla="*/ 219471 w 1184503"/>
              <a:gd name="connsiteY42" fmla="*/ 415399 h 890169"/>
              <a:gd name="connsiteX43" fmla="*/ 274069 w 1184503"/>
              <a:gd name="connsiteY43" fmla="*/ 412956 h 890169"/>
              <a:gd name="connsiteX44" fmla="*/ 291060 w 1184503"/>
              <a:gd name="connsiteY44" fmla="*/ 358495 h 890169"/>
              <a:gd name="connsiteX45" fmla="*/ 293504 w 1184503"/>
              <a:gd name="connsiteY45" fmla="*/ 16937 h 890169"/>
              <a:gd name="connsiteX46" fmla="*/ 296241 w 1184503"/>
              <a:gd name="connsiteY46" fmla="*/ 3661 h 890169"/>
              <a:gd name="connsiteX47" fmla="*/ 299549 w 1184503"/>
              <a:gd name="connsiteY47" fmla="*/ 2774 h 890169"/>
              <a:gd name="connsiteX48" fmla="*/ 299549 w 1184503"/>
              <a:gd name="connsiteY48" fmla="*/ 6530 h 890169"/>
              <a:gd name="connsiteX49" fmla="*/ 301462 w 1184503"/>
              <a:gd name="connsiteY49" fmla="*/ 2261 h 8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4503" h="890169">
                <a:moveTo>
                  <a:pt x="309891" y="0"/>
                </a:moveTo>
                <a:cubicBezTo>
                  <a:pt x="345558" y="103"/>
                  <a:pt x="448373" y="133"/>
                  <a:pt x="573041" y="129"/>
                </a:cubicBezTo>
                <a:lnTo>
                  <a:pt x="606768" y="126"/>
                </a:lnTo>
                <a:lnTo>
                  <a:pt x="611035" y="856"/>
                </a:lnTo>
                <a:cubicBezTo>
                  <a:pt x="629865" y="8158"/>
                  <a:pt x="633983" y="25095"/>
                  <a:pt x="624430" y="43348"/>
                </a:cubicBezTo>
                <a:cubicBezTo>
                  <a:pt x="616991" y="57540"/>
                  <a:pt x="608097" y="71210"/>
                  <a:pt x="597035" y="82382"/>
                </a:cubicBezTo>
                <a:cubicBezTo>
                  <a:pt x="542767" y="137282"/>
                  <a:pt x="568816" y="238956"/>
                  <a:pt x="631512" y="271401"/>
                </a:cubicBezTo>
                <a:cubicBezTo>
                  <a:pt x="648613" y="280241"/>
                  <a:pt x="665577" y="285566"/>
                  <a:pt x="682812" y="288006"/>
                </a:cubicBezTo>
                <a:cubicBezTo>
                  <a:pt x="700047" y="290445"/>
                  <a:pt x="717553" y="289999"/>
                  <a:pt x="735739" y="287295"/>
                </a:cubicBezTo>
                <a:cubicBezTo>
                  <a:pt x="746856" y="286142"/>
                  <a:pt x="757150" y="282025"/>
                  <a:pt x="767554" y="278292"/>
                </a:cubicBezTo>
                <a:cubicBezTo>
                  <a:pt x="808152" y="261437"/>
                  <a:pt x="832225" y="229898"/>
                  <a:pt x="841805" y="188393"/>
                </a:cubicBezTo>
                <a:cubicBezTo>
                  <a:pt x="849107" y="156662"/>
                  <a:pt x="845730" y="124819"/>
                  <a:pt x="826241" y="96931"/>
                </a:cubicBezTo>
                <a:cubicBezTo>
                  <a:pt x="814053" y="79500"/>
                  <a:pt x="800822" y="62811"/>
                  <a:pt x="788031" y="45791"/>
                </a:cubicBezTo>
                <a:cubicBezTo>
                  <a:pt x="775205" y="29589"/>
                  <a:pt x="785509" y="9928"/>
                  <a:pt x="798990" y="1110"/>
                </a:cubicBezTo>
                <a:lnTo>
                  <a:pt x="801980" y="98"/>
                </a:lnTo>
                <a:lnTo>
                  <a:pt x="838094" y="91"/>
                </a:lnTo>
                <a:cubicBezTo>
                  <a:pt x="971768" y="62"/>
                  <a:pt x="1097101" y="27"/>
                  <a:pt x="1168796" y="27"/>
                </a:cubicBezTo>
                <a:cubicBezTo>
                  <a:pt x="1180270" y="27"/>
                  <a:pt x="1183289" y="3459"/>
                  <a:pt x="1183536" y="14521"/>
                </a:cubicBezTo>
                <a:cubicBezTo>
                  <a:pt x="1185897" y="122811"/>
                  <a:pt x="1183179" y="862666"/>
                  <a:pt x="1183289" y="876831"/>
                </a:cubicBezTo>
                <a:cubicBezTo>
                  <a:pt x="1183345" y="885231"/>
                  <a:pt x="1179968" y="887838"/>
                  <a:pt x="1171898" y="887728"/>
                </a:cubicBezTo>
                <a:cubicBezTo>
                  <a:pt x="1160040" y="887564"/>
                  <a:pt x="952080" y="892505"/>
                  <a:pt x="868028" y="888771"/>
                </a:cubicBezTo>
                <a:cubicBezTo>
                  <a:pt x="837504" y="887427"/>
                  <a:pt x="823752" y="890583"/>
                  <a:pt x="802835" y="883748"/>
                </a:cubicBezTo>
                <a:cubicBezTo>
                  <a:pt x="785679" y="878121"/>
                  <a:pt x="781204" y="857396"/>
                  <a:pt x="789796" y="841887"/>
                </a:cubicBezTo>
                <a:cubicBezTo>
                  <a:pt x="797921" y="827202"/>
                  <a:pt x="811756" y="816634"/>
                  <a:pt x="823642" y="804500"/>
                </a:cubicBezTo>
                <a:cubicBezTo>
                  <a:pt x="873820" y="753251"/>
                  <a:pt x="859436" y="668184"/>
                  <a:pt x="809066" y="627065"/>
                </a:cubicBezTo>
                <a:cubicBezTo>
                  <a:pt x="761990" y="588635"/>
                  <a:pt x="693365" y="584654"/>
                  <a:pt x="640963" y="613916"/>
                </a:cubicBezTo>
                <a:cubicBezTo>
                  <a:pt x="578295" y="648914"/>
                  <a:pt x="554524" y="739993"/>
                  <a:pt x="601024" y="797336"/>
                </a:cubicBezTo>
                <a:cubicBezTo>
                  <a:pt x="613349" y="812543"/>
                  <a:pt x="631932" y="820531"/>
                  <a:pt x="642253" y="837083"/>
                </a:cubicBezTo>
                <a:cubicBezTo>
                  <a:pt x="650625" y="850534"/>
                  <a:pt x="652986" y="871863"/>
                  <a:pt x="638301" y="878423"/>
                </a:cubicBezTo>
                <a:cubicBezTo>
                  <a:pt x="622737" y="885395"/>
                  <a:pt x="605087" y="886658"/>
                  <a:pt x="576154" y="887152"/>
                </a:cubicBezTo>
                <a:cubicBezTo>
                  <a:pt x="487436" y="889540"/>
                  <a:pt x="398691" y="887234"/>
                  <a:pt x="309973" y="887866"/>
                </a:cubicBezTo>
                <a:cubicBezTo>
                  <a:pt x="296495" y="887975"/>
                  <a:pt x="293504" y="883913"/>
                  <a:pt x="293558" y="871011"/>
                </a:cubicBezTo>
                <a:cubicBezTo>
                  <a:pt x="293860" y="789650"/>
                  <a:pt x="294107" y="708289"/>
                  <a:pt x="292488" y="626955"/>
                </a:cubicBezTo>
                <a:cubicBezTo>
                  <a:pt x="291994" y="602223"/>
                  <a:pt x="292295" y="572192"/>
                  <a:pt x="278543" y="550233"/>
                </a:cubicBezTo>
                <a:cubicBezTo>
                  <a:pt x="265999" y="530221"/>
                  <a:pt x="245054" y="530660"/>
                  <a:pt x="223835" y="540982"/>
                </a:cubicBezTo>
                <a:cubicBezTo>
                  <a:pt x="208134" y="548613"/>
                  <a:pt x="193750" y="558632"/>
                  <a:pt x="180767" y="569832"/>
                </a:cubicBezTo>
                <a:cubicBezTo>
                  <a:pt x="158944" y="588635"/>
                  <a:pt x="135365" y="595854"/>
                  <a:pt x="106103" y="596815"/>
                </a:cubicBezTo>
                <a:cubicBezTo>
                  <a:pt x="59521" y="598352"/>
                  <a:pt x="19609" y="562640"/>
                  <a:pt x="6982" y="524787"/>
                </a:cubicBezTo>
                <a:cubicBezTo>
                  <a:pt x="-3175" y="494372"/>
                  <a:pt x="-1555" y="463847"/>
                  <a:pt x="7366" y="433433"/>
                </a:cubicBezTo>
                <a:cubicBezTo>
                  <a:pt x="10386" y="423002"/>
                  <a:pt x="17138" y="414466"/>
                  <a:pt x="21942" y="404941"/>
                </a:cubicBezTo>
                <a:cubicBezTo>
                  <a:pt x="30452" y="392944"/>
                  <a:pt x="41074" y="383145"/>
                  <a:pt x="53839" y="376008"/>
                </a:cubicBezTo>
                <a:cubicBezTo>
                  <a:pt x="90512" y="355476"/>
                  <a:pt x="139400" y="354158"/>
                  <a:pt x="173547" y="384133"/>
                </a:cubicBezTo>
                <a:cubicBezTo>
                  <a:pt x="187492" y="396349"/>
                  <a:pt x="202672" y="407164"/>
                  <a:pt x="219471" y="415399"/>
                </a:cubicBezTo>
                <a:cubicBezTo>
                  <a:pt x="240827" y="427367"/>
                  <a:pt x="266356" y="423414"/>
                  <a:pt x="274069" y="412956"/>
                </a:cubicBezTo>
                <a:cubicBezTo>
                  <a:pt x="288755" y="393054"/>
                  <a:pt x="290703" y="381800"/>
                  <a:pt x="291060" y="358495"/>
                </a:cubicBezTo>
                <a:cubicBezTo>
                  <a:pt x="292460" y="263574"/>
                  <a:pt x="294437" y="30552"/>
                  <a:pt x="293504" y="16937"/>
                </a:cubicBezTo>
                <a:cubicBezTo>
                  <a:pt x="293078" y="10541"/>
                  <a:pt x="293750" y="6300"/>
                  <a:pt x="296241" y="3661"/>
                </a:cubicBezTo>
                <a:lnTo>
                  <a:pt x="299549" y="2774"/>
                </a:lnTo>
                <a:lnTo>
                  <a:pt x="299549" y="6530"/>
                </a:lnTo>
                <a:lnTo>
                  <a:pt x="301462" y="2261"/>
                </a:lnTo>
                <a:close/>
              </a:path>
            </a:pathLst>
          </a:custGeom>
          <a:solidFill>
            <a:schemeClr val="accent1"/>
          </a:solidFill>
          <a:ln w="381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Graphic 173">
            <a:extLst>
              <a:ext uri="{FF2B5EF4-FFF2-40B4-BE49-F238E27FC236}">
                <a16:creationId xmlns:a16="http://schemas.microsoft.com/office/drawing/2014/main" id="{B29C2CD8-2DCE-43F6-9E82-E4223844870F}"/>
              </a:ext>
            </a:extLst>
          </p:cNvPr>
          <p:cNvSpPr/>
          <p:nvPr/>
        </p:nvSpPr>
        <p:spPr>
          <a:xfrm>
            <a:off x="5185239" y="4461174"/>
            <a:ext cx="1184844" cy="888611"/>
          </a:xfrm>
          <a:custGeom>
            <a:avLst/>
            <a:gdLst>
              <a:gd name="connsiteX0" fmla="*/ 1287062 w 1649438"/>
              <a:gd name="connsiteY0" fmla="*/ 736301 h 1237048"/>
              <a:gd name="connsiteX1" fmla="*/ 1326574 w 1649438"/>
              <a:gd name="connsiteY1" fmla="*/ 733932 h 1237048"/>
              <a:gd name="connsiteX2" fmla="*/ 1406440 w 1649438"/>
              <a:gd name="connsiteY2" fmla="*/ 784488 h 1237048"/>
              <a:gd name="connsiteX3" fmla="*/ 1544390 w 1649438"/>
              <a:gd name="connsiteY3" fmla="*/ 807264 h 1237048"/>
              <a:gd name="connsiteX4" fmla="*/ 1630294 w 1649438"/>
              <a:gd name="connsiteY4" fmla="*/ 734773 h 1237048"/>
              <a:gd name="connsiteX5" fmla="*/ 1621161 w 1649438"/>
              <a:gd name="connsiteY5" fmla="*/ 553871 h 1237048"/>
              <a:gd name="connsiteX6" fmla="*/ 1404224 w 1649438"/>
              <a:gd name="connsiteY6" fmla="*/ 519976 h 1237048"/>
              <a:gd name="connsiteX7" fmla="*/ 1330281 w 1649438"/>
              <a:gd name="connsiteY7" fmla="*/ 569768 h 1237048"/>
              <a:gd name="connsiteX8" fmla="*/ 1261191 w 1649438"/>
              <a:gd name="connsiteY8" fmla="*/ 548483 h 1237048"/>
              <a:gd name="connsiteX9" fmla="*/ 1241550 w 1649438"/>
              <a:gd name="connsiteY9" fmla="*/ 455396 h 1237048"/>
              <a:gd name="connsiteX10" fmla="*/ 1240594 w 1649438"/>
              <a:gd name="connsiteY10" fmla="*/ 41011 h 1237048"/>
              <a:gd name="connsiteX11" fmla="*/ 1218240 w 1649438"/>
              <a:gd name="connsiteY11" fmla="*/ 619 h 1237048"/>
              <a:gd name="connsiteX12" fmla="*/ 815089 w 1649438"/>
              <a:gd name="connsiteY12" fmla="*/ 581 h 1237048"/>
              <a:gd name="connsiteX13" fmla="*/ 737708 w 1649438"/>
              <a:gd name="connsiteY13" fmla="*/ 4364 h 1237048"/>
              <a:gd name="connsiteX14" fmla="*/ 703812 w 1649438"/>
              <a:gd name="connsiteY14" fmla="*/ 54767 h 1237048"/>
              <a:gd name="connsiteX15" fmla="*/ 778023 w 1649438"/>
              <a:gd name="connsiteY15" fmla="*/ 171012 h 1237048"/>
              <a:gd name="connsiteX16" fmla="*/ 766673 w 1649438"/>
              <a:gd name="connsiteY16" fmla="*/ 313089 h 1237048"/>
              <a:gd name="connsiteX17" fmla="*/ 673891 w 1649438"/>
              <a:gd name="connsiteY17" fmla="*/ 391235 h 1237048"/>
              <a:gd name="connsiteX18" fmla="*/ 542514 w 1649438"/>
              <a:gd name="connsiteY18" fmla="*/ 399604 h 1237048"/>
              <a:gd name="connsiteX19" fmla="*/ 461502 w 1649438"/>
              <a:gd name="connsiteY19" fmla="*/ 359480 h 1237048"/>
              <a:gd name="connsiteX20" fmla="*/ 399902 w 1649438"/>
              <a:gd name="connsiteY20" fmla="*/ 223861 h 1237048"/>
              <a:gd name="connsiteX21" fmla="*/ 455693 w 1649438"/>
              <a:gd name="connsiteY21" fmla="*/ 98331 h 1237048"/>
              <a:gd name="connsiteX22" fmla="*/ 488710 w 1649438"/>
              <a:gd name="connsiteY22" fmla="*/ 43189 h 1237048"/>
              <a:gd name="connsiteX23" fmla="*/ 458789 w 1649438"/>
              <a:gd name="connsiteY23" fmla="*/ 7765 h 1237048"/>
              <a:gd name="connsiteX24" fmla="*/ 365013 w 1649438"/>
              <a:gd name="connsiteY24" fmla="*/ 1192 h 1237048"/>
              <a:gd name="connsiteX25" fmla="*/ 17922 w 1649438"/>
              <a:gd name="connsiteY25" fmla="*/ 1727 h 1237048"/>
              <a:gd name="connsiteX26" fmla="*/ 0 w 1649438"/>
              <a:gd name="connsiteY26" fmla="*/ 12504 h 1237048"/>
              <a:gd name="connsiteX27" fmla="*/ 1223 w 1649438"/>
              <a:gd name="connsiteY27" fmla="*/ 1215267 h 1237048"/>
              <a:gd name="connsiteX28" fmla="*/ 11617 w 1649438"/>
              <a:gd name="connsiteY28" fmla="*/ 1237048 h 1237048"/>
              <a:gd name="connsiteX29" fmla="*/ 1214189 w 1649438"/>
              <a:gd name="connsiteY29" fmla="*/ 1234985 h 1237048"/>
              <a:gd name="connsiteX30" fmla="*/ 1239486 w 1649438"/>
              <a:gd name="connsiteY30" fmla="*/ 1212439 h 1237048"/>
              <a:gd name="connsiteX31" fmla="*/ 1241856 w 1649438"/>
              <a:gd name="connsiteY31" fmla="*/ 922553 h 1237048"/>
              <a:gd name="connsiteX32" fmla="*/ 1246174 w 1649438"/>
              <a:gd name="connsiteY32" fmla="*/ 810206 h 1237048"/>
              <a:gd name="connsiteX33" fmla="*/ 1287062 w 1649438"/>
              <a:gd name="connsiteY33" fmla="*/ 736301 h 123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49438" h="1237048">
                <a:moveTo>
                  <a:pt x="1287062" y="736301"/>
                </a:moveTo>
                <a:cubicBezTo>
                  <a:pt x="1300284" y="728277"/>
                  <a:pt x="1312970" y="728239"/>
                  <a:pt x="1326574" y="733932"/>
                </a:cubicBezTo>
                <a:cubicBezTo>
                  <a:pt x="1356037" y="746275"/>
                  <a:pt x="1381563" y="765267"/>
                  <a:pt x="1406440" y="784488"/>
                </a:cubicBezTo>
                <a:cubicBezTo>
                  <a:pt x="1445341" y="814562"/>
                  <a:pt x="1497464" y="820141"/>
                  <a:pt x="1544390" y="807264"/>
                </a:cubicBezTo>
                <a:cubicBezTo>
                  <a:pt x="1583215" y="796602"/>
                  <a:pt x="1612983" y="770846"/>
                  <a:pt x="1630294" y="734773"/>
                </a:cubicBezTo>
                <a:cubicBezTo>
                  <a:pt x="1659565" y="673784"/>
                  <a:pt x="1654291" y="614095"/>
                  <a:pt x="1621161" y="553871"/>
                </a:cubicBezTo>
                <a:cubicBezTo>
                  <a:pt x="1584552" y="487380"/>
                  <a:pt x="1467963" y="461166"/>
                  <a:pt x="1404224" y="519976"/>
                </a:cubicBezTo>
                <a:cubicBezTo>
                  <a:pt x="1382442" y="540076"/>
                  <a:pt x="1357642" y="557081"/>
                  <a:pt x="1330281" y="569768"/>
                </a:cubicBezTo>
                <a:cubicBezTo>
                  <a:pt x="1306359" y="580850"/>
                  <a:pt x="1271700" y="572252"/>
                  <a:pt x="1261191" y="548483"/>
                </a:cubicBezTo>
                <a:cubicBezTo>
                  <a:pt x="1246823" y="516116"/>
                  <a:pt x="1241015" y="491927"/>
                  <a:pt x="1241550" y="455396"/>
                </a:cubicBezTo>
                <a:cubicBezTo>
                  <a:pt x="1242352" y="398840"/>
                  <a:pt x="1240480" y="45367"/>
                  <a:pt x="1240594" y="41011"/>
                </a:cubicBezTo>
                <a:cubicBezTo>
                  <a:pt x="1241550" y="3944"/>
                  <a:pt x="1238072" y="46"/>
                  <a:pt x="1218240" y="619"/>
                </a:cubicBezTo>
                <a:cubicBezTo>
                  <a:pt x="1208113" y="466"/>
                  <a:pt x="927704" y="1651"/>
                  <a:pt x="815089" y="581"/>
                </a:cubicBezTo>
                <a:cubicBezTo>
                  <a:pt x="780239" y="237"/>
                  <a:pt x="771335" y="-1750"/>
                  <a:pt x="737708" y="4364"/>
                </a:cubicBezTo>
                <a:cubicBezTo>
                  <a:pt x="710653" y="9255"/>
                  <a:pt x="699341" y="29776"/>
                  <a:pt x="703812" y="54767"/>
                </a:cubicBezTo>
                <a:cubicBezTo>
                  <a:pt x="727390" y="94738"/>
                  <a:pt x="760750" y="127220"/>
                  <a:pt x="778023" y="171012"/>
                </a:cubicBezTo>
                <a:cubicBezTo>
                  <a:pt x="796136" y="216945"/>
                  <a:pt x="792467" y="270864"/>
                  <a:pt x="766673" y="313089"/>
                </a:cubicBezTo>
                <a:cubicBezTo>
                  <a:pt x="745121" y="348398"/>
                  <a:pt x="711531" y="374804"/>
                  <a:pt x="673891" y="391235"/>
                </a:cubicBezTo>
                <a:cubicBezTo>
                  <a:pt x="630022" y="410342"/>
                  <a:pt x="588637" y="412406"/>
                  <a:pt x="542514" y="399604"/>
                </a:cubicBezTo>
                <a:cubicBezTo>
                  <a:pt x="512593" y="391312"/>
                  <a:pt x="485538" y="378931"/>
                  <a:pt x="461502" y="359480"/>
                </a:cubicBezTo>
                <a:cubicBezTo>
                  <a:pt x="418321" y="324515"/>
                  <a:pt x="399711" y="277283"/>
                  <a:pt x="399902" y="223861"/>
                </a:cubicBezTo>
                <a:cubicBezTo>
                  <a:pt x="400093" y="176400"/>
                  <a:pt x="428906" y="135168"/>
                  <a:pt x="455693" y="98331"/>
                </a:cubicBezTo>
                <a:cubicBezTo>
                  <a:pt x="467234" y="82434"/>
                  <a:pt x="486532" y="63671"/>
                  <a:pt x="488710" y="43189"/>
                </a:cubicBezTo>
                <a:cubicBezTo>
                  <a:pt x="490735" y="24350"/>
                  <a:pt x="474227" y="11242"/>
                  <a:pt x="458789" y="7765"/>
                </a:cubicBezTo>
                <a:cubicBezTo>
                  <a:pt x="428791" y="1040"/>
                  <a:pt x="396310" y="1154"/>
                  <a:pt x="365013" y="1192"/>
                </a:cubicBezTo>
                <a:cubicBezTo>
                  <a:pt x="251749" y="1345"/>
                  <a:pt x="142574" y="696"/>
                  <a:pt x="17922" y="1727"/>
                </a:cubicBezTo>
                <a:cubicBezTo>
                  <a:pt x="10547" y="1727"/>
                  <a:pt x="0" y="657"/>
                  <a:pt x="0" y="12504"/>
                </a:cubicBezTo>
                <a:cubicBezTo>
                  <a:pt x="573" y="37686"/>
                  <a:pt x="994" y="848572"/>
                  <a:pt x="1223" y="1215267"/>
                </a:cubicBezTo>
                <a:cubicBezTo>
                  <a:pt x="1223" y="1223368"/>
                  <a:pt x="-4471" y="1235902"/>
                  <a:pt x="11617" y="1237048"/>
                </a:cubicBezTo>
                <a:cubicBezTo>
                  <a:pt x="19833" y="1236513"/>
                  <a:pt x="981279" y="1234794"/>
                  <a:pt x="1214189" y="1234985"/>
                </a:cubicBezTo>
                <a:cubicBezTo>
                  <a:pt x="1231156" y="1234985"/>
                  <a:pt x="1238760" y="1231775"/>
                  <a:pt x="1239486" y="1212439"/>
                </a:cubicBezTo>
                <a:cubicBezTo>
                  <a:pt x="1243117" y="1115798"/>
                  <a:pt x="1240633" y="1019156"/>
                  <a:pt x="1241856" y="922553"/>
                </a:cubicBezTo>
                <a:cubicBezTo>
                  <a:pt x="1242314" y="885104"/>
                  <a:pt x="1239983" y="847464"/>
                  <a:pt x="1246174" y="810206"/>
                </a:cubicBezTo>
                <a:cubicBezTo>
                  <a:pt x="1255039" y="782960"/>
                  <a:pt x="1259090" y="753306"/>
                  <a:pt x="1287062" y="736301"/>
                </a:cubicBezTo>
                <a:close/>
              </a:path>
            </a:pathLst>
          </a:custGeom>
          <a:solidFill>
            <a:schemeClr val="accent3"/>
          </a:solidFill>
          <a:ln w="38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2629623-CD4E-408C-A80A-DB0346D27DCA}"/>
              </a:ext>
            </a:extLst>
          </p:cNvPr>
          <p:cNvSpPr/>
          <p:nvPr/>
        </p:nvSpPr>
        <p:spPr>
          <a:xfrm>
            <a:off x="4895247" y="2152474"/>
            <a:ext cx="1181864" cy="1380404"/>
          </a:xfrm>
          <a:custGeom>
            <a:avLst/>
            <a:gdLst>
              <a:gd name="connsiteX0" fmla="*/ 1181863 w 1181864"/>
              <a:gd name="connsiteY0" fmla="*/ 0 h 1380404"/>
              <a:gd name="connsiteX1" fmla="*/ 1181863 w 1181864"/>
              <a:gd name="connsiteY1" fmla="*/ 592860 h 1380404"/>
              <a:gd name="connsiteX2" fmla="*/ 1181798 w 1181864"/>
              <a:gd name="connsiteY2" fmla="*/ 592860 h 1380404"/>
              <a:gd name="connsiteX3" fmla="*/ 1181839 w 1181864"/>
              <a:gd name="connsiteY3" fmla="*/ 620867 h 1380404"/>
              <a:gd name="connsiteX4" fmla="*/ 1181864 w 1181864"/>
              <a:gd name="connsiteY4" fmla="*/ 650080 h 1380404"/>
              <a:gd name="connsiteX5" fmla="*/ 1132510 w 1181864"/>
              <a:gd name="connsiteY5" fmla="*/ 674839 h 1380404"/>
              <a:gd name="connsiteX6" fmla="*/ 1081370 w 1181864"/>
              <a:gd name="connsiteY6" fmla="*/ 636629 h 1380404"/>
              <a:gd name="connsiteX7" fmla="*/ 989908 w 1181864"/>
              <a:gd name="connsiteY7" fmla="*/ 621065 h 1380404"/>
              <a:gd name="connsiteX8" fmla="*/ 900009 w 1181864"/>
              <a:gd name="connsiteY8" fmla="*/ 695317 h 1380404"/>
              <a:gd name="connsiteX9" fmla="*/ 891006 w 1181864"/>
              <a:gd name="connsiteY9" fmla="*/ 727132 h 1380404"/>
              <a:gd name="connsiteX10" fmla="*/ 906900 w 1181864"/>
              <a:gd name="connsiteY10" fmla="*/ 831358 h 1380404"/>
              <a:gd name="connsiteX11" fmla="*/ 1095919 w 1181864"/>
              <a:gd name="connsiteY11" fmla="*/ 865835 h 1380404"/>
              <a:gd name="connsiteX12" fmla="*/ 1134953 w 1181864"/>
              <a:gd name="connsiteY12" fmla="*/ 838440 h 1380404"/>
              <a:gd name="connsiteX13" fmla="*/ 1177445 w 1181864"/>
              <a:gd name="connsiteY13" fmla="*/ 851836 h 1380404"/>
              <a:gd name="connsiteX14" fmla="*/ 1181233 w 1181864"/>
              <a:gd name="connsiteY14" fmla="*/ 904238 h 1380404"/>
              <a:gd name="connsiteX15" fmla="*/ 1181222 w 1181864"/>
              <a:gd name="connsiteY15" fmla="*/ 948671 h 1380404"/>
              <a:gd name="connsiteX16" fmla="*/ 1181864 w 1181864"/>
              <a:gd name="connsiteY16" fmla="*/ 948671 h 1380404"/>
              <a:gd name="connsiteX17" fmla="*/ 1181864 w 1181864"/>
              <a:gd name="connsiteY17" fmla="*/ 1380404 h 1380404"/>
              <a:gd name="connsiteX18" fmla="*/ 813390 w 1181864"/>
              <a:gd name="connsiteY18" fmla="*/ 1380404 h 1380404"/>
              <a:gd name="connsiteX19" fmla="*/ 793395 w 1181864"/>
              <a:gd name="connsiteY19" fmla="*/ 1367398 h 1380404"/>
              <a:gd name="connsiteX20" fmla="*/ 794119 w 1181864"/>
              <a:gd name="connsiteY20" fmla="*/ 1334621 h 1380404"/>
              <a:gd name="connsiteX21" fmla="*/ 832329 w 1181864"/>
              <a:gd name="connsiteY21" fmla="*/ 1283481 h 1380404"/>
              <a:gd name="connsiteX22" fmla="*/ 847893 w 1181864"/>
              <a:gd name="connsiteY22" fmla="*/ 1192019 h 1380404"/>
              <a:gd name="connsiteX23" fmla="*/ 773642 w 1181864"/>
              <a:gd name="connsiteY23" fmla="*/ 1102120 h 1380404"/>
              <a:gd name="connsiteX24" fmla="*/ 741827 w 1181864"/>
              <a:gd name="connsiteY24" fmla="*/ 1093117 h 1380404"/>
              <a:gd name="connsiteX25" fmla="*/ 688900 w 1181864"/>
              <a:gd name="connsiteY25" fmla="*/ 1092406 h 1380404"/>
              <a:gd name="connsiteX26" fmla="*/ 637600 w 1181864"/>
              <a:gd name="connsiteY26" fmla="*/ 1109011 h 1380404"/>
              <a:gd name="connsiteX27" fmla="*/ 603123 w 1181864"/>
              <a:gd name="connsiteY27" fmla="*/ 1298030 h 1380404"/>
              <a:gd name="connsiteX28" fmla="*/ 630518 w 1181864"/>
              <a:gd name="connsiteY28" fmla="*/ 1337064 h 1380404"/>
              <a:gd name="connsiteX29" fmla="*/ 617123 w 1181864"/>
              <a:gd name="connsiteY29" fmla="*/ 1379556 h 1380404"/>
              <a:gd name="connsiteX30" fmla="*/ 612160 w 1181864"/>
              <a:gd name="connsiteY30" fmla="*/ 1380404 h 1380404"/>
              <a:gd name="connsiteX31" fmla="*/ 310140 w 1181864"/>
              <a:gd name="connsiteY31" fmla="*/ 1380404 h 1380404"/>
              <a:gd name="connsiteX32" fmla="*/ 308257 w 1181864"/>
              <a:gd name="connsiteY32" fmla="*/ 1379728 h 1380404"/>
              <a:gd name="connsiteX33" fmla="*/ 305637 w 1181864"/>
              <a:gd name="connsiteY33" fmla="*/ 1373882 h 1380404"/>
              <a:gd name="connsiteX34" fmla="*/ 305637 w 1181864"/>
              <a:gd name="connsiteY34" fmla="*/ 1380404 h 1380404"/>
              <a:gd name="connsiteX35" fmla="*/ 0 w 1181864"/>
              <a:gd name="connsiteY35" fmla="*/ 1380404 h 138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1864" h="1380404">
                <a:moveTo>
                  <a:pt x="1181863" y="0"/>
                </a:moveTo>
                <a:lnTo>
                  <a:pt x="1181863" y="592860"/>
                </a:lnTo>
                <a:lnTo>
                  <a:pt x="1181798" y="592860"/>
                </a:lnTo>
                <a:lnTo>
                  <a:pt x="1181839" y="620867"/>
                </a:lnTo>
                <a:cubicBezTo>
                  <a:pt x="1181855" y="633739"/>
                  <a:pt x="1181864" y="643818"/>
                  <a:pt x="1181864" y="650080"/>
                </a:cubicBezTo>
                <a:cubicBezTo>
                  <a:pt x="1181864" y="667922"/>
                  <a:pt x="1154112" y="691941"/>
                  <a:pt x="1132510" y="674839"/>
                </a:cubicBezTo>
                <a:cubicBezTo>
                  <a:pt x="1115490" y="662048"/>
                  <a:pt x="1098801" y="648817"/>
                  <a:pt x="1081370" y="636629"/>
                </a:cubicBezTo>
                <a:cubicBezTo>
                  <a:pt x="1053482" y="617140"/>
                  <a:pt x="1021640" y="613764"/>
                  <a:pt x="989908" y="621065"/>
                </a:cubicBezTo>
                <a:cubicBezTo>
                  <a:pt x="948403" y="630645"/>
                  <a:pt x="916864" y="654719"/>
                  <a:pt x="900009" y="695317"/>
                </a:cubicBezTo>
                <a:cubicBezTo>
                  <a:pt x="896276" y="705720"/>
                  <a:pt x="892159" y="716014"/>
                  <a:pt x="891006" y="727132"/>
                </a:cubicBezTo>
                <a:cubicBezTo>
                  <a:pt x="885598" y="763502"/>
                  <a:pt x="889222" y="797156"/>
                  <a:pt x="906900" y="831358"/>
                </a:cubicBezTo>
                <a:cubicBezTo>
                  <a:pt x="939345" y="894054"/>
                  <a:pt x="1041019" y="920104"/>
                  <a:pt x="1095919" y="865835"/>
                </a:cubicBezTo>
                <a:cubicBezTo>
                  <a:pt x="1107091" y="854773"/>
                  <a:pt x="1120761" y="845879"/>
                  <a:pt x="1134953" y="838440"/>
                </a:cubicBezTo>
                <a:cubicBezTo>
                  <a:pt x="1153206" y="828888"/>
                  <a:pt x="1170143" y="833005"/>
                  <a:pt x="1177445" y="851836"/>
                </a:cubicBezTo>
                <a:cubicBezTo>
                  <a:pt x="1184060" y="868910"/>
                  <a:pt x="1181260" y="885681"/>
                  <a:pt x="1181233" y="904238"/>
                </a:cubicBezTo>
                <a:lnTo>
                  <a:pt x="1181222" y="948671"/>
                </a:lnTo>
                <a:lnTo>
                  <a:pt x="1181864" y="948671"/>
                </a:lnTo>
                <a:lnTo>
                  <a:pt x="1181864" y="1380404"/>
                </a:lnTo>
                <a:lnTo>
                  <a:pt x="813390" y="1380404"/>
                </a:lnTo>
                <a:lnTo>
                  <a:pt x="793395" y="1367398"/>
                </a:lnTo>
                <a:cubicBezTo>
                  <a:pt x="787298" y="1357760"/>
                  <a:pt x="785568" y="1345422"/>
                  <a:pt x="794119" y="1334621"/>
                </a:cubicBezTo>
                <a:cubicBezTo>
                  <a:pt x="806910" y="1317601"/>
                  <a:pt x="820141" y="1300912"/>
                  <a:pt x="832329" y="1283481"/>
                </a:cubicBezTo>
                <a:cubicBezTo>
                  <a:pt x="851818" y="1255593"/>
                  <a:pt x="855195" y="1223750"/>
                  <a:pt x="847893" y="1192019"/>
                </a:cubicBezTo>
                <a:cubicBezTo>
                  <a:pt x="838313" y="1150514"/>
                  <a:pt x="814240" y="1118975"/>
                  <a:pt x="773642" y="1102120"/>
                </a:cubicBezTo>
                <a:cubicBezTo>
                  <a:pt x="763238" y="1098387"/>
                  <a:pt x="752944" y="1094270"/>
                  <a:pt x="741827" y="1093117"/>
                </a:cubicBezTo>
                <a:cubicBezTo>
                  <a:pt x="723641" y="1090413"/>
                  <a:pt x="706135" y="1089967"/>
                  <a:pt x="688900" y="1092406"/>
                </a:cubicBezTo>
                <a:cubicBezTo>
                  <a:pt x="671665" y="1094846"/>
                  <a:pt x="654701" y="1100171"/>
                  <a:pt x="637600" y="1109011"/>
                </a:cubicBezTo>
                <a:cubicBezTo>
                  <a:pt x="574904" y="1141456"/>
                  <a:pt x="548855" y="1243130"/>
                  <a:pt x="603123" y="1298030"/>
                </a:cubicBezTo>
                <a:cubicBezTo>
                  <a:pt x="614185" y="1309202"/>
                  <a:pt x="623079" y="1322872"/>
                  <a:pt x="630518" y="1337064"/>
                </a:cubicBezTo>
                <a:cubicBezTo>
                  <a:pt x="640071" y="1355317"/>
                  <a:pt x="635953" y="1372254"/>
                  <a:pt x="617123" y="1379556"/>
                </a:cubicBezTo>
                <a:lnTo>
                  <a:pt x="612160" y="1380404"/>
                </a:lnTo>
                <a:lnTo>
                  <a:pt x="310140" y="1380404"/>
                </a:lnTo>
                <a:lnTo>
                  <a:pt x="308257" y="1379728"/>
                </a:lnTo>
                <a:lnTo>
                  <a:pt x="305637" y="1373882"/>
                </a:lnTo>
                <a:lnTo>
                  <a:pt x="305637" y="1380404"/>
                </a:lnTo>
                <a:lnTo>
                  <a:pt x="0" y="138040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A9D1F26-4A35-4C6D-B3F4-66A6FE785A0E}"/>
              </a:ext>
            </a:extLst>
          </p:cNvPr>
          <p:cNvSpPr/>
          <p:nvPr/>
        </p:nvSpPr>
        <p:spPr>
          <a:xfrm>
            <a:off x="5761423" y="2153140"/>
            <a:ext cx="1474461" cy="1669761"/>
          </a:xfrm>
          <a:custGeom>
            <a:avLst/>
            <a:gdLst>
              <a:gd name="connsiteX0" fmla="*/ 293169 w 1474461"/>
              <a:gd name="connsiteY0" fmla="*/ 0 h 1669761"/>
              <a:gd name="connsiteX1" fmla="*/ 1474461 w 1474461"/>
              <a:gd name="connsiteY1" fmla="*/ 1379739 h 1669761"/>
              <a:gd name="connsiteX2" fmla="*/ 825592 w 1474461"/>
              <a:gd name="connsiteY2" fmla="*/ 1379739 h 1669761"/>
              <a:gd name="connsiteX3" fmla="*/ 796797 w 1474461"/>
              <a:gd name="connsiteY3" fmla="*/ 1384886 h 1669761"/>
              <a:gd name="connsiteX4" fmla="*/ 767202 w 1474461"/>
              <a:gd name="connsiteY4" fmla="*/ 1406695 h 1669761"/>
              <a:gd name="connsiteX5" fmla="*/ 803710 w 1474461"/>
              <a:gd name="connsiteY5" fmla="*/ 1504554 h 1669761"/>
              <a:gd name="connsiteX6" fmla="*/ 821717 w 1474461"/>
              <a:gd name="connsiteY6" fmla="*/ 1573974 h 1669761"/>
              <a:gd name="connsiteX7" fmla="*/ 626851 w 1474461"/>
              <a:gd name="connsiteY7" fmla="*/ 1648171 h 1669761"/>
              <a:gd name="connsiteX8" fmla="*/ 588723 w 1474461"/>
              <a:gd name="connsiteY8" fmla="*/ 1531372 h 1669761"/>
              <a:gd name="connsiteX9" fmla="*/ 636184 w 1474461"/>
              <a:gd name="connsiteY9" fmla="*/ 1456929 h 1669761"/>
              <a:gd name="connsiteX10" fmla="*/ 628141 w 1474461"/>
              <a:gd name="connsiteY10" fmla="*/ 1393519 h 1669761"/>
              <a:gd name="connsiteX11" fmla="*/ 589324 w 1474461"/>
              <a:gd name="connsiteY11" fmla="*/ 1381634 h 1669761"/>
              <a:gd name="connsiteX12" fmla="*/ 550729 w 1474461"/>
              <a:gd name="connsiteY12" fmla="*/ 1379739 h 1669761"/>
              <a:gd name="connsiteX13" fmla="*/ 293508 w 1474461"/>
              <a:gd name="connsiteY13" fmla="*/ 1379739 h 1669761"/>
              <a:gd name="connsiteX14" fmla="*/ 293508 w 1474461"/>
              <a:gd name="connsiteY14" fmla="*/ 1135902 h 1669761"/>
              <a:gd name="connsiteX15" fmla="*/ 292488 w 1474461"/>
              <a:gd name="connsiteY15" fmla="*/ 903243 h 1669761"/>
              <a:gd name="connsiteX16" fmla="*/ 278543 w 1474461"/>
              <a:gd name="connsiteY16" fmla="*/ 826521 h 1669761"/>
              <a:gd name="connsiteX17" fmla="*/ 223835 w 1474461"/>
              <a:gd name="connsiteY17" fmla="*/ 817270 h 1669761"/>
              <a:gd name="connsiteX18" fmla="*/ 180767 w 1474461"/>
              <a:gd name="connsiteY18" fmla="*/ 846120 h 1669761"/>
              <a:gd name="connsiteX19" fmla="*/ 106103 w 1474461"/>
              <a:gd name="connsiteY19" fmla="*/ 873103 h 1669761"/>
              <a:gd name="connsiteX20" fmla="*/ 6982 w 1474461"/>
              <a:gd name="connsiteY20" fmla="*/ 801075 h 1669761"/>
              <a:gd name="connsiteX21" fmla="*/ 7366 w 1474461"/>
              <a:gd name="connsiteY21" fmla="*/ 709721 h 1669761"/>
              <a:gd name="connsiteX22" fmla="*/ 21942 w 1474461"/>
              <a:gd name="connsiteY22" fmla="*/ 681229 h 1669761"/>
              <a:gd name="connsiteX23" fmla="*/ 53838 w 1474461"/>
              <a:gd name="connsiteY23" fmla="*/ 652296 h 1669761"/>
              <a:gd name="connsiteX24" fmla="*/ 173547 w 1474461"/>
              <a:gd name="connsiteY24" fmla="*/ 660421 h 1669761"/>
              <a:gd name="connsiteX25" fmla="*/ 219471 w 1474461"/>
              <a:gd name="connsiteY25" fmla="*/ 691687 h 1669761"/>
              <a:gd name="connsiteX26" fmla="*/ 274069 w 1474461"/>
              <a:gd name="connsiteY26" fmla="*/ 689244 h 1669761"/>
              <a:gd name="connsiteX27" fmla="*/ 291060 w 1474461"/>
              <a:gd name="connsiteY27" fmla="*/ 634783 h 1669761"/>
              <a:gd name="connsiteX28" fmla="*/ 293157 w 1474461"/>
              <a:gd name="connsiteY28" fmla="*/ 6795 h 166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74461" h="1669761">
                <a:moveTo>
                  <a:pt x="293169" y="0"/>
                </a:moveTo>
                <a:lnTo>
                  <a:pt x="1474461" y="1379739"/>
                </a:lnTo>
                <a:lnTo>
                  <a:pt x="825592" y="1379739"/>
                </a:lnTo>
                <a:lnTo>
                  <a:pt x="796797" y="1384886"/>
                </a:lnTo>
                <a:cubicBezTo>
                  <a:pt x="785800" y="1389271"/>
                  <a:pt x="775616" y="1396264"/>
                  <a:pt x="767202" y="1406695"/>
                </a:cubicBezTo>
                <a:cubicBezTo>
                  <a:pt x="742470" y="1437412"/>
                  <a:pt x="785401" y="1480618"/>
                  <a:pt x="803710" y="1504554"/>
                </a:cubicBezTo>
                <a:cubicBezTo>
                  <a:pt x="818835" y="1524318"/>
                  <a:pt x="825093" y="1549379"/>
                  <a:pt x="821717" y="1573974"/>
                </a:cubicBezTo>
                <a:cubicBezTo>
                  <a:pt x="809447" y="1663763"/>
                  <a:pt x="696464" y="1694919"/>
                  <a:pt x="626851" y="1648171"/>
                </a:cubicBezTo>
                <a:cubicBezTo>
                  <a:pt x="590700" y="1623878"/>
                  <a:pt x="575657" y="1572492"/>
                  <a:pt x="588723" y="1531372"/>
                </a:cubicBezTo>
                <a:cubicBezTo>
                  <a:pt x="597973" y="1502330"/>
                  <a:pt x="622624" y="1483417"/>
                  <a:pt x="636184" y="1456929"/>
                </a:cubicBezTo>
                <a:cubicBezTo>
                  <a:pt x="647410" y="1435023"/>
                  <a:pt x="652297" y="1407135"/>
                  <a:pt x="628141" y="1393519"/>
                </a:cubicBezTo>
                <a:cubicBezTo>
                  <a:pt x="616214" y="1386808"/>
                  <a:pt x="602936" y="1383398"/>
                  <a:pt x="589324" y="1381634"/>
                </a:cubicBezTo>
                <a:lnTo>
                  <a:pt x="550729" y="1379739"/>
                </a:lnTo>
                <a:lnTo>
                  <a:pt x="293508" y="1379739"/>
                </a:lnTo>
                <a:lnTo>
                  <a:pt x="293508" y="1135902"/>
                </a:lnTo>
                <a:lnTo>
                  <a:pt x="292488" y="903243"/>
                </a:lnTo>
                <a:cubicBezTo>
                  <a:pt x="291993" y="878511"/>
                  <a:pt x="292295" y="848480"/>
                  <a:pt x="278543" y="826521"/>
                </a:cubicBezTo>
                <a:cubicBezTo>
                  <a:pt x="265998" y="806509"/>
                  <a:pt x="245054" y="806948"/>
                  <a:pt x="223835" y="817270"/>
                </a:cubicBezTo>
                <a:cubicBezTo>
                  <a:pt x="208134" y="824901"/>
                  <a:pt x="193750" y="834920"/>
                  <a:pt x="180767" y="846120"/>
                </a:cubicBezTo>
                <a:cubicBezTo>
                  <a:pt x="158944" y="864923"/>
                  <a:pt x="135365" y="872142"/>
                  <a:pt x="106103" y="873103"/>
                </a:cubicBezTo>
                <a:cubicBezTo>
                  <a:pt x="59520" y="874640"/>
                  <a:pt x="19609" y="838928"/>
                  <a:pt x="6982" y="801075"/>
                </a:cubicBezTo>
                <a:cubicBezTo>
                  <a:pt x="-3175" y="770660"/>
                  <a:pt x="-1555" y="740136"/>
                  <a:pt x="7366" y="709721"/>
                </a:cubicBezTo>
                <a:cubicBezTo>
                  <a:pt x="10386" y="699290"/>
                  <a:pt x="17138" y="690754"/>
                  <a:pt x="21942" y="681229"/>
                </a:cubicBezTo>
                <a:cubicBezTo>
                  <a:pt x="30452" y="669233"/>
                  <a:pt x="41074" y="659433"/>
                  <a:pt x="53838" y="652296"/>
                </a:cubicBezTo>
                <a:cubicBezTo>
                  <a:pt x="90511" y="631764"/>
                  <a:pt x="139400" y="630446"/>
                  <a:pt x="173547" y="660421"/>
                </a:cubicBezTo>
                <a:cubicBezTo>
                  <a:pt x="187492" y="672637"/>
                  <a:pt x="202672" y="683452"/>
                  <a:pt x="219471" y="691687"/>
                </a:cubicBezTo>
                <a:cubicBezTo>
                  <a:pt x="240827" y="703655"/>
                  <a:pt x="266355" y="699702"/>
                  <a:pt x="274069" y="689244"/>
                </a:cubicBezTo>
                <a:cubicBezTo>
                  <a:pt x="288755" y="669342"/>
                  <a:pt x="290703" y="658088"/>
                  <a:pt x="291060" y="634783"/>
                </a:cubicBezTo>
                <a:cubicBezTo>
                  <a:pt x="291760" y="587323"/>
                  <a:pt x="292604" y="291977"/>
                  <a:pt x="293157" y="679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0086515-4086-4DDB-8517-8C00335DDA5D}"/>
              </a:ext>
            </a:extLst>
          </p:cNvPr>
          <p:cNvCxnSpPr/>
          <p:nvPr/>
        </p:nvCxnSpPr>
        <p:spPr>
          <a:xfrm flipV="1">
            <a:off x="7284782" y="3006436"/>
            <a:ext cx="376782" cy="363765"/>
          </a:xfrm>
          <a:prstGeom prst="line">
            <a:avLst/>
          </a:prstGeom>
          <a:ln w="31750" cap="sq">
            <a:solidFill>
              <a:schemeClr val="accent6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DABCEF-98ED-4DBE-BDDB-D09ACB8DE632}"/>
              </a:ext>
            </a:extLst>
          </p:cNvPr>
          <p:cNvCxnSpPr/>
          <p:nvPr/>
        </p:nvCxnSpPr>
        <p:spPr>
          <a:xfrm rot="16200000" flipH="1">
            <a:off x="7258934" y="3767588"/>
            <a:ext cx="414624" cy="390636"/>
          </a:xfrm>
          <a:prstGeom prst="line">
            <a:avLst/>
          </a:prstGeom>
          <a:ln w="31750" cap="sq">
            <a:solidFill>
              <a:schemeClr val="accent1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55CF832-2B29-4BA3-9F31-79F5A0924E91}"/>
              </a:ext>
            </a:extLst>
          </p:cNvPr>
          <p:cNvCxnSpPr/>
          <p:nvPr/>
        </p:nvCxnSpPr>
        <p:spPr>
          <a:xfrm rot="10800000">
            <a:off x="4516583" y="2951018"/>
            <a:ext cx="515327" cy="239074"/>
          </a:xfrm>
          <a:prstGeom prst="line">
            <a:avLst/>
          </a:prstGeom>
          <a:ln w="31750" cap="sq">
            <a:solidFill>
              <a:schemeClr val="accent5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A41865A-D706-4433-8391-57CF32C4D5CB}"/>
              </a:ext>
            </a:extLst>
          </p:cNvPr>
          <p:cNvCxnSpPr/>
          <p:nvPr/>
        </p:nvCxnSpPr>
        <p:spPr>
          <a:xfrm rot="5400000">
            <a:off x="4483808" y="3871497"/>
            <a:ext cx="553167" cy="487619"/>
          </a:xfrm>
          <a:prstGeom prst="line">
            <a:avLst/>
          </a:prstGeom>
          <a:ln w="31750" cap="sq">
            <a:solidFill>
              <a:schemeClr val="accent2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4" descr="E:\002-KIMS BUSINESS\007-02-MaxPPT-Contents\150811-\노트.png">
            <a:extLst>
              <a:ext uri="{FF2B5EF4-FFF2-40B4-BE49-F238E27FC236}">
                <a16:creationId xmlns:a16="http://schemas.microsoft.com/office/drawing/2014/main" id="{812B2B57-3EC4-5FF4-C319-E9A151A8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3" y="193116"/>
            <a:ext cx="10030691" cy="69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45">
            <a:extLst>
              <a:ext uri="{FF2B5EF4-FFF2-40B4-BE49-F238E27FC236}">
                <a16:creationId xmlns:a16="http://schemas.microsoft.com/office/drawing/2014/main" id="{76027F4D-0AD2-0E0C-926E-3BCEE03509D6}"/>
              </a:ext>
            </a:extLst>
          </p:cNvPr>
          <p:cNvSpPr/>
          <p:nvPr/>
        </p:nvSpPr>
        <p:spPr>
          <a:xfrm>
            <a:off x="1931486" y="2068401"/>
            <a:ext cx="3630705" cy="142987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</a:p>
          <a:p>
            <a:pPr algn="ctr"/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(книговорот)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5">
            <a:extLst>
              <a:ext uri="{FF2B5EF4-FFF2-40B4-BE49-F238E27FC236}">
                <a16:creationId xmlns:a16="http://schemas.microsoft.com/office/drawing/2014/main" id="{AAB067B6-A944-165B-F80C-D05ABA8DFFED}"/>
              </a:ext>
            </a:extLst>
          </p:cNvPr>
          <p:cNvSpPr/>
          <p:nvPr/>
        </p:nvSpPr>
        <p:spPr>
          <a:xfrm>
            <a:off x="6108252" y="1308847"/>
            <a:ext cx="3630704" cy="3576917"/>
          </a:xfrm>
          <a:prstGeom prst="rect">
            <a:avLst/>
          </a:prstGeom>
          <a:noFill/>
          <a:ln>
            <a:noFill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Движение книг от человека к человеку.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500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проведения буккроссинга в </a:t>
            </a:r>
            <a:r>
              <a:rPr lang="ru-RU" sz="2500" b="1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детском</a:t>
            </a:r>
            <a:r>
              <a:rPr lang="ru-RU" sz="2500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саду — повышение интереса к чтению и литературе.</a:t>
            </a:r>
          </a:p>
          <a:p>
            <a:pPr algn="ctr"/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1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692726" y="4488873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59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0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1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2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C093E3F-8A55-4353-B660-437D77F7432D}"/>
              </a:ext>
            </a:extLst>
          </p:cNvPr>
          <p:cNvSpPr/>
          <p:nvPr/>
        </p:nvSpPr>
        <p:spPr>
          <a:xfrm flipH="1">
            <a:off x="7800107" y="443347"/>
            <a:ext cx="4391893" cy="3061854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3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1DFE633-24E9-4961-9985-95025AD1178C}"/>
              </a:ext>
            </a:extLst>
          </p:cNvPr>
          <p:cNvSpPr/>
          <p:nvPr/>
        </p:nvSpPr>
        <p:spPr>
          <a:xfrm flipH="1">
            <a:off x="3920834" y="1039092"/>
            <a:ext cx="4391894" cy="3144982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2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BD1817E-52BE-4524-8DC7-817C0C6249D3}"/>
              </a:ext>
            </a:extLst>
          </p:cNvPr>
          <p:cNvSpPr/>
          <p:nvPr/>
        </p:nvSpPr>
        <p:spPr>
          <a:xfrm flipH="1">
            <a:off x="0" y="1551709"/>
            <a:ext cx="4389115" cy="3075709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1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38" y="0"/>
            <a:ext cx="11573197" cy="997527"/>
          </a:xfrm>
        </p:spPr>
        <p:txBody>
          <a:bodyPr/>
          <a:lstStyle/>
          <a:p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Литературный уголок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C115981E-A5D1-468D-B767-B52D6CD75A9C}"/>
              </a:ext>
            </a:extLst>
          </p:cNvPr>
          <p:cNvSpPr/>
          <p:nvPr/>
        </p:nvSpPr>
        <p:spPr>
          <a:xfrm>
            <a:off x="4417604" y="3499173"/>
            <a:ext cx="279085" cy="366594"/>
          </a:xfrm>
          <a:custGeom>
            <a:avLst/>
            <a:gdLst/>
            <a:ahLst/>
            <a:cxnLst/>
            <a:rect l="l" t="t" r="r" b="b"/>
            <a:pathLst>
              <a:path w="3025265" h="3973870">
                <a:moveTo>
                  <a:pt x="1048235" y="955278"/>
                </a:moveTo>
                <a:cubicBezTo>
                  <a:pt x="1143886" y="955278"/>
                  <a:pt x="1221426" y="1089843"/>
                  <a:pt x="1221426" y="1255837"/>
                </a:cubicBezTo>
                <a:cubicBezTo>
                  <a:pt x="1221426" y="1421831"/>
                  <a:pt x="1143886" y="1556396"/>
                  <a:pt x="1048235" y="1556396"/>
                </a:cubicBezTo>
                <a:cubicBezTo>
                  <a:pt x="952584" y="1556396"/>
                  <a:pt x="875044" y="1421831"/>
                  <a:pt x="875044" y="1255837"/>
                </a:cubicBezTo>
                <a:cubicBezTo>
                  <a:pt x="875044" y="1089843"/>
                  <a:pt x="952584" y="955278"/>
                  <a:pt x="1048235" y="955278"/>
                </a:cubicBezTo>
                <a:close/>
                <a:moveTo>
                  <a:pt x="805954" y="648071"/>
                </a:moveTo>
                <a:lnTo>
                  <a:pt x="805954" y="1853034"/>
                </a:lnTo>
                <a:cubicBezTo>
                  <a:pt x="805954" y="1947724"/>
                  <a:pt x="869395" y="2027597"/>
                  <a:pt x="956357" y="2051540"/>
                </a:cubicBezTo>
                <a:lnTo>
                  <a:pt x="956356" y="2473030"/>
                </a:lnTo>
                <a:cubicBezTo>
                  <a:pt x="956356" y="2523517"/>
                  <a:pt x="997284" y="2564445"/>
                  <a:pt x="1047771" y="2564445"/>
                </a:cubicBezTo>
                <a:cubicBezTo>
                  <a:pt x="1098258" y="2564445"/>
                  <a:pt x="1139186" y="2523517"/>
                  <a:pt x="1139186" y="2473030"/>
                </a:cubicBezTo>
                <a:lnTo>
                  <a:pt x="1139186" y="2051828"/>
                </a:lnTo>
                <a:cubicBezTo>
                  <a:pt x="1226618" y="2028173"/>
                  <a:pt x="1290517" y="1948066"/>
                  <a:pt x="1290517" y="1853034"/>
                </a:cubicBezTo>
                <a:lnTo>
                  <a:pt x="1290517" y="649328"/>
                </a:lnTo>
                <a:cubicBezTo>
                  <a:pt x="1740927" y="708507"/>
                  <a:pt x="2088232" y="1094132"/>
                  <a:pt x="2088232" y="1560875"/>
                </a:cubicBezTo>
                <a:lnTo>
                  <a:pt x="2088232" y="2137870"/>
                </a:lnTo>
                <a:lnTo>
                  <a:pt x="2088233" y="2137870"/>
                </a:lnTo>
                <a:lnTo>
                  <a:pt x="2088233" y="3055870"/>
                </a:lnTo>
                <a:cubicBezTo>
                  <a:pt x="2088233" y="3562867"/>
                  <a:pt x="1677230" y="3973870"/>
                  <a:pt x="1170233" y="3973870"/>
                </a:cubicBezTo>
                <a:lnTo>
                  <a:pt x="918001" y="3973870"/>
                </a:lnTo>
                <a:cubicBezTo>
                  <a:pt x="411004" y="3973870"/>
                  <a:pt x="1" y="3562867"/>
                  <a:pt x="1" y="3055870"/>
                </a:cubicBezTo>
                <a:lnTo>
                  <a:pt x="1" y="2152339"/>
                </a:lnTo>
                <a:lnTo>
                  <a:pt x="0" y="2152339"/>
                </a:lnTo>
                <a:lnTo>
                  <a:pt x="0" y="1560875"/>
                </a:lnTo>
                <a:cubicBezTo>
                  <a:pt x="0" y="1091278"/>
                  <a:pt x="351565" y="703794"/>
                  <a:pt x="805954" y="648071"/>
                </a:cubicBezTo>
                <a:close/>
                <a:moveTo>
                  <a:pt x="1619797" y="91"/>
                </a:moveTo>
                <a:cubicBezTo>
                  <a:pt x="1732841" y="1988"/>
                  <a:pt x="1845389" y="33430"/>
                  <a:pt x="1945434" y="94215"/>
                </a:cubicBezTo>
                <a:cubicBezTo>
                  <a:pt x="2133478" y="208468"/>
                  <a:pt x="2249869" y="409692"/>
                  <a:pt x="2255221" y="627780"/>
                </a:cubicBezTo>
                <a:lnTo>
                  <a:pt x="2257891" y="627572"/>
                </a:lnTo>
                <a:cubicBezTo>
                  <a:pt x="2272309" y="812739"/>
                  <a:pt x="2385479" y="975734"/>
                  <a:pt x="2553934" y="1053951"/>
                </a:cubicBezTo>
                <a:cubicBezTo>
                  <a:pt x="2706200" y="1124651"/>
                  <a:pt x="2882234" y="1116149"/>
                  <a:pt x="3025265" y="1032491"/>
                </a:cubicBezTo>
                <a:lnTo>
                  <a:pt x="3025265" y="1181594"/>
                </a:lnTo>
                <a:cubicBezTo>
                  <a:pt x="2858744" y="1255002"/>
                  <a:pt x="2666516" y="1253932"/>
                  <a:pt x="2497514" y="1175460"/>
                </a:cubicBezTo>
                <a:cubicBezTo>
                  <a:pt x="2293602" y="1080779"/>
                  <a:pt x="2153951" y="887555"/>
                  <a:pt x="2128339" y="665512"/>
                </a:cubicBezTo>
                <a:lnTo>
                  <a:pt x="2122734" y="665324"/>
                </a:lnTo>
                <a:cubicBezTo>
                  <a:pt x="2128967" y="479701"/>
                  <a:pt x="2034597" y="305147"/>
                  <a:pt x="1875870" y="208708"/>
                </a:cubicBezTo>
                <a:cubicBezTo>
                  <a:pt x="1717143" y="112268"/>
                  <a:pt x="1518741" y="108938"/>
                  <a:pt x="1356867" y="199997"/>
                </a:cubicBezTo>
                <a:cubicBezTo>
                  <a:pt x="1194993" y="291056"/>
                  <a:pt x="1094818" y="462344"/>
                  <a:pt x="1094818" y="648071"/>
                </a:cubicBezTo>
                <a:lnTo>
                  <a:pt x="960849" y="648071"/>
                </a:lnTo>
                <a:cubicBezTo>
                  <a:pt x="960849" y="413945"/>
                  <a:pt x="1087128" y="198021"/>
                  <a:pt x="1291185" y="83234"/>
                </a:cubicBezTo>
                <a:cubicBezTo>
                  <a:pt x="1393213" y="25840"/>
                  <a:pt x="1506753" y="-1807"/>
                  <a:pt x="1619797" y="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4752109" y="4003963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2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3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8492835" y="3796144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8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3272577" y="3831826"/>
            <a:ext cx="1146335" cy="1258374"/>
            <a:chOff x="6147528" y="2715902"/>
            <a:chExt cx="1146335" cy="1258374"/>
          </a:xfrm>
        </p:grpSpPr>
        <p:sp>
          <p:nvSpPr>
            <p:cNvPr id="86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7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11045665" y="3083681"/>
            <a:ext cx="1146335" cy="1258374"/>
            <a:chOff x="6147528" y="2715902"/>
            <a:chExt cx="1146335" cy="1258374"/>
          </a:xfrm>
        </p:grpSpPr>
        <p:sp>
          <p:nvSpPr>
            <p:cNvPr id="89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7373523" y="3236080"/>
            <a:ext cx="1146335" cy="1258374"/>
            <a:chOff x="6147528" y="2715902"/>
            <a:chExt cx="1146335" cy="1258374"/>
          </a:xfrm>
        </p:grpSpPr>
        <p:sp>
          <p:nvSpPr>
            <p:cNvPr id="92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3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21216E6C-ADD7-8AD3-5A69-F7531B40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0" y="2863909"/>
            <a:ext cx="2696724" cy="1516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47A80CE-B0A1-4744-B94B-6D31DD62A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89" y="1817374"/>
            <a:ext cx="2719064" cy="153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B7A97FA-F558-3FFA-8515-221293808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9"/>
          <a:stretch/>
        </p:blipFill>
        <p:spPr bwMode="auto">
          <a:xfrm>
            <a:off x="5200037" y="1701224"/>
            <a:ext cx="1789148" cy="24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9C2874B-FAD8-DD38-ED63-E331EF3ADA79}"/>
              </a:ext>
            </a:extLst>
          </p:cNvPr>
          <p:cNvSpPr txBox="1">
            <a:spLocks/>
          </p:cNvSpPr>
          <p:nvPr/>
        </p:nvSpPr>
        <p:spPr>
          <a:xfrm>
            <a:off x="314163" y="5863769"/>
            <a:ext cx="3254750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№ 11 «Пчёлки»</a:t>
            </a:r>
            <a:endParaRPr lang="ko-KR" altLang="en-US" sz="3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6A3E609-DCEB-7EDE-DBDE-2D43B225BF2F}"/>
              </a:ext>
            </a:extLst>
          </p:cNvPr>
          <p:cNvSpPr txBox="1">
            <a:spLocks/>
          </p:cNvSpPr>
          <p:nvPr/>
        </p:nvSpPr>
        <p:spPr>
          <a:xfrm>
            <a:off x="4288318" y="5265554"/>
            <a:ext cx="3254750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№ 12 «Утята»</a:t>
            </a:r>
            <a:endParaRPr lang="ko-KR" altLang="en-US" sz="3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C97C8398-14E3-D6D7-B136-D4472891ABD9}"/>
              </a:ext>
            </a:extLst>
          </p:cNvPr>
          <p:cNvSpPr txBox="1">
            <a:spLocks/>
          </p:cNvSpPr>
          <p:nvPr/>
        </p:nvSpPr>
        <p:spPr>
          <a:xfrm>
            <a:off x="8135858" y="5093339"/>
            <a:ext cx="3254750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№ 7 «</a:t>
            </a:r>
            <a:r>
              <a:rPr lang="ru-RU" altLang="ko-KR" sz="35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Ералашки</a:t>
            </a:r>
            <a:r>
              <a:rPr lang="ru-RU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ko-KR" altLang="en-US" sz="3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0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4" descr="E:\002-KIMS BUSINESS\007-02-MaxPPT-Contents\150811-\노트.png">
            <a:extLst>
              <a:ext uri="{FF2B5EF4-FFF2-40B4-BE49-F238E27FC236}">
                <a16:creationId xmlns:a16="http://schemas.microsoft.com/office/drawing/2014/main" id="{812B2B57-3EC4-5FF4-C319-E9A151A8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7" y="341924"/>
            <a:ext cx="10155382" cy="70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45">
            <a:extLst>
              <a:ext uri="{FF2B5EF4-FFF2-40B4-BE49-F238E27FC236}">
                <a16:creationId xmlns:a16="http://schemas.microsoft.com/office/drawing/2014/main" id="{76027F4D-0AD2-0E0C-926E-3BCEE03509D6}"/>
              </a:ext>
            </a:extLst>
          </p:cNvPr>
          <p:cNvSpPr/>
          <p:nvPr/>
        </p:nvSpPr>
        <p:spPr>
          <a:xfrm>
            <a:off x="1876068" y="2179239"/>
            <a:ext cx="3630705" cy="14298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5">
            <a:extLst>
              <a:ext uri="{FF2B5EF4-FFF2-40B4-BE49-F238E27FC236}">
                <a16:creationId xmlns:a16="http://schemas.microsoft.com/office/drawing/2014/main" id="{AAB067B6-A944-165B-F80C-D05ABA8DFFED}"/>
              </a:ext>
            </a:extLst>
          </p:cNvPr>
          <p:cNvSpPr/>
          <p:nvPr/>
        </p:nvSpPr>
        <p:spPr>
          <a:xfrm>
            <a:off x="6096000" y="1255059"/>
            <a:ext cx="3630705" cy="3576917"/>
          </a:xfrm>
          <a:prstGeom prst="rect">
            <a:avLst/>
          </a:prstGeom>
          <a:noFill/>
          <a:ln>
            <a:noFill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000" dirty="0"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короткий видеофрагмент, рассказывающий в произвольной художественной </a:t>
            </a:r>
            <a:r>
              <a:rPr lang="ru-RU" sz="3000" b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форме о какой-либо книге</a:t>
            </a:r>
            <a:r>
              <a:rPr lang="ru-RU" sz="3000" dirty="0"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en-US" sz="30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5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692726" y="4488873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59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0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1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2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C093E3F-8A55-4353-B660-437D77F7432D}"/>
              </a:ext>
            </a:extLst>
          </p:cNvPr>
          <p:cNvSpPr/>
          <p:nvPr/>
        </p:nvSpPr>
        <p:spPr>
          <a:xfrm flipH="1">
            <a:off x="7800107" y="443347"/>
            <a:ext cx="4391893" cy="3061854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3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1DFE633-24E9-4961-9985-95025AD1178C}"/>
              </a:ext>
            </a:extLst>
          </p:cNvPr>
          <p:cNvSpPr/>
          <p:nvPr/>
        </p:nvSpPr>
        <p:spPr>
          <a:xfrm flipH="1">
            <a:off x="3920834" y="1039092"/>
            <a:ext cx="4391894" cy="3144982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2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BD1817E-52BE-4524-8DC7-817C0C6249D3}"/>
              </a:ext>
            </a:extLst>
          </p:cNvPr>
          <p:cNvSpPr/>
          <p:nvPr/>
        </p:nvSpPr>
        <p:spPr>
          <a:xfrm flipH="1">
            <a:off x="0" y="1551709"/>
            <a:ext cx="4389115" cy="3075709"/>
          </a:xfrm>
          <a:custGeom>
            <a:avLst/>
            <a:gdLst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1047750 w 3043673"/>
              <a:gd name="connsiteY16" fmla="*/ 2353459 h 2355865"/>
              <a:gd name="connsiteX17" fmla="*/ 966443 w 3043673"/>
              <a:gd name="connsiteY17" fmla="*/ 2352941 h 2355865"/>
              <a:gd name="connsiteX18" fmla="*/ 757496 w 3043673"/>
              <a:gd name="connsiteY18" fmla="*/ 2352752 h 2355865"/>
              <a:gd name="connsiteX19" fmla="*/ 611612 w 3043673"/>
              <a:gd name="connsiteY19" fmla="*/ 2205346 h 2355865"/>
              <a:gd name="connsiteX20" fmla="*/ 610093 w 3043673"/>
              <a:gd name="connsiteY20" fmla="*/ 1088428 h 2355865"/>
              <a:gd name="connsiteX21" fmla="*/ 594896 w 3043673"/>
              <a:gd name="connsiteY21" fmla="*/ 1020044 h 2355865"/>
              <a:gd name="connsiteX22" fmla="*/ 537150 w 3043673"/>
              <a:gd name="connsiteY22" fmla="*/ 1050436 h 2355865"/>
              <a:gd name="connsiteX23" fmla="*/ 284894 w 3043673"/>
              <a:gd name="connsiteY23" fmla="*/ 1232790 h 2355865"/>
              <a:gd name="connsiteX24" fmla="*/ 149650 w 3043673"/>
              <a:gd name="connsiteY24" fmla="*/ 1273820 h 2355865"/>
              <a:gd name="connsiteX25" fmla="*/ 6804 w 3043673"/>
              <a:gd name="connsiteY25" fmla="*/ 1167448 h 2355865"/>
              <a:gd name="connsiteX26" fmla="*/ 66070 w 3043673"/>
              <a:gd name="connsiteY26" fmla="*/ 1007886 h 2355865"/>
              <a:gd name="connsiteX27" fmla="*/ 546268 w 3043673"/>
              <a:gd name="connsiteY27" fmla="*/ 661415 h 2355865"/>
              <a:gd name="connsiteX28" fmla="*/ 1372941 w 3043673"/>
              <a:gd name="connsiteY28" fmla="*/ 67242 h 2355865"/>
              <a:gd name="connsiteX29" fmla="*/ 1522812 w 3043673"/>
              <a:gd name="connsiteY29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1047750 w 3043673"/>
              <a:gd name="connsiteY15" fmla="*/ 2355865 h 2355865"/>
              <a:gd name="connsiteX16" fmla="*/ 966443 w 3043673"/>
              <a:gd name="connsiteY16" fmla="*/ 2352941 h 2355865"/>
              <a:gd name="connsiteX17" fmla="*/ 757496 w 3043673"/>
              <a:gd name="connsiteY17" fmla="*/ 2352752 h 2355865"/>
              <a:gd name="connsiteX18" fmla="*/ 611612 w 3043673"/>
              <a:gd name="connsiteY18" fmla="*/ 2205346 h 2355865"/>
              <a:gd name="connsiteX19" fmla="*/ 610093 w 3043673"/>
              <a:gd name="connsiteY19" fmla="*/ 1088428 h 2355865"/>
              <a:gd name="connsiteX20" fmla="*/ 594896 w 3043673"/>
              <a:gd name="connsiteY20" fmla="*/ 1020044 h 2355865"/>
              <a:gd name="connsiteX21" fmla="*/ 537150 w 3043673"/>
              <a:gd name="connsiteY21" fmla="*/ 1050436 h 2355865"/>
              <a:gd name="connsiteX22" fmla="*/ 284894 w 3043673"/>
              <a:gd name="connsiteY22" fmla="*/ 1232790 h 2355865"/>
              <a:gd name="connsiteX23" fmla="*/ 149650 w 3043673"/>
              <a:gd name="connsiteY23" fmla="*/ 1273820 h 2355865"/>
              <a:gd name="connsiteX24" fmla="*/ 6804 w 3043673"/>
              <a:gd name="connsiteY24" fmla="*/ 1167448 h 2355865"/>
              <a:gd name="connsiteX25" fmla="*/ 66070 w 3043673"/>
              <a:gd name="connsiteY25" fmla="*/ 1007886 h 2355865"/>
              <a:gd name="connsiteX26" fmla="*/ 546268 w 3043673"/>
              <a:gd name="connsiteY26" fmla="*/ 661415 h 2355865"/>
              <a:gd name="connsiteX27" fmla="*/ 1372941 w 3043673"/>
              <a:gd name="connsiteY27" fmla="*/ 67242 h 2355865"/>
              <a:gd name="connsiteX28" fmla="*/ 1522812 w 3043673"/>
              <a:gd name="connsiteY28" fmla="*/ 0 h 2355865"/>
              <a:gd name="connsiteX0" fmla="*/ 1522812 w 3043673"/>
              <a:gd name="connsiteY0" fmla="*/ 0 h 2355865"/>
              <a:gd name="connsiteX1" fmla="*/ 1673823 w 3043673"/>
              <a:gd name="connsiteY1" fmla="*/ 67242 h 2355865"/>
              <a:gd name="connsiteX2" fmla="*/ 2518731 w 3043673"/>
              <a:gd name="connsiteY2" fmla="*/ 676609 h 2355865"/>
              <a:gd name="connsiteX3" fmla="*/ 2951822 w 3043673"/>
              <a:gd name="connsiteY3" fmla="*/ 985093 h 2355865"/>
              <a:gd name="connsiteX4" fmla="*/ 3042998 w 3043673"/>
              <a:gd name="connsiteY4" fmla="*/ 1108182 h 2355865"/>
              <a:gd name="connsiteX5" fmla="*/ 2979175 w 3043673"/>
              <a:gd name="connsiteY5" fmla="*/ 1244948 h 2355865"/>
              <a:gd name="connsiteX6" fmla="*/ 2784665 w 3043673"/>
              <a:gd name="connsiteY6" fmla="*/ 1244948 h 2355865"/>
              <a:gd name="connsiteX7" fmla="*/ 2524811 w 3043673"/>
              <a:gd name="connsiteY7" fmla="*/ 1061075 h 2355865"/>
              <a:gd name="connsiteX8" fmla="*/ 2448829 w 3043673"/>
              <a:gd name="connsiteY8" fmla="*/ 1020044 h 2355865"/>
              <a:gd name="connsiteX9" fmla="*/ 2435152 w 3043673"/>
              <a:gd name="connsiteY9" fmla="*/ 1103622 h 2355865"/>
              <a:gd name="connsiteX10" fmla="*/ 2435152 w 3043673"/>
              <a:gd name="connsiteY10" fmla="*/ 1653726 h 2355865"/>
              <a:gd name="connsiteX11" fmla="*/ 2435152 w 3043673"/>
              <a:gd name="connsiteY11" fmla="*/ 2208387 h 2355865"/>
              <a:gd name="connsiteX12" fmla="*/ 2295347 w 3043673"/>
              <a:gd name="connsiteY12" fmla="*/ 2354271 h 2355865"/>
              <a:gd name="connsiteX13" fmla="*/ 2038350 w 3043673"/>
              <a:gd name="connsiteY13" fmla="*/ 2355189 h 2355865"/>
              <a:gd name="connsiteX14" fmla="*/ 2038350 w 3043673"/>
              <a:gd name="connsiteY14" fmla="*/ 2355865 h 2355865"/>
              <a:gd name="connsiteX15" fmla="*/ 966443 w 3043673"/>
              <a:gd name="connsiteY15" fmla="*/ 2352941 h 2355865"/>
              <a:gd name="connsiteX16" fmla="*/ 757496 w 3043673"/>
              <a:gd name="connsiteY16" fmla="*/ 2352752 h 2355865"/>
              <a:gd name="connsiteX17" fmla="*/ 611612 w 3043673"/>
              <a:gd name="connsiteY17" fmla="*/ 2205346 h 2355865"/>
              <a:gd name="connsiteX18" fmla="*/ 610093 w 3043673"/>
              <a:gd name="connsiteY18" fmla="*/ 1088428 h 2355865"/>
              <a:gd name="connsiteX19" fmla="*/ 594896 w 3043673"/>
              <a:gd name="connsiteY19" fmla="*/ 1020044 h 2355865"/>
              <a:gd name="connsiteX20" fmla="*/ 537150 w 3043673"/>
              <a:gd name="connsiteY20" fmla="*/ 1050436 h 2355865"/>
              <a:gd name="connsiteX21" fmla="*/ 284894 w 3043673"/>
              <a:gd name="connsiteY21" fmla="*/ 1232790 h 2355865"/>
              <a:gd name="connsiteX22" fmla="*/ 149650 w 3043673"/>
              <a:gd name="connsiteY22" fmla="*/ 1273820 h 2355865"/>
              <a:gd name="connsiteX23" fmla="*/ 6804 w 3043673"/>
              <a:gd name="connsiteY23" fmla="*/ 1167448 h 2355865"/>
              <a:gd name="connsiteX24" fmla="*/ 66070 w 3043673"/>
              <a:gd name="connsiteY24" fmla="*/ 1007886 h 2355865"/>
              <a:gd name="connsiteX25" fmla="*/ 546268 w 3043673"/>
              <a:gd name="connsiteY25" fmla="*/ 661415 h 2355865"/>
              <a:gd name="connsiteX26" fmla="*/ 1372941 w 3043673"/>
              <a:gd name="connsiteY26" fmla="*/ 67242 h 2355865"/>
              <a:gd name="connsiteX27" fmla="*/ 1522812 w 3043673"/>
              <a:gd name="connsiteY27" fmla="*/ 0 h 2355865"/>
              <a:gd name="connsiteX0" fmla="*/ 1522812 w 3043673"/>
              <a:gd name="connsiteY0" fmla="*/ 0 h 2355189"/>
              <a:gd name="connsiteX1" fmla="*/ 1673823 w 3043673"/>
              <a:gd name="connsiteY1" fmla="*/ 67242 h 2355189"/>
              <a:gd name="connsiteX2" fmla="*/ 2518731 w 3043673"/>
              <a:gd name="connsiteY2" fmla="*/ 676609 h 2355189"/>
              <a:gd name="connsiteX3" fmla="*/ 2951822 w 3043673"/>
              <a:gd name="connsiteY3" fmla="*/ 985093 h 2355189"/>
              <a:gd name="connsiteX4" fmla="*/ 3042998 w 3043673"/>
              <a:gd name="connsiteY4" fmla="*/ 1108182 h 2355189"/>
              <a:gd name="connsiteX5" fmla="*/ 2979175 w 3043673"/>
              <a:gd name="connsiteY5" fmla="*/ 1244948 h 2355189"/>
              <a:gd name="connsiteX6" fmla="*/ 2784665 w 3043673"/>
              <a:gd name="connsiteY6" fmla="*/ 1244948 h 2355189"/>
              <a:gd name="connsiteX7" fmla="*/ 2524811 w 3043673"/>
              <a:gd name="connsiteY7" fmla="*/ 1061075 h 2355189"/>
              <a:gd name="connsiteX8" fmla="*/ 2448829 w 3043673"/>
              <a:gd name="connsiteY8" fmla="*/ 1020044 h 2355189"/>
              <a:gd name="connsiteX9" fmla="*/ 2435152 w 3043673"/>
              <a:gd name="connsiteY9" fmla="*/ 1103622 h 2355189"/>
              <a:gd name="connsiteX10" fmla="*/ 2435152 w 3043673"/>
              <a:gd name="connsiteY10" fmla="*/ 1653726 h 2355189"/>
              <a:gd name="connsiteX11" fmla="*/ 2435152 w 3043673"/>
              <a:gd name="connsiteY11" fmla="*/ 2208387 h 2355189"/>
              <a:gd name="connsiteX12" fmla="*/ 2295347 w 3043673"/>
              <a:gd name="connsiteY12" fmla="*/ 2354271 h 2355189"/>
              <a:gd name="connsiteX13" fmla="*/ 2038350 w 3043673"/>
              <a:gd name="connsiteY13" fmla="*/ 2355189 h 2355189"/>
              <a:gd name="connsiteX14" fmla="*/ 966443 w 3043673"/>
              <a:gd name="connsiteY14" fmla="*/ 2352941 h 2355189"/>
              <a:gd name="connsiteX15" fmla="*/ 757496 w 3043673"/>
              <a:gd name="connsiteY15" fmla="*/ 2352752 h 2355189"/>
              <a:gd name="connsiteX16" fmla="*/ 611612 w 3043673"/>
              <a:gd name="connsiteY16" fmla="*/ 2205346 h 2355189"/>
              <a:gd name="connsiteX17" fmla="*/ 610093 w 3043673"/>
              <a:gd name="connsiteY17" fmla="*/ 1088428 h 2355189"/>
              <a:gd name="connsiteX18" fmla="*/ 594896 w 3043673"/>
              <a:gd name="connsiteY18" fmla="*/ 1020044 h 2355189"/>
              <a:gd name="connsiteX19" fmla="*/ 537150 w 3043673"/>
              <a:gd name="connsiteY19" fmla="*/ 1050436 h 2355189"/>
              <a:gd name="connsiteX20" fmla="*/ 284894 w 3043673"/>
              <a:gd name="connsiteY20" fmla="*/ 1232790 h 2355189"/>
              <a:gd name="connsiteX21" fmla="*/ 149650 w 3043673"/>
              <a:gd name="connsiteY21" fmla="*/ 1273820 h 2355189"/>
              <a:gd name="connsiteX22" fmla="*/ 6804 w 3043673"/>
              <a:gd name="connsiteY22" fmla="*/ 1167448 h 2355189"/>
              <a:gd name="connsiteX23" fmla="*/ 66070 w 3043673"/>
              <a:gd name="connsiteY23" fmla="*/ 1007886 h 2355189"/>
              <a:gd name="connsiteX24" fmla="*/ 546268 w 3043673"/>
              <a:gd name="connsiteY24" fmla="*/ 661415 h 2355189"/>
              <a:gd name="connsiteX25" fmla="*/ 1372941 w 3043673"/>
              <a:gd name="connsiteY25" fmla="*/ 67242 h 2355189"/>
              <a:gd name="connsiteX26" fmla="*/ 1522812 w 3043673"/>
              <a:gd name="connsiteY26" fmla="*/ 0 h 2355189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966443 w 3043673"/>
              <a:gd name="connsiteY13" fmla="*/ 2352941 h 2354271"/>
              <a:gd name="connsiteX14" fmla="*/ 757496 w 3043673"/>
              <a:gd name="connsiteY14" fmla="*/ 2352752 h 2354271"/>
              <a:gd name="connsiteX15" fmla="*/ 611612 w 3043673"/>
              <a:gd name="connsiteY15" fmla="*/ 2205346 h 2354271"/>
              <a:gd name="connsiteX16" fmla="*/ 610093 w 3043673"/>
              <a:gd name="connsiteY16" fmla="*/ 1088428 h 2354271"/>
              <a:gd name="connsiteX17" fmla="*/ 594896 w 3043673"/>
              <a:gd name="connsiteY17" fmla="*/ 1020044 h 2354271"/>
              <a:gd name="connsiteX18" fmla="*/ 537150 w 3043673"/>
              <a:gd name="connsiteY18" fmla="*/ 1050436 h 2354271"/>
              <a:gd name="connsiteX19" fmla="*/ 284894 w 3043673"/>
              <a:gd name="connsiteY19" fmla="*/ 1232790 h 2354271"/>
              <a:gd name="connsiteX20" fmla="*/ 149650 w 3043673"/>
              <a:gd name="connsiteY20" fmla="*/ 1273820 h 2354271"/>
              <a:gd name="connsiteX21" fmla="*/ 6804 w 3043673"/>
              <a:gd name="connsiteY21" fmla="*/ 1167448 h 2354271"/>
              <a:gd name="connsiteX22" fmla="*/ 66070 w 3043673"/>
              <a:gd name="connsiteY22" fmla="*/ 1007886 h 2354271"/>
              <a:gd name="connsiteX23" fmla="*/ 546268 w 3043673"/>
              <a:gd name="connsiteY23" fmla="*/ 661415 h 2354271"/>
              <a:gd name="connsiteX24" fmla="*/ 1372941 w 3043673"/>
              <a:gd name="connsiteY24" fmla="*/ 67242 h 2354271"/>
              <a:gd name="connsiteX25" fmla="*/ 1522812 w 3043673"/>
              <a:gd name="connsiteY25" fmla="*/ 0 h 2354271"/>
              <a:gd name="connsiteX0" fmla="*/ 1522812 w 3043673"/>
              <a:gd name="connsiteY0" fmla="*/ 0 h 2354271"/>
              <a:gd name="connsiteX1" fmla="*/ 1673823 w 3043673"/>
              <a:gd name="connsiteY1" fmla="*/ 67242 h 2354271"/>
              <a:gd name="connsiteX2" fmla="*/ 2518731 w 3043673"/>
              <a:gd name="connsiteY2" fmla="*/ 676609 h 2354271"/>
              <a:gd name="connsiteX3" fmla="*/ 2951822 w 3043673"/>
              <a:gd name="connsiteY3" fmla="*/ 985093 h 2354271"/>
              <a:gd name="connsiteX4" fmla="*/ 3042998 w 3043673"/>
              <a:gd name="connsiteY4" fmla="*/ 1108182 h 2354271"/>
              <a:gd name="connsiteX5" fmla="*/ 2979175 w 3043673"/>
              <a:gd name="connsiteY5" fmla="*/ 1244948 h 2354271"/>
              <a:gd name="connsiteX6" fmla="*/ 2784665 w 3043673"/>
              <a:gd name="connsiteY6" fmla="*/ 1244948 h 2354271"/>
              <a:gd name="connsiteX7" fmla="*/ 2524811 w 3043673"/>
              <a:gd name="connsiteY7" fmla="*/ 1061075 h 2354271"/>
              <a:gd name="connsiteX8" fmla="*/ 2448829 w 3043673"/>
              <a:gd name="connsiteY8" fmla="*/ 1020044 h 2354271"/>
              <a:gd name="connsiteX9" fmla="*/ 2435152 w 3043673"/>
              <a:gd name="connsiteY9" fmla="*/ 1103622 h 2354271"/>
              <a:gd name="connsiteX10" fmla="*/ 2435152 w 3043673"/>
              <a:gd name="connsiteY10" fmla="*/ 1653726 h 2354271"/>
              <a:gd name="connsiteX11" fmla="*/ 2435152 w 3043673"/>
              <a:gd name="connsiteY11" fmla="*/ 2208387 h 2354271"/>
              <a:gd name="connsiteX12" fmla="*/ 2295347 w 3043673"/>
              <a:gd name="connsiteY12" fmla="*/ 2354271 h 2354271"/>
              <a:gd name="connsiteX13" fmla="*/ 757496 w 3043673"/>
              <a:gd name="connsiteY13" fmla="*/ 2352752 h 2354271"/>
              <a:gd name="connsiteX14" fmla="*/ 611612 w 3043673"/>
              <a:gd name="connsiteY14" fmla="*/ 2205346 h 2354271"/>
              <a:gd name="connsiteX15" fmla="*/ 610093 w 3043673"/>
              <a:gd name="connsiteY15" fmla="*/ 1088428 h 2354271"/>
              <a:gd name="connsiteX16" fmla="*/ 594896 w 3043673"/>
              <a:gd name="connsiteY16" fmla="*/ 1020044 h 2354271"/>
              <a:gd name="connsiteX17" fmla="*/ 537150 w 3043673"/>
              <a:gd name="connsiteY17" fmla="*/ 1050436 h 2354271"/>
              <a:gd name="connsiteX18" fmla="*/ 284894 w 3043673"/>
              <a:gd name="connsiteY18" fmla="*/ 1232790 h 2354271"/>
              <a:gd name="connsiteX19" fmla="*/ 149650 w 3043673"/>
              <a:gd name="connsiteY19" fmla="*/ 1273820 h 2354271"/>
              <a:gd name="connsiteX20" fmla="*/ 6804 w 3043673"/>
              <a:gd name="connsiteY20" fmla="*/ 1167448 h 2354271"/>
              <a:gd name="connsiteX21" fmla="*/ 66070 w 3043673"/>
              <a:gd name="connsiteY21" fmla="*/ 1007886 h 2354271"/>
              <a:gd name="connsiteX22" fmla="*/ 546268 w 3043673"/>
              <a:gd name="connsiteY22" fmla="*/ 661415 h 2354271"/>
              <a:gd name="connsiteX23" fmla="*/ 1372941 w 3043673"/>
              <a:gd name="connsiteY23" fmla="*/ 67242 h 2354271"/>
              <a:gd name="connsiteX24" fmla="*/ 1522812 w 3043673"/>
              <a:gd name="connsiteY24" fmla="*/ 0 h 235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3673" h="2354271">
                <a:moveTo>
                  <a:pt x="1522812" y="0"/>
                </a:moveTo>
                <a:cubicBezTo>
                  <a:pt x="1566311" y="0"/>
                  <a:pt x="1610000" y="22414"/>
                  <a:pt x="1673823" y="67242"/>
                </a:cubicBezTo>
                <a:lnTo>
                  <a:pt x="2518731" y="676609"/>
                </a:lnTo>
                <a:lnTo>
                  <a:pt x="2951822" y="985093"/>
                </a:lnTo>
                <a:cubicBezTo>
                  <a:pt x="2995891" y="1017006"/>
                  <a:pt x="3038440" y="1047397"/>
                  <a:pt x="3042998" y="1108182"/>
                </a:cubicBezTo>
                <a:cubicBezTo>
                  <a:pt x="3047558" y="1165928"/>
                  <a:pt x="3029323" y="1214555"/>
                  <a:pt x="2979175" y="1244948"/>
                </a:cubicBezTo>
                <a:cubicBezTo>
                  <a:pt x="2915352" y="1284457"/>
                  <a:pt x="2846969" y="1285976"/>
                  <a:pt x="2784665" y="1244948"/>
                </a:cubicBezTo>
                <a:cubicBezTo>
                  <a:pt x="2696528" y="1187202"/>
                  <a:pt x="2611429" y="1121860"/>
                  <a:pt x="2524811" y="1061075"/>
                </a:cubicBezTo>
                <a:cubicBezTo>
                  <a:pt x="2500496" y="1044359"/>
                  <a:pt x="2476182" y="1007886"/>
                  <a:pt x="2448829" y="1020044"/>
                </a:cubicBezTo>
                <a:cubicBezTo>
                  <a:pt x="2418436" y="1033720"/>
                  <a:pt x="2435152" y="1074750"/>
                  <a:pt x="2435152" y="1103622"/>
                </a:cubicBezTo>
                <a:cubicBezTo>
                  <a:pt x="2433632" y="1289017"/>
                  <a:pt x="2435152" y="1471371"/>
                  <a:pt x="2435152" y="1653726"/>
                </a:cubicBezTo>
                <a:lnTo>
                  <a:pt x="2435152" y="2208387"/>
                </a:lnTo>
                <a:cubicBezTo>
                  <a:pt x="2435152" y="2313241"/>
                  <a:pt x="2398681" y="2352752"/>
                  <a:pt x="2295347" y="2354271"/>
                </a:cubicBezTo>
                <a:lnTo>
                  <a:pt x="757496" y="2352752"/>
                </a:lnTo>
                <a:cubicBezTo>
                  <a:pt x="648083" y="2351230"/>
                  <a:pt x="611612" y="2314760"/>
                  <a:pt x="611612" y="2205346"/>
                </a:cubicBezTo>
                <a:cubicBezTo>
                  <a:pt x="611612" y="1833042"/>
                  <a:pt x="611612" y="1460735"/>
                  <a:pt x="610093" y="1088428"/>
                </a:cubicBezTo>
                <a:cubicBezTo>
                  <a:pt x="610093" y="1065632"/>
                  <a:pt x="623768" y="1032200"/>
                  <a:pt x="594896" y="1020044"/>
                </a:cubicBezTo>
                <a:cubicBezTo>
                  <a:pt x="573623" y="1010927"/>
                  <a:pt x="555385" y="1036760"/>
                  <a:pt x="537150" y="1050436"/>
                </a:cubicBezTo>
                <a:cubicBezTo>
                  <a:pt x="452054" y="1111220"/>
                  <a:pt x="368474" y="1170486"/>
                  <a:pt x="284894" y="1232790"/>
                </a:cubicBezTo>
                <a:cubicBezTo>
                  <a:pt x="243864" y="1263184"/>
                  <a:pt x="199795" y="1279900"/>
                  <a:pt x="149650" y="1273820"/>
                </a:cubicBezTo>
                <a:cubicBezTo>
                  <a:pt x="81267" y="1266222"/>
                  <a:pt x="26559" y="1237350"/>
                  <a:pt x="6804" y="1167448"/>
                </a:cubicBezTo>
                <a:cubicBezTo>
                  <a:pt x="-12951" y="1102103"/>
                  <a:pt x="11364" y="1047397"/>
                  <a:pt x="66070" y="1007886"/>
                </a:cubicBezTo>
                <a:lnTo>
                  <a:pt x="546268" y="661415"/>
                </a:lnTo>
                <a:lnTo>
                  <a:pt x="1372941" y="67242"/>
                </a:lnTo>
                <a:cubicBezTo>
                  <a:pt x="1436004" y="22414"/>
                  <a:pt x="1479313" y="0"/>
                  <a:pt x="1522812" y="0"/>
                </a:cubicBezTo>
                <a:close/>
              </a:path>
            </a:pathLst>
          </a:custGeom>
          <a:solidFill>
            <a:schemeClr val="accent1"/>
          </a:solidFill>
          <a:ln w="58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38" y="0"/>
            <a:ext cx="11573197" cy="997527"/>
          </a:xfrm>
        </p:spPr>
        <p:txBody>
          <a:bodyPr/>
          <a:lstStyle/>
          <a:p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Говорящие  стена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C115981E-A5D1-468D-B767-B52D6CD75A9C}"/>
              </a:ext>
            </a:extLst>
          </p:cNvPr>
          <p:cNvSpPr/>
          <p:nvPr/>
        </p:nvSpPr>
        <p:spPr>
          <a:xfrm>
            <a:off x="4417604" y="3499173"/>
            <a:ext cx="279085" cy="366594"/>
          </a:xfrm>
          <a:custGeom>
            <a:avLst/>
            <a:gdLst/>
            <a:ahLst/>
            <a:cxnLst/>
            <a:rect l="l" t="t" r="r" b="b"/>
            <a:pathLst>
              <a:path w="3025265" h="3973870">
                <a:moveTo>
                  <a:pt x="1048235" y="955278"/>
                </a:moveTo>
                <a:cubicBezTo>
                  <a:pt x="1143886" y="955278"/>
                  <a:pt x="1221426" y="1089843"/>
                  <a:pt x="1221426" y="1255837"/>
                </a:cubicBezTo>
                <a:cubicBezTo>
                  <a:pt x="1221426" y="1421831"/>
                  <a:pt x="1143886" y="1556396"/>
                  <a:pt x="1048235" y="1556396"/>
                </a:cubicBezTo>
                <a:cubicBezTo>
                  <a:pt x="952584" y="1556396"/>
                  <a:pt x="875044" y="1421831"/>
                  <a:pt x="875044" y="1255837"/>
                </a:cubicBezTo>
                <a:cubicBezTo>
                  <a:pt x="875044" y="1089843"/>
                  <a:pt x="952584" y="955278"/>
                  <a:pt x="1048235" y="955278"/>
                </a:cubicBezTo>
                <a:close/>
                <a:moveTo>
                  <a:pt x="805954" y="648071"/>
                </a:moveTo>
                <a:lnTo>
                  <a:pt x="805954" y="1853034"/>
                </a:lnTo>
                <a:cubicBezTo>
                  <a:pt x="805954" y="1947724"/>
                  <a:pt x="869395" y="2027597"/>
                  <a:pt x="956357" y="2051540"/>
                </a:cubicBezTo>
                <a:lnTo>
                  <a:pt x="956356" y="2473030"/>
                </a:lnTo>
                <a:cubicBezTo>
                  <a:pt x="956356" y="2523517"/>
                  <a:pt x="997284" y="2564445"/>
                  <a:pt x="1047771" y="2564445"/>
                </a:cubicBezTo>
                <a:cubicBezTo>
                  <a:pt x="1098258" y="2564445"/>
                  <a:pt x="1139186" y="2523517"/>
                  <a:pt x="1139186" y="2473030"/>
                </a:cubicBezTo>
                <a:lnTo>
                  <a:pt x="1139186" y="2051828"/>
                </a:lnTo>
                <a:cubicBezTo>
                  <a:pt x="1226618" y="2028173"/>
                  <a:pt x="1290517" y="1948066"/>
                  <a:pt x="1290517" y="1853034"/>
                </a:cubicBezTo>
                <a:lnTo>
                  <a:pt x="1290517" y="649328"/>
                </a:lnTo>
                <a:cubicBezTo>
                  <a:pt x="1740927" y="708507"/>
                  <a:pt x="2088232" y="1094132"/>
                  <a:pt x="2088232" y="1560875"/>
                </a:cubicBezTo>
                <a:lnTo>
                  <a:pt x="2088232" y="2137870"/>
                </a:lnTo>
                <a:lnTo>
                  <a:pt x="2088233" y="2137870"/>
                </a:lnTo>
                <a:lnTo>
                  <a:pt x="2088233" y="3055870"/>
                </a:lnTo>
                <a:cubicBezTo>
                  <a:pt x="2088233" y="3562867"/>
                  <a:pt x="1677230" y="3973870"/>
                  <a:pt x="1170233" y="3973870"/>
                </a:cubicBezTo>
                <a:lnTo>
                  <a:pt x="918001" y="3973870"/>
                </a:lnTo>
                <a:cubicBezTo>
                  <a:pt x="411004" y="3973870"/>
                  <a:pt x="1" y="3562867"/>
                  <a:pt x="1" y="3055870"/>
                </a:cubicBezTo>
                <a:lnTo>
                  <a:pt x="1" y="2152339"/>
                </a:lnTo>
                <a:lnTo>
                  <a:pt x="0" y="2152339"/>
                </a:lnTo>
                <a:lnTo>
                  <a:pt x="0" y="1560875"/>
                </a:lnTo>
                <a:cubicBezTo>
                  <a:pt x="0" y="1091278"/>
                  <a:pt x="351565" y="703794"/>
                  <a:pt x="805954" y="648071"/>
                </a:cubicBezTo>
                <a:close/>
                <a:moveTo>
                  <a:pt x="1619797" y="91"/>
                </a:moveTo>
                <a:cubicBezTo>
                  <a:pt x="1732841" y="1988"/>
                  <a:pt x="1845389" y="33430"/>
                  <a:pt x="1945434" y="94215"/>
                </a:cubicBezTo>
                <a:cubicBezTo>
                  <a:pt x="2133478" y="208468"/>
                  <a:pt x="2249869" y="409692"/>
                  <a:pt x="2255221" y="627780"/>
                </a:cubicBezTo>
                <a:lnTo>
                  <a:pt x="2257891" y="627572"/>
                </a:lnTo>
                <a:cubicBezTo>
                  <a:pt x="2272309" y="812739"/>
                  <a:pt x="2385479" y="975734"/>
                  <a:pt x="2553934" y="1053951"/>
                </a:cubicBezTo>
                <a:cubicBezTo>
                  <a:pt x="2706200" y="1124651"/>
                  <a:pt x="2882234" y="1116149"/>
                  <a:pt x="3025265" y="1032491"/>
                </a:cubicBezTo>
                <a:lnTo>
                  <a:pt x="3025265" y="1181594"/>
                </a:lnTo>
                <a:cubicBezTo>
                  <a:pt x="2858744" y="1255002"/>
                  <a:pt x="2666516" y="1253932"/>
                  <a:pt x="2497514" y="1175460"/>
                </a:cubicBezTo>
                <a:cubicBezTo>
                  <a:pt x="2293602" y="1080779"/>
                  <a:pt x="2153951" y="887555"/>
                  <a:pt x="2128339" y="665512"/>
                </a:cubicBezTo>
                <a:lnTo>
                  <a:pt x="2122734" y="665324"/>
                </a:lnTo>
                <a:cubicBezTo>
                  <a:pt x="2128967" y="479701"/>
                  <a:pt x="2034597" y="305147"/>
                  <a:pt x="1875870" y="208708"/>
                </a:cubicBezTo>
                <a:cubicBezTo>
                  <a:pt x="1717143" y="112268"/>
                  <a:pt x="1518741" y="108938"/>
                  <a:pt x="1356867" y="199997"/>
                </a:cubicBezTo>
                <a:cubicBezTo>
                  <a:pt x="1194993" y="291056"/>
                  <a:pt x="1094818" y="462344"/>
                  <a:pt x="1094818" y="648071"/>
                </a:cubicBezTo>
                <a:lnTo>
                  <a:pt x="960849" y="648071"/>
                </a:lnTo>
                <a:cubicBezTo>
                  <a:pt x="960849" y="413945"/>
                  <a:pt x="1087128" y="198021"/>
                  <a:pt x="1291185" y="83234"/>
                </a:cubicBezTo>
                <a:cubicBezTo>
                  <a:pt x="1393213" y="25840"/>
                  <a:pt x="1506753" y="-1807"/>
                  <a:pt x="1619797" y="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6515AA-04B9-4E58-AF60-D660CE452E4A}"/>
              </a:ext>
            </a:extLst>
          </p:cNvPr>
          <p:cNvSpPr txBox="1"/>
          <p:nvPr/>
        </p:nvSpPr>
        <p:spPr>
          <a:xfrm>
            <a:off x="1620981" y="5108231"/>
            <a:ext cx="100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Преобразование обычной среды пребывания ребенка в обучающую и </a:t>
            </a:r>
            <a:r>
              <a:rPr lang="ru-RU" sz="3200" i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«воспитывающую»</a:t>
            </a:r>
            <a:r>
              <a:rPr lang="ru-RU" sz="3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ru-RU" sz="3200" i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«Говорящая стена»</a:t>
            </a:r>
            <a:r>
              <a:rPr lang="ru-RU" sz="3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— это своеобразный живой экран. </a:t>
            </a:r>
            <a:endParaRPr lang="en-US" altLang="ko-KR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4752109" y="4003963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2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3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D08F036-7629-4A9C-A084-99062D28A982}"/>
              </a:ext>
            </a:extLst>
          </p:cNvPr>
          <p:cNvGrpSpPr/>
          <p:nvPr/>
        </p:nvGrpSpPr>
        <p:grpSpPr>
          <a:xfrm>
            <a:off x="8492835" y="3796144"/>
            <a:ext cx="2646217" cy="1104967"/>
            <a:chOff x="5108853" y="3627174"/>
            <a:chExt cx="1960100" cy="1040291"/>
          </a:xfrm>
          <a:solidFill>
            <a:schemeClr val="accent3"/>
          </a:solidFill>
        </p:grpSpPr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AF2425F2-BAA4-4506-87CB-8F1A3E02EB03}"/>
                </a:ext>
              </a:extLst>
            </p:cNvPr>
            <p:cNvSpPr/>
            <p:nvPr/>
          </p:nvSpPr>
          <p:spPr>
            <a:xfrm rot="10800000">
              <a:off x="5108853" y="4390619"/>
              <a:ext cx="1584000" cy="2683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Block Arc 9">
              <a:extLst>
                <a:ext uri="{FF2B5EF4-FFF2-40B4-BE49-F238E27FC236}">
                  <a16:creationId xmlns:a16="http://schemas.microsoft.com/office/drawing/2014/main" id="{BABFF99A-B63C-4D9A-950C-9D07776E0631}"/>
                </a:ext>
              </a:extLst>
            </p:cNvPr>
            <p:cNvSpPr/>
            <p:nvPr/>
          </p:nvSpPr>
          <p:spPr>
            <a:xfrm rot="5400000">
              <a:off x="6168176" y="3827940"/>
              <a:ext cx="754975" cy="924075"/>
            </a:xfrm>
            <a:prstGeom prst="blockArc">
              <a:avLst>
                <a:gd name="adj1" fmla="val 17182698"/>
                <a:gd name="adj2" fmla="val 20380960"/>
                <a:gd name="adj3" fmla="val 36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8" name="Rectangle 10">
              <a:extLst>
                <a:ext uri="{FF2B5EF4-FFF2-40B4-BE49-F238E27FC236}">
                  <a16:creationId xmlns:a16="http://schemas.microsoft.com/office/drawing/2014/main" id="{467FBC6F-918B-4A26-AF02-BCA9CAF908D6}"/>
                </a:ext>
              </a:extLst>
            </p:cNvPr>
            <p:cNvSpPr/>
            <p:nvPr/>
          </p:nvSpPr>
          <p:spPr>
            <a:xfrm rot="16200000">
              <a:off x="6592067" y="4058456"/>
              <a:ext cx="504589" cy="265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Isosceles Triangle 11">
              <a:extLst>
                <a:ext uri="{FF2B5EF4-FFF2-40B4-BE49-F238E27FC236}">
                  <a16:creationId xmlns:a16="http://schemas.microsoft.com/office/drawing/2014/main" id="{2EB7DE07-F5A0-4858-BA5D-DAB5E6BCD3D6}"/>
                </a:ext>
              </a:extLst>
            </p:cNvPr>
            <p:cNvSpPr/>
            <p:nvPr/>
          </p:nvSpPr>
          <p:spPr>
            <a:xfrm>
              <a:off x="6573511" y="3627174"/>
              <a:ext cx="495442" cy="33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3272577" y="3831826"/>
            <a:ext cx="1146335" cy="1258374"/>
            <a:chOff x="6147528" y="2715902"/>
            <a:chExt cx="1146335" cy="1258374"/>
          </a:xfrm>
        </p:grpSpPr>
        <p:sp>
          <p:nvSpPr>
            <p:cNvPr id="86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7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11045665" y="3083681"/>
            <a:ext cx="1146335" cy="1258374"/>
            <a:chOff x="6147528" y="2715902"/>
            <a:chExt cx="1146335" cy="1258374"/>
          </a:xfrm>
        </p:grpSpPr>
        <p:sp>
          <p:nvSpPr>
            <p:cNvPr id="89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84">
            <a:extLst>
              <a:ext uri="{FF2B5EF4-FFF2-40B4-BE49-F238E27FC236}">
                <a16:creationId xmlns:a16="http://schemas.microsoft.com/office/drawing/2014/main" id="{043D13C2-14D3-4D4B-B554-88E627B792FC}"/>
              </a:ext>
            </a:extLst>
          </p:cNvPr>
          <p:cNvGrpSpPr/>
          <p:nvPr/>
        </p:nvGrpSpPr>
        <p:grpSpPr>
          <a:xfrm>
            <a:off x="7373523" y="3236080"/>
            <a:ext cx="1146335" cy="1258374"/>
            <a:chOff x="6147528" y="2715902"/>
            <a:chExt cx="1146335" cy="1258374"/>
          </a:xfrm>
        </p:grpSpPr>
        <p:sp>
          <p:nvSpPr>
            <p:cNvPr id="92" name="Freeform: Shape 82">
              <a:extLst>
                <a:ext uri="{FF2B5EF4-FFF2-40B4-BE49-F238E27FC236}">
                  <a16:creationId xmlns:a16="http://schemas.microsoft.com/office/drawing/2014/main" id="{53772BBB-5139-4695-8A91-D318F6819B97}"/>
                </a:ext>
              </a:extLst>
            </p:cNvPr>
            <p:cNvSpPr/>
            <p:nvPr/>
          </p:nvSpPr>
          <p:spPr>
            <a:xfrm rot="1496729">
              <a:off x="6525864" y="2715902"/>
              <a:ext cx="767999" cy="558728"/>
            </a:xfrm>
            <a:custGeom>
              <a:avLst/>
              <a:gdLst>
                <a:gd name="connsiteX0" fmla="*/ 1428658 w 1445031"/>
                <a:gd name="connsiteY0" fmla="*/ 18855 h 1051276"/>
                <a:gd name="connsiteX1" fmla="*/ 1444406 w 1445031"/>
                <a:gd name="connsiteY1" fmla="*/ 153540 h 1051276"/>
                <a:gd name="connsiteX2" fmla="*/ 1411029 w 1445031"/>
                <a:gd name="connsiteY2" fmla="*/ 289809 h 1051276"/>
                <a:gd name="connsiteX3" fmla="*/ 1263290 w 1445031"/>
                <a:gd name="connsiteY3" fmla="*/ 442786 h 1051276"/>
                <a:gd name="connsiteX4" fmla="*/ 1207160 w 1445031"/>
                <a:gd name="connsiteY4" fmla="*/ 471478 h 1051276"/>
                <a:gd name="connsiteX5" fmla="*/ 1143395 w 1445031"/>
                <a:gd name="connsiteY5" fmla="*/ 497478 h 1051276"/>
                <a:gd name="connsiteX6" fmla="*/ 1059752 w 1445031"/>
                <a:gd name="connsiteY6" fmla="*/ 536607 h 1051276"/>
                <a:gd name="connsiteX7" fmla="*/ 976257 w 1445031"/>
                <a:gd name="connsiteY7" fmla="*/ 621060 h 1051276"/>
                <a:gd name="connsiteX8" fmla="*/ 1061817 w 1445031"/>
                <a:gd name="connsiteY8" fmla="*/ 439540 h 1051276"/>
                <a:gd name="connsiteX9" fmla="*/ 1188535 w 1445031"/>
                <a:gd name="connsiteY9" fmla="*/ 284240 h 1051276"/>
                <a:gd name="connsiteX10" fmla="*/ 946016 w 1445031"/>
                <a:gd name="connsiteY10" fmla="*/ 592368 h 1051276"/>
                <a:gd name="connsiteX11" fmla="*/ 909358 w 1445031"/>
                <a:gd name="connsiteY11" fmla="*/ 440720 h 1051276"/>
                <a:gd name="connsiteX12" fmla="*/ 909542 w 1445031"/>
                <a:gd name="connsiteY12" fmla="*/ 359327 h 1051276"/>
                <a:gd name="connsiteX13" fmla="*/ 949224 w 1445031"/>
                <a:gd name="connsiteY13" fmla="*/ 262666 h 1051276"/>
                <a:gd name="connsiteX14" fmla="*/ 1078118 w 1445031"/>
                <a:gd name="connsiteY14" fmla="*/ 172459 h 1051276"/>
                <a:gd name="connsiteX15" fmla="*/ 1271293 w 1445031"/>
                <a:gd name="connsiteY15" fmla="*/ 120975 h 1051276"/>
                <a:gd name="connsiteX16" fmla="*/ 1383259 w 1445031"/>
                <a:gd name="connsiteY16" fmla="*/ 72663 h 1051276"/>
                <a:gd name="connsiteX17" fmla="*/ 1428658 w 1445031"/>
                <a:gd name="connsiteY17" fmla="*/ 18855 h 1051276"/>
                <a:gd name="connsiteX18" fmla="*/ 166 w 1445031"/>
                <a:gd name="connsiteY18" fmla="*/ 0 h 1051276"/>
                <a:gd name="connsiteX19" fmla="*/ 220147 w 1445031"/>
                <a:gd name="connsiteY19" fmla="*/ 58766 h 1051276"/>
                <a:gd name="connsiteX20" fmla="*/ 482896 w 1445031"/>
                <a:gd name="connsiteY20" fmla="*/ 36780 h 1051276"/>
                <a:gd name="connsiteX21" fmla="*/ 686477 w 1445031"/>
                <a:gd name="connsiteY21" fmla="*/ 74704 h 1051276"/>
                <a:gd name="connsiteX22" fmla="*/ 842644 w 1445031"/>
                <a:gd name="connsiteY22" fmla="*/ 269105 h 1051276"/>
                <a:gd name="connsiteX23" fmla="*/ 867874 w 1445031"/>
                <a:gd name="connsiteY23" fmla="*/ 395721 h 1051276"/>
                <a:gd name="connsiteX24" fmla="*/ 870345 w 1445031"/>
                <a:gd name="connsiteY24" fmla="*/ 457275 h 1051276"/>
                <a:gd name="connsiteX25" fmla="*/ 874900 w 1445031"/>
                <a:gd name="connsiteY25" fmla="*/ 513438 h 1051276"/>
                <a:gd name="connsiteX26" fmla="*/ 829617 w 1445031"/>
                <a:gd name="connsiteY26" fmla="*/ 463337 h 1051276"/>
                <a:gd name="connsiteX27" fmla="*/ 730391 w 1445031"/>
                <a:gd name="connsiteY27" fmla="*/ 372495 h 1051276"/>
                <a:gd name="connsiteX28" fmla="*/ 437207 w 1445031"/>
                <a:gd name="connsiteY28" fmla="*/ 228906 h 1051276"/>
                <a:gd name="connsiteX29" fmla="*/ 426415 w 1445031"/>
                <a:gd name="connsiteY29" fmla="*/ 228692 h 1051276"/>
                <a:gd name="connsiteX30" fmla="*/ 426274 w 1445031"/>
                <a:gd name="connsiteY30" fmla="*/ 228624 h 1051276"/>
                <a:gd name="connsiteX31" fmla="*/ 426118 w 1445031"/>
                <a:gd name="connsiteY31" fmla="*/ 229070 h 1051276"/>
                <a:gd name="connsiteX32" fmla="*/ 426415 w 1445031"/>
                <a:gd name="connsiteY32" fmla="*/ 228692 h 1051276"/>
                <a:gd name="connsiteX33" fmla="*/ 535955 w 1445031"/>
                <a:gd name="connsiteY33" fmla="*/ 283971 h 1051276"/>
                <a:gd name="connsiteX34" fmla="*/ 1045428 w 1445031"/>
                <a:gd name="connsiteY34" fmla="*/ 865128 h 1051276"/>
                <a:gd name="connsiteX35" fmla="*/ 1087578 w 1445031"/>
                <a:gd name="connsiteY35" fmla="*/ 986821 h 1051276"/>
                <a:gd name="connsiteX36" fmla="*/ 1095351 w 1445031"/>
                <a:gd name="connsiteY36" fmla="*/ 1012624 h 1051276"/>
                <a:gd name="connsiteX37" fmla="*/ 1096035 w 1445031"/>
                <a:gd name="connsiteY37" fmla="*/ 1015239 h 1051276"/>
                <a:gd name="connsiteX38" fmla="*/ 1035073 w 1445031"/>
                <a:gd name="connsiteY38" fmla="*/ 1047847 h 1051276"/>
                <a:gd name="connsiteX39" fmla="*/ 1026734 w 1445031"/>
                <a:gd name="connsiteY39" fmla="*/ 1051276 h 1051276"/>
                <a:gd name="connsiteX40" fmla="*/ 1005318 w 1445031"/>
                <a:gd name="connsiteY40" fmla="*/ 946425 h 1051276"/>
                <a:gd name="connsiteX41" fmla="*/ 916036 w 1445031"/>
                <a:gd name="connsiteY41" fmla="*/ 719587 h 1051276"/>
                <a:gd name="connsiteX42" fmla="*/ 673859 w 1445031"/>
                <a:gd name="connsiteY42" fmla="*/ 519442 h 1051276"/>
                <a:gd name="connsiteX43" fmla="*/ 478293 w 1445031"/>
                <a:gd name="connsiteY43" fmla="*/ 477081 h 1051276"/>
                <a:gd name="connsiteX44" fmla="*/ 9507 w 1445031"/>
                <a:gd name="connsiteY44" fmla="*/ 61513 h 1051276"/>
                <a:gd name="connsiteX45" fmla="*/ 50 w 1445031"/>
                <a:gd name="connsiteY45" fmla="*/ 5869 h 1051276"/>
                <a:gd name="connsiteX46" fmla="*/ 166 w 1445031"/>
                <a:gd name="connsiteY46" fmla="*/ 0 h 10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45031" h="1051276">
                  <a:moveTo>
                    <a:pt x="1428658" y="18855"/>
                  </a:moveTo>
                  <a:cubicBezTo>
                    <a:pt x="1441161" y="65214"/>
                    <a:pt x="1447061" y="119869"/>
                    <a:pt x="1444406" y="153540"/>
                  </a:cubicBezTo>
                  <a:cubicBezTo>
                    <a:pt x="1440902" y="200856"/>
                    <a:pt x="1433047" y="247509"/>
                    <a:pt x="1411029" y="289809"/>
                  </a:cubicBezTo>
                  <a:cubicBezTo>
                    <a:pt x="1377101" y="355086"/>
                    <a:pt x="1326760" y="404763"/>
                    <a:pt x="1263290" y="442786"/>
                  </a:cubicBezTo>
                  <a:cubicBezTo>
                    <a:pt x="1244961" y="453776"/>
                    <a:pt x="1216749" y="467200"/>
                    <a:pt x="1207160" y="471478"/>
                  </a:cubicBezTo>
                  <a:cubicBezTo>
                    <a:pt x="1195027" y="476382"/>
                    <a:pt x="1160581" y="490139"/>
                    <a:pt x="1143395" y="497478"/>
                  </a:cubicBezTo>
                  <a:cubicBezTo>
                    <a:pt x="1115072" y="509537"/>
                    <a:pt x="1089108" y="513741"/>
                    <a:pt x="1059752" y="536607"/>
                  </a:cubicBezTo>
                  <a:cubicBezTo>
                    <a:pt x="1013911" y="572564"/>
                    <a:pt x="1000082" y="588607"/>
                    <a:pt x="976257" y="621060"/>
                  </a:cubicBezTo>
                  <a:cubicBezTo>
                    <a:pt x="998938" y="557702"/>
                    <a:pt x="1026635" y="496888"/>
                    <a:pt x="1061817" y="439540"/>
                  </a:cubicBezTo>
                  <a:cubicBezTo>
                    <a:pt x="1097037" y="382081"/>
                    <a:pt x="1138712" y="329897"/>
                    <a:pt x="1188535" y="284240"/>
                  </a:cubicBezTo>
                  <a:cubicBezTo>
                    <a:pt x="1106884" y="325656"/>
                    <a:pt x="1002109" y="413355"/>
                    <a:pt x="946016" y="592368"/>
                  </a:cubicBezTo>
                  <a:cubicBezTo>
                    <a:pt x="927023" y="541955"/>
                    <a:pt x="919426" y="491023"/>
                    <a:pt x="909358" y="440720"/>
                  </a:cubicBezTo>
                  <a:cubicBezTo>
                    <a:pt x="906777" y="425968"/>
                    <a:pt x="906998" y="386212"/>
                    <a:pt x="909542" y="359327"/>
                  </a:cubicBezTo>
                  <a:cubicBezTo>
                    <a:pt x="912935" y="323628"/>
                    <a:pt x="928867" y="291764"/>
                    <a:pt x="949224" y="262666"/>
                  </a:cubicBezTo>
                  <a:cubicBezTo>
                    <a:pt x="981089" y="217083"/>
                    <a:pt x="1027962" y="191931"/>
                    <a:pt x="1078118" y="172459"/>
                  </a:cubicBezTo>
                  <a:cubicBezTo>
                    <a:pt x="1140555" y="148229"/>
                    <a:pt x="1207418" y="140042"/>
                    <a:pt x="1271293" y="120975"/>
                  </a:cubicBezTo>
                  <a:cubicBezTo>
                    <a:pt x="1310422" y="109321"/>
                    <a:pt x="1349219" y="96377"/>
                    <a:pt x="1383259" y="72663"/>
                  </a:cubicBezTo>
                  <a:cubicBezTo>
                    <a:pt x="1402216" y="59460"/>
                    <a:pt x="1417446" y="42864"/>
                    <a:pt x="1428658" y="18855"/>
                  </a:cubicBezTo>
                  <a:close/>
                  <a:moveTo>
                    <a:pt x="166" y="0"/>
                  </a:moveTo>
                  <a:cubicBezTo>
                    <a:pt x="62497" y="64142"/>
                    <a:pt x="142096" y="60378"/>
                    <a:pt x="220147" y="58766"/>
                  </a:cubicBezTo>
                  <a:cubicBezTo>
                    <a:pt x="308097" y="56939"/>
                    <a:pt x="394913" y="39400"/>
                    <a:pt x="482896" y="36780"/>
                  </a:cubicBezTo>
                  <a:cubicBezTo>
                    <a:pt x="553532" y="34659"/>
                    <a:pt x="622469" y="41900"/>
                    <a:pt x="686477" y="74704"/>
                  </a:cubicBezTo>
                  <a:cubicBezTo>
                    <a:pt x="764094" y="114472"/>
                    <a:pt x="815497" y="187757"/>
                    <a:pt x="842644" y="269105"/>
                  </a:cubicBezTo>
                  <a:cubicBezTo>
                    <a:pt x="856291" y="310045"/>
                    <a:pt x="864280" y="352791"/>
                    <a:pt x="867874" y="395721"/>
                  </a:cubicBezTo>
                  <a:cubicBezTo>
                    <a:pt x="869594" y="416196"/>
                    <a:pt x="870257" y="436771"/>
                    <a:pt x="870345" y="457275"/>
                  </a:cubicBezTo>
                  <a:cubicBezTo>
                    <a:pt x="870398" y="471259"/>
                    <a:pt x="864581" y="501947"/>
                    <a:pt x="874900" y="513438"/>
                  </a:cubicBezTo>
                  <a:cubicBezTo>
                    <a:pt x="858392" y="495061"/>
                    <a:pt x="844578" y="478664"/>
                    <a:pt x="829617" y="463337"/>
                  </a:cubicBezTo>
                  <a:cubicBezTo>
                    <a:pt x="811603" y="444906"/>
                    <a:pt x="737027" y="377660"/>
                    <a:pt x="730391" y="372495"/>
                  </a:cubicBezTo>
                  <a:cubicBezTo>
                    <a:pt x="642561" y="304497"/>
                    <a:pt x="544660" y="256917"/>
                    <a:pt x="437207" y="228906"/>
                  </a:cubicBezTo>
                  <a:cubicBezTo>
                    <a:pt x="433844" y="228022"/>
                    <a:pt x="429930" y="223694"/>
                    <a:pt x="426415" y="228692"/>
                  </a:cubicBezTo>
                  <a:cubicBezTo>
                    <a:pt x="426368" y="228670"/>
                    <a:pt x="426321" y="228647"/>
                    <a:pt x="426274" y="228624"/>
                  </a:cubicBezTo>
                  <a:cubicBezTo>
                    <a:pt x="426207" y="228766"/>
                    <a:pt x="426221" y="228917"/>
                    <a:pt x="426118" y="229070"/>
                  </a:cubicBezTo>
                  <a:cubicBezTo>
                    <a:pt x="426118" y="229070"/>
                    <a:pt x="426415" y="228692"/>
                    <a:pt x="426415" y="228692"/>
                  </a:cubicBezTo>
                  <a:cubicBezTo>
                    <a:pt x="463773" y="245411"/>
                    <a:pt x="500579" y="263226"/>
                    <a:pt x="535955" y="283971"/>
                  </a:cubicBezTo>
                  <a:cubicBezTo>
                    <a:pt x="760097" y="415154"/>
                    <a:pt x="943465" y="626538"/>
                    <a:pt x="1045428" y="865128"/>
                  </a:cubicBezTo>
                  <a:cubicBezTo>
                    <a:pt x="1062329" y="904646"/>
                    <a:pt x="1076392" y="945323"/>
                    <a:pt x="1087578" y="986821"/>
                  </a:cubicBezTo>
                  <a:cubicBezTo>
                    <a:pt x="1089031" y="992204"/>
                    <a:pt x="1092038" y="1001509"/>
                    <a:pt x="1095351" y="1012624"/>
                  </a:cubicBezTo>
                  <a:lnTo>
                    <a:pt x="1096035" y="1015239"/>
                  </a:lnTo>
                  <a:lnTo>
                    <a:pt x="1035073" y="1047847"/>
                  </a:lnTo>
                  <a:lnTo>
                    <a:pt x="1026734" y="1051276"/>
                  </a:lnTo>
                  <a:lnTo>
                    <a:pt x="1005318" y="946425"/>
                  </a:lnTo>
                  <a:cubicBezTo>
                    <a:pt x="984277" y="867300"/>
                    <a:pt x="957712" y="790362"/>
                    <a:pt x="916036" y="719587"/>
                  </a:cubicBezTo>
                  <a:cubicBezTo>
                    <a:pt x="859655" y="623810"/>
                    <a:pt x="781068" y="554070"/>
                    <a:pt x="673859" y="519442"/>
                  </a:cubicBezTo>
                  <a:cubicBezTo>
                    <a:pt x="610094" y="498834"/>
                    <a:pt x="544145" y="487877"/>
                    <a:pt x="478293" y="477081"/>
                  </a:cubicBezTo>
                  <a:cubicBezTo>
                    <a:pt x="254112" y="440297"/>
                    <a:pt x="64247" y="286790"/>
                    <a:pt x="9507" y="61513"/>
                  </a:cubicBezTo>
                  <a:cubicBezTo>
                    <a:pt x="5072" y="43210"/>
                    <a:pt x="1717" y="24643"/>
                    <a:pt x="50" y="5869"/>
                  </a:cubicBezTo>
                  <a:cubicBezTo>
                    <a:pt x="-94" y="4355"/>
                    <a:pt x="113" y="2836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 w="5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3" name="Freeform: Shape 83">
              <a:extLst>
                <a:ext uri="{FF2B5EF4-FFF2-40B4-BE49-F238E27FC236}">
                  <a16:creationId xmlns:a16="http://schemas.microsoft.com/office/drawing/2014/main" id="{6E53FF70-0711-4C49-8C98-CF52284A82F0}"/>
                </a:ext>
              </a:extLst>
            </p:cNvPr>
            <p:cNvSpPr/>
            <p:nvPr/>
          </p:nvSpPr>
          <p:spPr>
            <a:xfrm>
              <a:off x="6147528" y="3109554"/>
              <a:ext cx="1117182" cy="864722"/>
            </a:xfrm>
            <a:custGeom>
              <a:avLst/>
              <a:gdLst>
                <a:gd name="connsiteX0" fmla="*/ 944140 w 1178350"/>
                <a:gd name="connsiteY0" fmla="*/ 641170 h 913221"/>
                <a:gd name="connsiteX1" fmla="*/ 944140 w 1178350"/>
                <a:gd name="connsiteY1" fmla="*/ 856219 h 913221"/>
                <a:gd name="connsiteX2" fmla="*/ 889936 w 1178350"/>
                <a:gd name="connsiteY2" fmla="*/ 912780 h 913221"/>
                <a:gd name="connsiteX3" fmla="*/ 724967 w 1178350"/>
                <a:gd name="connsiteY3" fmla="*/ 913369 h 913221"/>
                <a:gd name="connsiteX4" fmla="*/ 696097 w 1178350"/>
                <a:gd name="connsiteY4" fmla="*/ 883910 h 913221"/>
                <a:gd name="connsiteX5" fmla="*/ 696687 w 1178350"/>
                <a:gd name="connsiteY5" fmla="*/ 736616 h 913221"/>
                <a:gd name="connsiteX6" fmla="*/ 661336 w 1178350"/>
                <a:gd name="connsiteY6" fmla="*/ 699498 h 913221"/>
                <a:gd name="connsiteX7" fmla="*/ 519934 w 1178350"/>
                <a:gd name="connsiteY7" fmla="*/ 699498 h 913221"/>
                <a:gd name="connsiteX8" fmla="*/ 484584 w 1178350"/>
                <a:gd name="connsiteY8" fmla="*/ 736616 h 913221"/>
                <a:gd name="connsiteX9" fmla="*/ 485173 w 1178350"/>
                <a:gd name="connsiteY9" fmla="*/ 883910 h 913221"/>
                <a:gd name="connsiteX10" fmla="*/ 455714 w 1178350"/>
                <a:gd name="connsiteY10" fmla="*/ 912780 h 913221"/>
                <a:gd name="connsiteX11" fmla="*/ 293691 w 1178350"/>
                <a:gd name="connsiteY11" fmla="*/ 912191 h 913221"/>
                <a:gd name="connsiteX12" fmla="*/ 237130 w 1178350"/>
                <a:gd name="connsiteY12" fmla="*/ 855040 h 913221"/>
                <a:gd name="connsiteX13" fmla="*/ 236541 w 1178350"/>
                <a:gd name="connsiteY13" fmla="*/ 421997 h 913221"/>
                <a:gd name="connsiteX14" fmla="*/ 230649 w 1178350"/>
                <a:gd name="connsiteY14" fmla="*/ 395484 h 913221"/>
                <a:gd name="connsiteX15" fmla="*/ 208260 w 1178350"/>
                <a:gd name="connsiteY15" fmla="*/ 407267 h 913221"/>
                <a:gd name="connsiteX16" fmla="*/ 110457 w 1178350"/>
                <a:gd name="connsiteY16" fmla="*/ 477968 h 913221"/>
                <a:gd name="connsiteX17" fmla="*/ 58021 w 1178350"/>
                <a:gd name="connsiteY17" fmla="*/ 493876 h 913221"/>
                <a:gd name="connsiteX18" fmla="*/ 2638 w 1178350"/>
                <a:gd name="connsiteY18" fmla="*/ 452634 h 913221"/>
                <a:gd name="connsiteX19" fmla="*/ 25616 w 1178350"/>
                <a:gd name="connsiteY19" fmla="*/ 390770 h 913221"/>
                <a:gd name="connsiteX20" fmla="*/ 211795 w 1178350"/>
                <a:gd name="connsiteY20" fmla="*/ 256439 h 913221"/>
                <a:gd name="connsiteX21" fmla="*/ 532307 w 1178350"/>
                <a:gd name="connsiteY21" fmla="*/ 26071 h 913221"/>
                <a:gd name="connsiteX22" fmla="*/ 648963 w 1178350"/>
                <a:gd name="connsiteY22" fmla="*/ 26071 h 913221"/>
                <a:gd name="connsiteX23" fmla="*/ 770923 w 1178350"/>
                <a:gd name="connsiteY23" fmla="*/ 113858 h 913221"/>
                <a:gd name="connsiteX24" fmla="*/ 798025 w 1178350"/>
                <a:gd name="connsiteY24" fmla="*/ 102075 h 913221"/>
                <a:gd name="connsiteX25" fmla="*/ 851051 w 1178350"/>
                <a:gd name="connsiteY25" fmla="*/ 50816 h 913221"/>
                <a:gd name="connsiteX26" fmla="*/ 904076 w 1178350"/>
                <a:gd name="connsiteY26" fmla="*/ 50816 h 913221"/>
                <a:gd name="connsiteX27" fmla="*/ 944140 w 1178350"/>
                <a:gd name="connsiteY27" fmla="*/ 90880 h 913221"/>
                <a:gd name="connsiteX28" fmla="*/ 943551 w 1178350"/>
                <a:gd name="connsiteY28" fmla="*/ 199878 h 913221"/>
                <a:gd name="connsiteX29" fmla="*/ 976545 w 1178350"/>
                <a:gd name="connsiteY29" fmla="*/ 262330 h 913221"/>
                <a:gd name="connsiteX30" fmla="*/ 1144460 w 1178350"/>
                <a:gd name="connsiteY30" fmla="*/ 381933 h 913221"/>
                <a:gd name="connsiteX31" fmla="*/ 1179810 w 1178350"/>
                <a:gd name="connsiteY31" fmla="*/ 429656 h 913221"/>
                <a:gd name="connsiteX32" fmla="*/ 1155065 w 1178350"/>
                <a:gd name="connsiteY32" fmla="*/ 482682 h 913221"/>
                <a:gd name="connsiteX33" fmla="*/ 1079651 w 1178350"/>
                <a:gd name="connsiteY33" fmla="*/ 482682 h 913221"/>
                <a:gd name="connsiteX34" fmla="*/ 978902 w 1178350"/>
                <a:gd name="connsiteY34" fmla="*/ 411392 h 913221"/>
                <a:gd name="connsiteX35" fmla="*/ 949443 w 1178350"/>
                <a:gd name="connsiteY35" fmla="*/ 395484 h 913221"/>
                <a:gd name="connsiteX36" fmla="*/ 944140 w 1178350"/>
                <a:gd name="connsiteY36" fmla="*/ 427888 h 913221"/>
                <a:gd name="connsiteX37" fmla="*/ 944140 w 1178350"/>
                <a:gd name="connsiteY37" fmla="*/ 641170 h 913221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04076 w 1180071"/>
                <a:gd name="connsiteY25" fmla="*/ 50816 h 913398"/>
                <a:gd name="connsiteX26" fmla="*/ 944140 w 1180071"/>
                <a:gd name="connsiteY26" fmla="*/ 90880 h 913398"/>
                <a:gd name="connsiteX27" fmla="*/ 943551 w 1180071"/>
                <a:gd name="connsiteY27" fmla="*/ 199878 h 913398"/>
                <a:gd name="connsiteX28" fmla="*/ 976545 w 1180071"/>
                <a:gd name="connsiteY28" fmla="*/ 262330 h 913398"/>
                <a:gd name="connsiteX29" fmla="*/ 1144460 w 1180071"/>
                <a:gd name="connsiteY29" fmla="*/ 381933 h 913398"/>
                <a:gd name="connsiteX30" fmla="*/ 1179810 w 1180071"/>
                <a:gd name="connsiteY30" fmla="*/ 429656 h 913398"/>
                <a:gd name="connsiteX31" fmla="*/ 1155065 w 1180071"/>
                <a:gd name="connsiteY31" fmla="*/ 482682 h 913398"/>
                <a:gd name="connsiteX32" fmla="*/ 1079651 w 1180071"/>
                <a:gd name="connsiteY32" fmla="*/ 482682 h 913398"/>
                <a:gd name="connsiteX33" fmla="*/ 978902 w 1180071"/>
                <a:gd name="connsiteY33" fmla="*/ 411392 h 913398"/>
                <a:gd name="connsiteX34" fmla="*/ 949443 w 1180071"/>
                <a:gd name="connsiteY34" fmla="*/ 395484 h 913398"/>
                <a:gd name="connsiteX35" fmla="*/ 944140 w 1180071"/>
                <a:gd name="connsiteY35" fmla="*/ 427888 h 913398"/>
                <a:gd name="connsiteX36" fmla="*/ 944140 w 1180071"/>
                <a:gd name="connsiteY36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4140 w 1180071"/>
                <a:gd name="connsiteY25" fmla="*/ 90880 h 913398"/>
                <a:gd name="connsiteX26" fmla="*/ 943551 w 1180071"/>
                <a:gd name="connsiteY26" fmla="*/ 199878 h 913398"/>
                <a:gd name="connsiteX27" fmla="*/ 976545 w 1180071"/>
                <a:gd name="connsiteY27" fmla="*/ 262330 h 913398"/>
                <a:gd name="connsiteX28" fmla="*/ 1144460 w 1180071"/>
                <a:gd name="connsiteY28" fmla="*/ 381933 h 913398"/>
                <a:gd name="connsiteX29" fmla="*/ 1179810 w 1180071"/>
                <a:gd name="connsiteY29" fmla="*/ 429656 h 913398"/>
                <a:gd name="connsiteX30" fmla="*/ 1155065 w 1180071"/>
                <a:gd name="connsiteY30" fmla="*/ 482682 h 913398"/>
                <a:gd name="connsiteX31" fmla="*/ 1079651 w 1180071"/>
                <a:gd name="connsiteY31" fmla="*/ 482682 h 913398"/>
                <a:gd name="connsiteX32" fmla="*/ 978902 w 1180071"/>
                <a:gd name="connsiteY32" fmla="*/ 411392 h 913398"/>
                <a:gd name="connsiteX33" fmla="*/ 949443 w 1180071"/>
                <a:gd name="connsiteY33" fmla="*/ 395484 h 913398"/>
                <a:gd name="connsiteX34" fmla="*/ 944140 w 1180071"/>
                <a:gd name="connsiteY34" fmla="*/ 427888 h 913398"/>
                <a:gd name="connsiteX35" fmla="*/ 944140 w 1180071"/>
                <a:gd name="connsiteY35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43551 w 1180071"/>
                <a:gd name="connsiteY25" fmla="*/ 199878 h 913398"/>
                <a:gd name="connsiteX26" fmla="*/ 976545 w 1180071"/>
                <a:gd name="connsiteY26" fmla="*/ 262330 h 913398"/>
                <a:gd name="connsiteX27" fmla="*/ 1144460 w 1180071"/>
                <a:gd name="connsiteY27" fmla="*/ 381933 h 913398"/>
                <a:gd name="connsiteX28" fmla="*/ 1179810 w 1180071"/>
                <a:gd name="connsiteY28" fmla="*/ 429656 h 913398"/>
                <a:gd name="connsiteX29" fmla="*/ 1155065 w 1180071"/>
                <a:gd name="connsiteY29" fmla="*/ 482682 h 913398"/>
                <a:gd name="connsiteX30" fmla="*/ 1079651 w 1180071"/>
                <a:gd name="connsiteY30" fmla="*/ 482682 h 913398"/>
                <a:gd name="connsiteX31" fmla="*/ 978902 w 1180071"/>
                <a:gd name="connsiteY31" fmla="*/ 411392 h 913398"/>
                <a:gd name="connsiteX32" fmla="*/ 949443 w 1180071"/>
                <a:gd name="connsiteY32" fmla="*/ 395484 h 913398"/>
                <a:gd name="connsiteX33" fmla="*/ 944140 w 1180071"/>
                <a:gd name="connsiteY33" fmla="*/ 427888 h 913398"/>
                <a:gd name="connsiteX34" fmla="*/ 944140 w 1180071"/>
                <a:gd name="connsiteY34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798025 w 1180071"/>
                <a:gd name="connsiteY24" fmla="*/ 102075 h 913398"/>
                <a:gd name="connsiteX25" fmla="*/ 976545 w 1180071"/>
                <a:gd name="connsiteY25" fmla="*/ 262330 h 913398"/>
                <a:gd name="connsiteX26" fmla="*/ 1144460 w 1180071"/>
                <a:gd name="connsiteY26" fmla="*/ 381933 h 913398"/>
                <a:gd name="connsiteX27" fmla="*/ 1179810 w 1180071"/>
                <a:gd name="connsiteY27" fmla="*/ 429656 h 913398"/>
                <a:gd name="connsiteX28" fmla="*/ 1155065 w 1180071"/>
                <a:gd name="connsiteY28" fmla="*/ 482682 h 913398"/>
                <a:gd name="connsiteX29" fmla="*/ 1079651 w 1180071"/>
                <a:gd name="connsiteY29" fmla="*/ 482682 h 913398"/>
                <a:gd name="connsiteX30" fmla="*/ 978902 w 1180071"/>
                <a:gd name="connsiteY30" fmla="*/ 411392 h 913398"/>
                <a:gd name="connsiteX31" fmla="*/ 949443 w 1180071"/>
                <a:gd name="connsiteY31" fmla="*/ 395484 h 913398"/>
                <a:gd name="connsiteX32" fmla="*/ 944140 w 1180071"/>
                <a:gd name="connsiteY32" fmla="*/ 427888 h 913398"/>
                <a:gd name="connsiteX33" fmla="*/ 944140 w 1180071"/>
                <a:gd name="connsiteY33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770923 w 1180071"/>
                <a:gd name="connsiteY23" fmla="*/ 113858 h 913398"/>
                <a:gd name="connsiteX24" fmla="*/ 976545 w 1180071"/>
                <a:gd name="connsiteY24" fmla="*/ 262330 h 913398"/>
                <a:gd name="connsiteX25" fmla="*/ 1144460 w 1180071"/>
                <a:gd name="connsiteY25" fmla="*/ 381933 h 913398"/>
                <a:gd name="connsiteX26" fmla="*/ 1179810 w 1180071"/>
                <a:gd name="connsiteY26" fmla="*/ 429656 h 913398"/>
                <a:gd name="connsiteX27" fmla="*/ 1155065 w 1180071"/>
                <a:gd name="connsiteY27" fmla="*/ 482682 h 913398"/>
                <a:gd name="connsiteX28" fmla="*/ 1079651 w 1180071"/>
                <a:gd name="connsiteY28" fmla="*/ 482682 h 913398"/>
                <a:gd name="connsiteX29" fmla="*/ 978902 w 1180071"/>
                <a:gd name="connsiteY29" fmla="*/ 411392 h 913398"/>
                <a:gd name="connsiteX30" fmla="*/ 949443 w 1180071"/>
                <a:gd name="connsiteY30" fmla="*/ 395484 h 913398"/>
                <a:gd name="connsiteX31" fmla="*/ 944140 w 1180071"/>
                <a:gd name="connsiteY31" fmla="*/ 427888 h 913398"/>
                <a:gd name="connsiteX32" fmla="*/ 944140 w 1180071"/>
                <a:gd name="connsiteY32" fmla="*/ 641170 h 913398"/>
                <a:gd name="connsiteX0" fmla="*/ 944140 w 1180071"/>
                <a:gd name="connsiteY0" fmla="*/ 641170 h 913398"/>
                <a:gd name="connsiteX1" fmla="*/ 944140 w 1180071"/>
                <a:gd name="connsiteY1" fmla="*/ 856219 h 913398"/>
                <a:gd name="connsiteX2" fmla="*/ 889936 w 1180071"/>
                <a:gd name="connsiteY2" fmla="*/ 912780 h 913398"/>
                <a:gd name="connsiteX3" fmla="*/ 724967 w 1180071"/>
                <a:gd name="connsiteY3" fmla="*/ 913369 h 913398"/>
                <a:gd name="connsiteX4" fmla="*/ 696097 w 1180071"/>
                <a:gd name="connsiteY4" fmla="*/ 883910 h 913398"/>
                <a:gd name="connsiteX5" fmla="*/ 696687 w 1180071"/>
                <a:gd name="connsiteY5" fmla="*/ 736616 h 913398"/>
                <a:gd name="connsiteX6" fmla="*/ 661336 w 1180071"/>
                <a:gd name="connsiteY6" fmla="*/ 699498 h 913398"/>
                <a:gd name="connsiteX7" fmla="*/ 519934 w 1180071"/>
                <a:gd name="connsiteY7" fmla="*/ 699498 h 913398"/>
                <a:gd name="connsiteX8" fmla="*/ 484584 w 1180071"/>
                <a:gd name="connsiteY8" fmla="*/ 736616 h 913398"/>
                <a:gd name="connsiteX9" fmla="*/ 485173 w 1180071"/>
                <a:gd name="connsiteY9" fmla="*/ 883910 h 913398"/>
                <a:gd name="connsiteX10" fmla="*/ 455714 w 1180071"/>
                <a:gd name="connsiteY10" fmla="*/ 912780 h 913398"/>
                <a:gd name="connsiteX11" fmla="*/ 293691 w 1180071"/>
                <a:gd name="connsiteY11" fmla="*/ 912191 h 913398"/>
                <a:gd name="connsiteX12" fmla="*/ 237130 w 1180071"/>
                <a:gd name="connsiteY12" fmla="*/ 855040 h 913398"/>
                <a:gd name="connsiteX13" fmla="*/ 236541 w 1180071"/>
                <a:gd name="connsiteY13" fmla="*/ 421997 h 913398"/>
                <a:gd name="connsiteX14" fmla="*/ 230649 w 1180071"/>
                <a:gd name="connsiteY14" fmla="*/ 395484 h 913398"/>
                <a:gd name="connsiteX15" fmla="*/ 208260 w 1180071"/>
                <a:gd name="connsiteY15" fmla="*/ 407267 h 913398"/>
                <a:gd name="connsiteX16" fmla="*/ 110457 w 1180071"/>
                <a:gd name="connsiteY16" fmla="*/ 477968 h 913398"/>
                <a:gd name="connsiteX17" fmla="*/ 58021 w 1180071"/>
                <a:gd name="connsiteY17" fmla="*/ 493876 h 913398"/>
                <a:gd name="connsiteX18" fmla="*/ 2638 w 1180071"/>
                <a:gd name="connsiteY18" fmla="*/ 452634 h 913398"/>
                <a:gd name="connsiteX19" fmla="*/ 25616 w 1180071"/>
                <a:gd name="connsiteY19" fmla="*/ 390770 h 913398"/>
                <a:gd name="connsiteX20" fmla="*/ 211795 w 1180071"/>
                <a:gd name="connsiteY20" fmla="*/ 256439 h 913398"/>
                <a:gd name="connsiteX21" fmla="*/ 532307 w 1180071"/>
                <a:gd name="connsiteY21" fmla="*/ 26071 h 913398"/>
                <a:gd name="connsiteX22" fmla="*/ 648963 w 1180071"/>
                <a:gd name="connsiteY22" fmla="*/ 26071 h 913398"/>
                <a:gd name="connsiteX23" fmla="*/ 976545 w 1180071"/>
                <a:gd name="connsiteY23" fmla="*/ 262330 h 913398"/>
                <a:gd name="connsiteX24" fmla="*/ 1144460 w 1180071"/>
                <a:gd name="connsiteY24" fmla="*/ 381933 h 913398"/>
                <a:gd name="connsiteX25" fmla="*/ 1179810 w 1180071"/>
                <a:gd name="connsiteY25" fmla="*/ 429656 h 913398"/>
                <a:gd name="connsiteX26" fmla="*/ 1155065 w 1180071"/>
                <a:gd name="connsiteY26" fmla="*/ 482682 h 913398"/>
                <a:gd name="connsiteX27" fmla="*/ 1079651 w 1180071"/>
                <a:gd name="connsiteY27" fmla="*/ 482682 h 913398"/>
                <a:gd name="connsiteX28" fmla="*/ 978902 w 1180071"/>
                <a:gd name="connsiteY28" fmla="*/ 411392 h 913398"/>
                <a:gd name="connsiteX29" fmla="*/ 949443 w 1180071"/>
                <a:gd name="connsiteY29" fmla="*/ 395484 h 913398"/>
                <a:gd name="connsiteX30" fmla="*/ 944140 w 1180071"/>
                <a:gd name="connsiteY30" fmla="*/ 427888 h 913398"/>
                <a:gd name="connsiteX31" fmla="*/ 944140 w 1180071"/>
                <a:gd name="connsiteY31" fmla="*/ 641170 h 9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0071" h="913398">
                  <a:moveTo>
                    <a:pt x="944140" y="641170"/>
                  </a:moveTo>
                  <a:lnTo>
                    <a:pt x="944140" y="856219"/>
                  </a:lnTo>
                  <a:cubicBezTo>
                    <a:pt x="944140" y="896872"/>
                    <a:pt x="930000" y="912191"/>
                    <a:pt x="889936" y="912780"/>
                  </a:cubicBezTo>
                  <a:lnTo>
                    <a:pt x="724967" y="913369"/>
                  </a:lnTo>
                  <a:cubicBezTo>
                    <a:pt x="703168" y="913958"/>
                    <a:pt x="695508" y="905710"/>
                    <a:pt x="696097" y="883910"/>
                  </a:cubicBezTo>
                  <a:cubicBezTo>
                    <a:pt x="697276" y="835009"/>
                    <a:pt x="695508" y="785518"/>
                    <a:pt x="696687" y="736616"/>
                  </a:cubicBezTo>
                  <a:cubicBezTo>
                    <a:pt x="697276" y="710693"/>
                    <a:pt x="688438" y="698909"/>
                    <a:pt x="661336" y="699498"/>
                  </a:cubicBezTo>
                  <a:cubicBezTo>
                    <a:pt x="614202" y="700677"/>
                    <a:pt x="567068" y="700677"/>
                    <a:pt x="519934" y="699498"/>
                  </a:cubicBezTo>
                  <a:cubicBezTo>
                    <a:pt x="492243" y="698909"/>
                    <a:pt x="483994" y="711282"/>
                    <a:pt x="484584" y="736616"/>
                  </a:cubicBezTo>
                  <a:cubicBezTo>
                    <a:pt x="485762" y="785518"/>
                    <a:pt x="483994" y="835009"/>
                    <a:pt x="485173" y="883910"/>
                  </a:cubicBezTo>
                  <a:cubicBezTo>
                    <a:pt x="485762" y="905710"/>
                    <a:pt x="477513" y="913369"/>
                    <a:pt x="455714" y="912780"/>
                  </a:cubicBezTo>
                  <a:cubicBezTo>
                    <a:pt x="401510" y="911601"/>
                    <a:pt x="347895" y="912780"/>
                    <a:pt x="293691" y="912191"/>
                  </a:cubicBezTo>
                  <a:cubicBezTo>
                    <a:pt x="251270" y="911601"/>
                    <a:pt x="237130" y="897461"/>
                    <a:pt x="237130" y="855040"/>
                  </a:cubicBezTo>
                  <a:cubicBezTo>
                    <a:pt x="237130" y="710693"/>
                    <a:pt x="237130" y="566345"/>
                    <a:pt x="236541" y="421997"/>
                  </a:cubicBezTo>
                  <a:cubicBezTo>
                    <a:pt x="236541" y="413159"/>
                    <a:pt x="241843" y="400197"/>
                    <a:pt x="230649" y="395484"/>
                  </a:cubicBezTo>
                  <a:cubicBezTo>
                    <a:pt x="222401" y="391949"/>
                    <a:pt x="215330" y="401965"/>
                    <a:pt x="208260" y="407267"/>
                  </a:cubicBezTo>
                  <a:cubicBezTo>
                    <a:pt x="175267" y="430834"/>
                    <a:pt x="142862" y="453812"/>
                    <a:pt x="110457" y="477968"/>
                  </a:cubicBezTo>
                  <a:cubicBezTo>
                    <a:pt x="94549" y="489752"/>
                    <a:pt x="77463" y="496233"/>
                    <a:pt x="58021" y="493876"/>
                  </a:cubicBezTo>
                  <a:cubicBezTo>
                    <a:pt x="31508" y="490930"/>
                    <a:pt x="10297" y="479736"/>
                    <a:pt x="2638" y="452634"/>
                  </a:cubicBezTo>
                  <a:cubicBezTo>
                    <a:pt x="-5021" y="427299"/>
                    <a:pt x="4406" y="406089"/>
                    <a:pt x="25616" y="390770"/>
                  </a:cubicBezTo>
                  <a:lnTo>
                    <a:pt x="211795" y="256439"/>
                  </a:lnTo>
                  <a:lnTo>
                    <a:pt x="532307" y="26071"/>
                  </a:lnTo>
                  <a:cubicBezTo>
                    <a:pt x="581208" y="-8690"/>
                    <a:pt x="599473" y="-8690"/>
                    <a:pt x="648963" y="26071"/>
                  </a:cubicBezTo>
                  <a:lnTo>
                    <a:pt x="976545" y="262330"/>
                  </a:lnTo>
                  <a:lnTo>
                    <a:pt x="1144460" y="381933"/>
                  </a:lnTo>
                  <a:cubicBezTo>
                    <a:pt x="1161546" y="394306"/>
                    <a:pt x="1178043" y="406089"/>
                    <a:pt x="1179810" y="429656"/>
                  </a:cubicBezTo>
                  <a:cubicBezTo>
                    <a:pt x="1181578" y="452045"/>
                    <a:pt x="1174508" y="470898"/>
                    <a:pt x="1155065" y="482682"/>
                  </a:cubicBezTo>
                  <a:cubicBezTo>
                    <a:pt x="1130320" y="498000"/>
                    <a:pt x="1103807" y="498589"/>
                    <a:pt x="1079651" y="482682"/>
                  </a:cubicBezTo>
                  <a:cubicBezTo>
                    <a:pt x="1045479" y="460293"/>
                    <a:pt x="1012485" y="434959"/>
                    <a:pt x="978902" y="411392"/>
                  </a:cubicBezTo>
                  <a:cubicBezTo>
                    <a:pt x="969475" y="404911"/>
                    <a:pt x="960048" y="390770"/>
                    <a:pt x="949443" y="395484"/>
                  </a:cubicBezTo>
                  <a:cubicBezTo>
                    <a:pt x="937659" y="400786"/>
                    <a:pt x="944140" y="416694"/>
                    <a:pt x="944140" y="427888"/>
                  </a:cubicBezTo>
                  <a:cubicBezTo>
                    <a:pt x="943551" y="499768"/>
                    <a:pt x="944140" y="570469"/>
                    <a:pt x="944140" y="64117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95ADA51C-27B4-5CC6-293D-4A13D9B10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67"/>
          <a:stretch>
            <a:fillRect/>
          </a:stretch>
        </p:blipFill>
        <p:spPr bwMode="auto">
          <a:xfrm>
            <a:off x="1110249" y="2203783"/>
            <a:ext cx="1993170" cy="231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B1F0D17D-637B-86AA-4F3D-651911F3F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0" b="16470"/>
          <a:stretch/>
        </p:blipFill>
        <p:spPr bwMode="auto">
          <a:xfrm>
            <a:off x="5145777" y="1634837"/>
            <a:ext cx="1823059" cy="24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BCEF71CC-B49C-C1CA-9B3C-FF7932A17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2512" r="37694" b="46074"/>
          <a:stretch/>
        </p:blipFill>
        <p:spPr bwMode="auto">
          <a:xfrm>
            <a:off x="9069839" y="992016"/>
            <a:ext cx="1805980" cy="24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8608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135873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6897</TotalTime>
  <Words>406</Words>
  <Application>Microsoft Office PowerPoint</Application>
  <PresentationFormat>Широкоэкранный</PresentationFormat>
  <Paragraphs>74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Times New Roman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1</cp:lastModifiedBy>
  <cp:revision>280</cp:revision>
  <dcterms:created xsi:type="dcterms:W3CDTF">2020-01-20T05:08:25Z</dcterms:created>
  <dcterms:modified xsi:type="dcterms:W3CDTF">2023-09-21T05:58:51Z</dcterms:modified>
</cp:coreProperties>
</file>