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97" r:id="rId5"/>
    <p:sldId id="303" r:id="rId6"/>
    <p:sldId id="298" r:id="rId7"/>
    <p:sldId id="304" r:id="rId8"/>
    <p:sldId id="305" r:id="rId9"/>
    <p:sldId id="29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18DA7-C355-4A60-BE49-790657C974C3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ED86-4A27-42C1-A91E-FFF6E8AA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pic>
        <p:nvPicPr>
          <p:cNvPr id="1027" name="Picture 3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885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Консультирование родителей детей,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посещающих дошкольное учреждение,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вопросам музыкального воспитания.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Обучение приёмам , способствующим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творческому развитию детей,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способам организации досуга дома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789040"/>
            <a:ext cx="88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Кашигина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Е.А.,   музыкальный руководитель                                                                        МДОАУ «Детский сад № 59 «Ручеёк» г. Орска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963488"/>
            <a:ext cx="11430000" cy="857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МДОАУ «ДЕТСКИЙ САД № 59 «РУЧЕЁК» Г. ОРСКА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 КОНСУЛЬТАТИВНО-МЕТОДИЧЕСКИЙ ЦЕНТР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ОКАЗАНИЮ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МЕТОДИЧЕСКОЙ, ПСИХОЛОГО-ПЕДАГОГИЧЕСКОЙ, ДИАГНОСТИЧЕСКОЙ И КОНСУЛЬТАТИВНОЙ ПОМОЩИ РОДИТЕЛЯМ (ЗАКОННЫМ ПРЕДСТАВИТЕЛЯМ) ДЕТЕЙ, ПОЛУЧАЮЩИХ ДОШКОЛЬНОЕ ОБРАЗОВАНИЕ В ФОРМЕ СЕМЕЙНОГО ОБРАЗОВАНИЯ В ТОМ ЧИСЛЕ, ДЕТЕЙ С ОВЗ, ДЕТЕЙ-ИНВАЛИДОВ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944" y="3068960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24944"/>
            <a:ext cx="594042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1035496"/>
            <a:ext cx="11430000" cy="857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 rot="10800000" flipV="1">
            <a:off x="0" y="605342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4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536" y="509656"/>
            <a:ext cx="8568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консультативно-методическом  центре МДОАУ № 59 взаимодействие с родителями (законными представителями) по вопросам музыкального воспитания детей дошкольного возраста осуществляет музыкальный руководитель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Кашигина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МУЗЫКАЛЬНЫЙ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оказывает консультационную поддержку родителям (законным представителям) по вопросам развития творческих способностей ребенка в условиях семьи;  определяет задачи, формы, методы работы по вопросам музыкального развития, используя современные образовательные технологии;  обучает родителей (законных представителей) организации музыкального развития в семье, ориентируясь на особенности состояния здоровья ребенка.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C:\Users\admin\Desktop\изображение_viber_2021-01-21_13-56-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09119"/>
            <a:ext cx="3240360" cy="21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963488"/>
            <a:ext cx="11430000" cy="857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0"/>
            <a:ext cx="849694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ФОРМЫ СОТРУДНИЧЕСТВА С РОДИТЕЛЯМИ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ВОПРОСАМ МУЗЫКАЛЬНОГО ВОСПИТАНИЯ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индивидуальные и групповые (очные и дистанционные) консультации для родителей (законных представителей); 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совместные занятия с родителями и их детьми с целью обучения способам взаимодействия с ребенком; 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тренинги, практические семинары для родителей (законных представителей) ; 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диагностические занятия с ребенком в присутствии с родителями; 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совместные семейные досуги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1035496"/>
            <a:ext cx="11430000" cy="857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620688"/>
            <a:ext cx="84969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ФОРМА ВЗАИМОДЕЙСТВИЯ МУЗЫКАЛЬНОГО РУКОВОДИТЕЛЯ С РОДИТЕЛЯМИ  -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КОНСУЛЬТИРОВАНИЕ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ПОВЫШЕНИЕ УРОВНЯ МУЗЫКАЛЬНОЙ КУЛЬТУРЫ РОДИТЕЛЕЙ;</a:t>
            </a:r>
          </a:p>
          <a:p>
            <a:pPr algn="ctr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МУЗЫКАЛЬНОЙ СРЕДЫ ДОМА ДЛЯ РАЗВИТИЯ МУЗЫКАЛЬНЫХ СПОСОБНОСТЕЙ;</a:t>
            </a:r>
          </a:p>
          <a:p>
            <a:pPr algn="ctr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ОБУЧЕНИЕ ПРИЁМАМ СОВМЕСТНОЙ МУЗЫКАЛЬНО-ТВОРЧЕСКОЙ ДЕЯТЕЛЬНОСТИ В РАЗНЫХ  ФОРМАХ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891480"/>
            <a:ext cx="11430000" cy="857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476672"/>
            <a:ext cx="87484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УРОВНЯ МУЗЫКАЛЬНОЙ КУЛЬТУРЫ РОДИТЕЛЕЙ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 КОНСУЛЬТАЦИЙ: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Влияние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музыки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Учимся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слушать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музыку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Музыкально-игровая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средство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повышения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речевой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раннего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Пойти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своим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колыбельные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Пойте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домашних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Знакомство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театром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Музыкально-ритмические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семейных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праздников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149079"/>
            <a:ext cx="3590945" cy="27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1035496"/>
            <a:ext cx="11430000" cy="857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476672"/>
            <a:ext cx="8748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МУЗЫКАЛЬНОЙ СРЕДЫ ДОМА ДЛЯ РАЗВИТИЯ МУЗЫКАЛЬНЫХ СПОСОБНОСТЕЙ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 КОНСУЛЬТАЦИЙ: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«Создание домашней фонотеки»,  «Репертуар музыкальных произведений для слушания», «Театр начинается дома», «Оркестр своими руками»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avatars.mds.yandex.net/i?id=22d8c7fbbef3ec0d0fcaa326d95d06e8_l-5392166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540508" cy="26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657640" cy="25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891480"/>
            <a:ext cx="11430000" cy="857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628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188641"/>
            <a:ext cx="87484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ПРИЁМАМ СОВМЕСТНОЙ МУЗЫКАЛЬНО-ТВОРЧЕСКОЙ ДЕЯТЕЛЬНОСТИ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 КОНСУЛЬТАЦИЙ: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«Музыкально-дидактические игры для элементарного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«Театрализованные игры и упражнения для домашнего театра», «Репертуар музыкальных произведений для слушания дома» и т.д.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обучения: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занятия родителей с детьми, семинары-практикумы, совместные семейные досуги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Desktop\изображение_viber_2021-01-22_11-39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21088"/>
            <a:ext cx="4383084" cy="29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22048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382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116</cp:revision>
  <dcterms:created xsi:type="dcterms:W3CDTF">2021-05-11T05:59:05Z</dcterms:created>
  <dcterms:modified xsi:type="dcterms:W3CDTF">2025-02-26T05:16:27Z</dcterms:modified>
</cp:coreProperties>
</file>