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7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MusicTherapy-musica-per-guarire-musica-tera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«Детский сад №12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»комбинированного вида г. Орска»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Обобщение опыта работы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        на тему: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«Музыкальное воспитание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развитие музыкальных способностей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посещающего детский сад».</a:t>
            </a: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высшей кв. категории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Синельникова Галина Викторовна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143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" name="Рисунок 7" descr="мое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267200"/>
            <a:ext cx="2667000" cy="214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MusicTherapy-musica-per-guarire-musica-tera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«Музыкальное воспитание и развитие ребенка в семье,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важным аспектом его общего развития. Это особенно актуально для тех детей, которые не посещают детский сад.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воспитание и развитие ребенка в семье зависит: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тех предпосылок и условий, которые определяются; врожденными музыкальными задатками и образом жизни семьи;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отношением к музыке и музыкальной деятельности;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ее традициям;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общей культурой.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143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9" name="Рисунок 8" descr="IMG-20250226-WA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231444"/>
            <a:ext cx="4267200" cy="339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MusicTherapy-musica-per-guarire-musica-tera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среда в семье  – важный аспект для развития музыкальных способностей ребенка.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1905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 для применения различных видов музыкальной деятельности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исполнительство,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 - образовательная деятельность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143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" name="Рисунок 7" descr="IMG-20250226-WA0057.jpg"/>
          <p:cNvPicPr>
            <a:picLocks noChangeAspect="1"/>
          </p:cNvPicPr>
          <p:nvPr/>
        </p:nvPicPr>
        <p:blipFill>
          <a:blip r:embed="rId3" cstate="print"/>
          <a:srcRect t="22414"/>
          <a:stretch>
            <a:fillRect/>
          </a:stretch>
        </p:blipFill>
        <p:spPr>
          <a:xfrm>
            <a:off x="3124200" y="3124200"/>
            <a:ext cx="2971800" cy="351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250226-WA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3505200"/>
            <a:ext cx="3124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-20250227-WA00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581400"/>
            <a:ext cx="2895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MusicTherapy-musica-per-guarire-musica-tera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музыкального воспитания детей в семье: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95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обогатить духовный мир ребенка музыкальными впечатлениями, вызвать интерес к музыке, передать традиции своего народа, сформировать основы музыкальной культуры;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развить музыкальные и творческие способности в процессе различных видов музыкальной деятельности (восприятие, исполнительство, творчество, музыкально-образовательная  деятельность);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общему развитию детей средствами музыки.</a:t>
            </a:r>
          </a:p>
          <a:p>
            <a:pPr algn="ctr">
              <a:buNone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MusicTherapy-musica-per-guarire-musica-tera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>
                <a:solidFill>
                  <a:schemeClr val="tx2"/>
                </a:solidFill>
              </a:rPr>
              <a:t>Методы обучения в семье:  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343400" y="1143000"/>
            <a:ext cx="4495800" cy="160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Наглядно-слуховой метод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Наглядно-зрительный метод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Словесный метод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Практический метод </a:t>
            </a:r>
          </a:p>
        </p:txBody>
      </p:sp>
      <p:pic>
        <p:nvPicPr>
          <p:cNvPr id="8" name="Рисунок 7" descr="IMG-20250226-WA0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9560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50226-WA0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219200"/>
            <a:ext cx="35433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MusicTherapy-musica-per-guarire-musica-tera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304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Формы организации музыкальной деятельности детей в семье: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41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Музыка в семье может использоваться как: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виде занятий с детьми;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развлечение;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самостоятельное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детей;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фоном для другой деятельности.</a:t>
            </a:r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50226-WA0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124200"/>
            <a:ext cx="272415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50226-WA0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048000"/>
            <a:ext cx="28575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MusicTherapy-musica-per-guarire-musica-tera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399"/>
            <a:ext cx="9144000" cy="70104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304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352800" y="2590800"/>
            <a:ext cx="5791200" cy="3886200"/>
          </a:xfrm>
        </p:spPr>
        <p:txBody>
          <a:bodyPr>
            <a:noAutofit/>
          </a:bodyPr>
          <a:lstStyle/>
          <a:p>
            <a:pPr marL="457200" indent="-360000" defTabSz="9000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Создайте музыкальную атмосферу</a:t>
            </a:r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60000" defTabSz="9000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Пойте и танцуйте вместе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60000" defTabSz="9000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Занимайтесь музыкальными играми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60000" defTabSz="9000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Посещайте музыкальные мероприятия</a:t>
            </a:r>
          </a:p>
          <a:p>
            <a:pPr marL="457200" indent="-360000" defTabSz="9000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Включайте музыку в обучение</a:t>
            </a:r>
          </a:p>
          <a:p>
            <a:pPr marL="457200" indent="-360000" defTabSz="9000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Создайте музыкальные традиции</a:t>
            </a:r>
          </a:p>
          <a:p>
            <a:pPr marL="457200" indent="-360000" defTabSz="9000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Исследуйте музыку разных культур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60000" defTabSz="9000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Используйте технологии </a:t>
            </a:r>
          </a:p>
          <a:p>
            <a:pPr marL="457200" indent="-360000" defTabSz="9000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Поддерживайте творчество</a:t>
            </a:r>
          </a:p>
          <a:p>
            <a:pPr marL="440100" indent="-457200">
              <a:spcBef>
                <a:spcPts val="0"/>
              </a:spcBef>
              <a:buAutoNum type="arabicPeriod" startAt="10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Вдохновляйте на изучение истории музыки</a:t>
            </a:r>
          </a:p>
          <a:p>
            <a:pPr marL="440100" indent="-457200">
              <a:spcBef>
                <a:spcPts val="0"/>
              </a:spcBef>
              <a:buAutoNum type="arabicPeriod" startAt="10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Стимулируйте взаимодействие с другими детьми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  <a:p>
            <a:pPr marL="440100" indent="-457200">
              <a:buAutoNum type="arabicPeriod" startAt="10"/>
            </a:pPr>
            <a:endParaRPr lang="ru-RU" sz="2000" b="1" dirty="0" smtClean="0"/>
          </a:p>
          <a:p>
            <a:pPr marL="440100" indent="-457200">
              <a:buAutoNum type="arabicPeriod" startAt="10"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-228600"/>
            <a:ext cx="7543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67200" y="1447800"/>
            <a:ext cx="3957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екомендую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1740673257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514600"/>
            <a:ext cx="2944813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ownloads\MusicTherapy-musica-per-guarire-musica-tera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304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219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В.А. Сухомлинский.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381000"/>
            <a:ext cx="5486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«В душе каждого ребенка есть невидимые струны.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Если тронуть их умелой рукой , то они красиво зазвучат.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IMG-20250226-WA0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00200"/>
            <a:ext cx="371475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297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Муниципальное дошкольное образовательное автономное учреждение  «Детский сад №12 «Журавушка»комбинированного вида г. Орска»</vt:lpstr>
      <vt:lpstr>«Музыкальное воспитание и развитие ребенка в семье, является важным аспектом его общего развития. Это особенно актуально для тех детей, которые не посещают детский сад.</vt:lpstr>
      <vt:lpstr>Музыкальная среда в семье  – важный аспект для развития музыкальных способностей ребенка.</vt:lpstr>
      <vt:lpstr>       Задачи музыкального воспитания детей в семье:       </vt:lpstr>
      <vt:lpstr>       Методы обучения в семье:          </vt:lpstr>
      <vt:lpstr>         Формы организации музыкальной деятельности детей в семье:         </vt:lpstr>
      <vt:lpstr>                  </vt:lpstr>
      <vt:lpstr>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73</cp:revision>
  <dcterms:created xsi:type="dcterms:W3CDTF">2025-02-25T12:21:56Z</dcterms:created>
  <dcterms:modified xsi:type="dcterms:W3CDTF">2025-03-11T10:50:04Z</dcterms:modified>
</cp:coreProperties>
</file>