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7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63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5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63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4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6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7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126-D2CD-4C80-8047-BAFC538E558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12FBDB-E236-4E76-A6C2-E5F660CF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37067"/>
            <a:ext cx="7625644" cy="812800"/>
          </a:xfrm>
        </p:spPr>
        <p:txBody>
          <a:bodyPr/>
          <a:lstStyle/>
          <a:p>
            <a:r>
              <a:rPr lang="ru-RU" dirty="0" smtClean="0"/>
              <a:t>Презентация к занятию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7067" y="1049867"/>
            <a:ext cx="7625644" cy="12192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Вернисаж – «Русская Матрёшка»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volna.org/wp-content/uploads/2014/11/istoriia_matrieshki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8" t="39237" r="2973" b="9734"/>
          <a:stretch/>
        </p:blipFill>
        <p:spPr bwMode="auto">
          <a:xfrm>
            <a:off x="1862666" y="1862667"/>
            <a:ext cx="7055555" cy="4684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971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3339/865d4629-86c5-494b-9477-659e20e05f89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5" y="117299"/>
            <a:ext cx="6071483" cy="408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m.io.ua/img_aa/medium/2391/65/2391659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61" y="2269066"/>
            <a:ext cx="6400094" cy="443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79823" y="203200"/>
            <a:ext cx="286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Здание картинной  галереи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184436" y="5926779"/>
            <a:ext cx="251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картинной галерее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533423" y="6183395"/>
            <a:ext cx="23487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5983111" y="417688"/>
            <a:ext cx="3239911" cy="485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fisha.sarov24.ru/uploads/posts/2017-10/1507107990_de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12236"/>
          <a:stretch/>
        </p:blipFill>
        <p:spPr bwMode="auto">
          <a:xfrm>
            <a:off x="135466" y="146756"/>
            <a:ext cx="6192661" cy="38057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лево 2"/>
          <p:cNvSpPr/>
          <p:nvPr/>
        </p:nvSpPr>
        <p:spPr>
          <a:xfrm>
            <a:off x="5892800" y="146756"/>
            <a:ext cx="3499555" cy="824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Художественная школа</a:t>
            </a:r>
            <a:endParaRPr lang="ru-RU" dirty="0"/>
          </a:p>
        </p:txBody>
      </p:sp>
      <p:pic>
        <p:nvPicPr>
          <p:cNvPr id="4" name="Рисунок 3" descr="http://old.barnaul.org/upload/resize_cache/iblock/ed0/800_530_1b1f6ff21a6532a29d710fd15cba71df4/dsc_055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8030"/>
          <a:stretch/>
        </p:blipFill>
        <p:spPr bwMode="auto">
          <a:xfrm>
            <a:off x="5615764" y="2678466"/>
            <a:ext cx="6452059" cy="4038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3601156" y="5746045"/>
            <a:ext cx="2280356" cy="738187"/>
          </a:xfrm>
          <a:prstGeom prst="rightArrow">
            <a:avLst>
              <a:gd name="adj1" fmla="val 50000"/>
              <a:gd name="adj2" fmla="val 35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вернисаже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2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ict.belvedor.com/0/83/083b7b1f527a83e6382248338da44a4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4716" r="22478" b="2533"/>
          <a:stretch/>
        </p:blipFill>
        <p:spPr bwMode="auto">
          <a:xfrm>
            <a:off x="3579880" y="368192"/>
            <a:ext cx="3211793" cy="606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www.samovar24.ru/upload/iblock/e4f/e4f9fb26cca01062d2019471c205cc4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73" y="368192"/>
            <a:ext cx="3471229" cy="606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iftsgalary.ru/images/_________________4a9d9945b414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3135" r="27284" b="4232"/>
          <a:stretch/>
        </p:blipFill>
        <p:spPr bwMode="auto">
          <a:xfrm>
            <a:off x="-1" y="368192"/>
            <a:ext cx="3423139" cy="6062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3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возникновения Прообразом русской матрешки стала фигурка японского божка, которая, как и матрешка, раздвигалась, представляя собой, вместилище для более мелкой фигурки. Японский образец, выполненный с большим юмором, представлял собой множество вставляемых друг в друга фигурок японского мудреца Фукурума - лысоватого старичка с головой вытянутой вверх от многочисленных раздумий. Автором матрешки был токарь Михаил Звездочкин, а расписал первую матрешку в образе крестьянской девочки, вскоре окрещенной в народе распространенным именем Матрешка (Матрена), художник Сергей Малютин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4" t="12186" r="5398" b="21323"/>
          <a:stretch/>
        </p:blipFill>
        <p:spPr bwMode="auto">
          <a:xfrm>
            <a:off x="1083734" y="124178"/>
            <a:ext cx="7473243" cy="5475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2356" y="5599288"/>
            <a:ext cx="71345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Японский мудрец - ФУКУРУМА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lna.org/wp-content/uploads/2014/11/istoriia_matrieshki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1" t="16507" r="4596" b="9521"/>
          <a:stretch/>
        </p:blipFill>
        <p:spPr bwMode="auto">
          <a:xfrm>
            <a:off x="390313" y="0"/>
            <a:ext cx="4689688" cy="6310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5822" y="2731911"/>
            <a:ext cx="6590312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В.П.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Звёздочкин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(токарь, выточивший первую 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матрёшку)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lna.org/wp-content/uploads/2014/11/istoriia_matrieshki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8" t="39237" r="2973" b="9734"/>
          <a:stretch/>
        </p:blipFill>
        <p:spPr bwMode="auto">
          <a:xfrm>
            <a:off x="790222" y="112889"/>
            <a:ext cx="8150578" cy="5858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3067" y="5971822"/>
            <a:ext cx="74168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Матрёшка (в образе деревенской девушки)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lna.org/wp-content/uploads/2014/11/istoriia_matrieshki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31089" r="56387" b="2016"/>
          <a:stretch/>
        </p:blipFill>
        <p:spPr bwMode="auto">
          <a:xfrm>
            <a:off x="59973" y="0"/>
            <a:ext cx="5448300" cy="635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9955" y="2788356"/>
            <a:ext cx="5068711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С.В. Малютин - (художник, расписавший 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первую матрёшку)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56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к занятию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</dc:title>
  <dc:creator>Natalya</dc:creator>
  <cp:lastModifiedBy>Natalya</cp:lastModifiedBy>
  <cp:revision>7</cp:revision>
  <dcterms:created xsi:type="dcterms:W3CDTF">2017-11-21T08:18:38Z</dcterms:created>
  <dcterms:modified xsi:type="dcterms:W3CDTF">2017-11-21T09:42:32Z</dcterms:modified>
</cp:coreProperties>
</file>